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76" r:id="rId3"/>
    <p:sldId id="274" r:id="rId4"/>
    <p:sldId id="258" r:id="rId5"/>
    <p:sldId id="259" r:id="rId6"/>
    <p:sldId id="277" r:id="rId7"/>
    <p:sldId id="260" r:id="rId8"/>
    <p:sldId id="261" r:id="rId9"/>
    <p:sldId id="262" r:id="rId10"/>
    <p:sldId id="279" r:id="rId11"/>
    <p:sldId id="263" r:id="rId12"/>
    <p:sldId id="266" r:id="rId13"/>
    <p:sldId id="264" r:id="rId14"/>
    <p:sldId id="267" r:id="rId15"/>
    <p:sldId id="283" r:id="rId16"/>
    <p:sldId id="268" r:id="rId17"/>
    <p:sldId id="270" r:id="rId18"/>
    <p:sldId id="280" r:id="rId19"/>
    <p:sldId id="269" r:id="rId20"/>
    <p:sldId id="271" r:id="rId21"/>
    <p:sldId id="281" r:id="rId22"/>
    <p:sldId id="272" r:id="rId23"/>
    <p:sldId id="273" r:id="rId24"/>
    <p:sldId id="278" r:id="rId25"/>
    <p:sldId id="282" r:id="rId26"/>
    <p:sldId id="284"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1"/>
    <p:restoredTop sz="94643"/>
  </p:normalViewPr>
  <p:slideViewPr>
    <p:cSldViewPr snapToGrid="0" snapToObjects="1">
      <p:cViewPr>
        <p:scale>
          <a:sx n="114" d="100"/>
          <a:sy n="114" d="100"/>
        </p:scale>
        <p:origin x="23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F4F5C-9650-E84A-8B67-56CEC88BBACA}" type="datetimeFigureOut">
              <a:rPr kumimoji="1" lang="ja-JP" altLang="en-US" smtClean="0"/>
              <a:t>2017/1/10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301F4-7DB9-014C-B551-E8AAD9908FE8}" type="slidenum">
              <a:rPr kumimoji="1" lang="ja-JP" altLang="en-US" smtClean="0"/>
              <a:t>‹#›</a:t>
            </a:fld>
            <a:endParaRPr kumimoji="1" lang="ja-JP" altLang="en-US"/>
          </a:p>
        </p:txBody>
      </p:sp>
    </p:spTree>
    <p:extLst>
      <p:ext uri="{BB962C8B-B14F-4D97-AF65-F5344CB8AC3E}">
        <p14:creationId xmlns:p14="http://schemas.microsoft.com/office/powerpoint/2010/main" val="288040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F8301F4-7DB9-014C-B551-E8AAD9908FE8}" type="slidenum">
              <a:rPr kumimoji="1" lang="ja-JP" altLang="en-US" smtClean="0"/>
              <a:t>4</a:t>
            </a:fld>
            <a:endParaRPr kumimoji="1" lang="ja-JP" altLang="en-US"/>
          </a:p>
        </p:txBody>
      </p:sp>
    </p:spTree>
    <p:extLst>
      <p:ext uri="{BB962C8B-B14F-4D97-AF65-F5344CB8AC3E}">
        <p14:creationId xmlns:p14="http://schemas.microsoft.com/office/powerpoint/2010/main" val="52496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F8301F4-7DB9-014C-B551-E8AAD9908FE8}" type="slidenum">
              <a:rPr kumimoji="1" lang="ja-JP" altLang="en-US" smtClean="0"/>
              <a:t>5</a:t>
            </a:fld>
            <a:endParaRPr kumimoji="1" lang="ja-JP" altLang="en-US"/>
          </a:p>
        </p:txBody>
      </p:sp>
    </p:spTree>
    <p:extLst>
      <p:ext uri="{BB962C8B-B14F-4D97-AF65-F5344CB8AC3E}">
        <p14:creationId xmlns:p14="http://schemas.microsoft.com/office/powerpoint/2010/main" val="92567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b="1" i="0">
                <a:latin typeface="Yu Gothic" charset="-128"/>
                <a:ea typeface="Yu Gothic" charset="-128"/>
                <a:cs typeface="Yu Gothic" charset="-128"/>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0" i="0">
                <a:latin typeface="Yu Gothic Medium" charset="-128"/>
                <a:ea typeface="Yu Gothic Medium" charset="-128"/>
                <a:cs typeface="Yu Gothic Medium"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B5C8883A-ECB5-7944-8C45-3F267E42695A}" type="datetime1">
              <a:rPr kumimoji="1" lang="ja-JP" altLang="en-US" smtClean="0"/>
              <a:t>2017/1/10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7AD205-C43D-B945-8321-06EAF15BE52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9E030B0-CC83-0E4F-AC01-04200AE9E34F}" type="datetime1">
              <a:rPr kumimoji="1" lang="ja-JP" altLang="en-US" smtClean="0"/>
              <a:t>2017/1/10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7AD205-C43D-B945-8321-06EAF15BE52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97F20C8-144A-AE4E-89CB-28C049B93A69}" type="datetime1">
              <a:rPr kumimoji="1" lang="ja-JP" altLang="en-US" smtClean="0"/>
              <a:t>2017/1/10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7AD205-C43D-B945-8321-06EAF15BE52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Yu Gothic" charset="-128"/>
                <a:ea typeface="Yu Gothic" charset="-128"/>
                <a:cs typeface="Yu Gothic"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1A8191E0-4F69-994B-8E5F-886ACAD0DB55}" type="datetime1">
              <a:rPr kumimoji="1" lang="ja-JP" altLang="en-US" smtClean="0"/>
              <a:t>2017/1/10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7AD205-C43D-B945-8321-06EAF15BE52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b="1" i="0">
                <a:latin typeface="Yu Gothic" charset="-128"/>
                <a:ea typeface="Yu Gothic" charset="-128"/>
                <a:cs typeface="Yu Gothic" charset="-128"/>
              </a:defRPr>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b="0" i="0">
                <a:solidFill>
                  <a:schemeClr val="tx1"/>
                </a:solidFill>
                <a:latin typeface="Yu Gothic Medium" charset="-128"/>
                <a:ea typeface="Yu Gothic Medium" charset="-128"/>
                <a:cs typeface="Yu Gothic Medium"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smtClean="0"/>
              <a:t>マスター テキストの書式設定</a:t>
            </a:r>
          </a:p>
        </p:txBody>
      </p:sp>
      <p:sp>
        <p:nvSpPr>
          <p:cNvPr id="4" name="Date Placeholder 3"/>
          <p:cNvSpPr>
            <a:spLocks noGrp="1"/>
          </p:cNvSpPr>
          <p:nvPr>
            <p:ph type="dt" sz="half" idx="10"/>
          </p:nvPr>
        </p:nvSpPr>
        <p:spPr/>
        <p:txBody>
          <a:bodyPr/>
          <a:lstStyle/>
          <a:p>
            <a:fld id="{5914E260-B469-C846-8F57-04E49A3FB995}" type="datetime1">
              <a:rPr kumimoji="1" lang="ja-JP" altLang="en-US" smtClean="0"/>
              <a:t>2017/1/10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7AD205-C43D-B945-8321-06EAF15BE52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1BE2DE5-CE0A-734A-8C5B-10510C4ECF0C}" type="datetime1">
              <a:rPr kumimoji="1" lang="ja-JP" altLang="en-US" smtClean="0"/>
              <a:t>2017/1/10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7AD205-C43D-B945-8321-06EAF15BE52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32B75BF-9189-1045-B9E4-BF5249B1B20A}" type="datetime1">
              <a:rPr kumimoji="1" lang="ja-JP" altLang="en-US" smtClean="0"/>
              <a:t>2017/1/10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7AD205-C43D-B945-8321-06EAF15BE52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Yu Gothic" charset="-128"/>
                <a:ea typeface="Yu Gothic" charset="-128"/>
                <a:cs typeface="Yu Gothic" charset="-128"/>
              </a:defRPr>
            </a:lvl1pPr>
          </a:lstStyle>
          <a:p>
            <a:r>
              <a:rPr lang="ja-JP" altLang="en-US" dirty="0" smtClean="0"/>
              <a:t>マスター タイトルの書式設定</a:t>
            </a:r>
            <a:endParaRPr lang="en-US" dirty="0"/>
          </a:p>
        </p:txBody>
      </p:sp>
      <p:sp>
        <p:nvSpPr>
          <p:cNvPr id="3" name="Date Placeholder 2"/>
          <p:cNvSpPr>
            <a:spLocks noGrp="1"/>
          </p:cNvSpPr>
          <p:nvPr>
            <p:ph type="dt" sz="half" idx="10"/>
          </p:nvPr>
        </p:nvSpPr>
        <p:spPr/>
        <p:txBody>
          <a:bodyPr/>
          <a:lstStyle/>
          <a:p>
            <a:fld id="{AA9881C0-61F4-FB4C-A684-AC005F2A0785}" type="datetime1">
              <a:rPr kumimoji="1" lang="ja-JP" altLang="en-US" smtClean="0"/>
              <a:t>2017/1/10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7AD205-C43D-B945-8321-06EAF15BE52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C64D2-F45B-CB4E-93FE-54812DDAA90D}" type="datetime1">
              <a:rPr kumimoji="1" lang="ja-JP" altLang="en-US" smtClean="0"/>
              <a:t>2017/1/10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7AD205-C43D-B945-8321-06EAF15BE52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5F8F418-34BB-154A-870E-E15F3DDACC18}" type="datetime1">
              <a:rPr kumimoji="1" lang="ja-JP" altLang="en-US" smtClean="0"/>
              <a:t>2017/1/10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7AD205-C43D-B945-8321-06EAF15BE52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5E0040-BDC6-B148-B7FB-FBA9922E5E99}" type="datetime1">
              <a:rPr kumimoji="1" lang="ja-JP" altLang="en-US" smtClean="0"/>
              <a:t>2017/1/10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7AD205-C43D-B945-8321-06EAF15BE52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8C595-3B30-A446-8E96-BB56D38E3799}" type="datetime1">
              <a:rPr kumimoji="1" lang="ja-JP" altLang="en-US" smtClean="0"/>
              <a:t>2017/1/10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AD205-C43D-B945-8321-06EAF15BE52F}" type="slidenum">
              <a:rPr kumimoji="1" lang="ja-JP" altLang="en-US" smtClean="0"/>
              <a:t>‹#›</a:t>
            </a:fld>
            <a:endParaRPr kumimoji="1" lang="ja-JP" altLang="en-US"/>
          </a:p>
        </p:txBody>
      </p:sp>
    </p:spTree>
    <p:extLst>
      <p:ext uri="{BB962C8B-B14F-4D97-AF65-F5344CB8AC3E}">
        <p14:creationId xmlns:p14="http://schemas.microsoft.com/office/powerpoint/2010/main" val="2102605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GitHub Pages</a:t>
            </a:r>
            <a:r>
              <a:rPr kumimoji="1" lang="ja-JP" altLang="en-US" dirty="0" smtClean="0"/>
              <a:t>講習会</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青森大学ソフトウェア情報学部</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1</a:t>
            </a:fld>
            <a:endParaRPr kumimoji="1" lang="ja-JP" altLang="en-US"/>
          </a:p>
        </p:txBody>
      </p:sp>
      <p:sp>
        <p:nvSpPr>
          <p:cNvPr id="5" name="テキスト ボックス 4"/>
          <p:cNvSpPr txBox="1"/>
          <p:nvPr/>
        </p:nvSpPr>
        <p:spPr>
          <a:xfrm>
            <a:off x="1236496" y="2312873"/>
            <a:ext cx="4113627" cy="369332"/>
          </a:xfrm>
          <a:prstGeom prst="rect">
            <a:avLst/>
          </a:prstGeom>
          <a:noFill/>
        </p:spPr>
        <p:txBody>
          <a:bodyPr wrap="none" rtlCol="0">
            <a:spAutoFit/>
          </a:bodyPr>
          <a:lstStyle/>
          <a:p>
            <a:r>
              <a:rPr kumimoji="1" lang="ja-JP" altLang="en-US" dirty="0" smtClean="0"/>
              <a:t>ギットハブ</a:t>
            </a:r>
            <a:r>
              <a:rPr kumimoji="1" lang="en-US" altLang="ja-JP" dirty="0" smtClean="0"/>
              <a:t>                                  </a:t>
            </a:r>
            <a:r>
              <a:rPr kumimoji="1" lang="ja-JP" altLang="en-US" dirty="0" smtClean="0"/>
              <a:t>ページズ</a:t>
            </a:r>
            <a:endParaRPr kumimoji="1" lang="ja-JP" altLang="en-US" dirty="0"/>
          </a:p>
        </p:txBody>
      </p:sp>
      <p:sp>
        <p:nvSpPr>
          <p:cNvPr id="6" name="テキスト ボックス 5"/>
          <p:cNvSpPr txBox="1"/>
          <p:nvPr/>
        </p:nvSpPr>
        <p:spPr>
          <a:xfrm>
            <a:off x="368445" y="4060587"/>
            <a:ext cx="8407110" cy="369332"/>
          </a:xfrm>
          <a:prstGeom prst="rect">
            <a:avLst/>
          </a:prstGeom>
          <a:noFill/>
        </p:spPr>
        <p:txBody>
          <a:bodyPr wrap="none" rtlCol="0">
            <a:spAutoFit/>
          </a:bodyPr>
          <a:lstStyle/>
          <a:p>
            <a:r>
              <a:rPr lang="en-US" altLang="ja-JP" dirty="0"/>
              <a:t>https://</a:t>
            </a:r>
            <a:r>
              <a:rPr lang="en-US" altLang="ja-JP" dirty="0" err="1"/>
              <a:t>github.com</a:t>
            </a:r>
            <a:r>
              <a:rPr lang="en-US" altLang="ja-JP" dirty="0"/>
              <a:t>/</a:t>
            </a:r>
            <a:r>
              <a:rPr lang="en-US" altLang="ja-JP" dirty="0" err="1"/>
              <a:t>akokubo</a:t>
            </a:r>
            <a:r>
              <a:rPr lang="en-US" altLang="ja-JP" dirty="0"/>
              <a:t>/</a:t>
            </a:r>
            <a:r>
              <a:rPr lang="en-US" altLang="ja-JP" dirty="0" err="1"/>
              <a:t>hands_on_github_pages_for_aomori_univ_soft_info_tech</a:t>
            </a:r>
            <a:endParaRPr kumimoji="1" lang="ja-JP" altLang="en-US" dirty="0"/>
          </a:p>
        </p:txBody>
      </p:sp>
    </p:spTree>
    <p:extLst>
      <p:ext uri="{BB962C8B-B14F-4D97-AF65-F5344CB8AC3E}">
        <p14:creationId xmlns:p14="http://schemas.microsoft.com/office/powerpoint/2010/main" val="56149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444500" indent="-433388"/>
            <a:r>
              <a:rPr lang="en-US" altLang="ja-JP" sz="3600" dirty="0"/>
              <a:t>3.</a:t>
            </a:r>
            <a:r>
              <a:rPr lang="ja-JP" altLang="en-US" sz="3600" dirty="0"/>
              <a:t>ファイル操作のユーザー・</a:t>
            </a:r>
            <a:r>
              <a:rPr lang="en-US" altLang="ja-JP" sz="3600" dirty="0"/>
              <a:t/>
            </a:r>
            <a:br>
              <a:rPr lang="en-US" altLang="ja-JP" sz="3600" dirty="0"/>
            </a:br>
            <a:r>
              <a:rPr lang="ja-JP" altLang="en-US" sz="3600" dirty="0"/>
              <a:t>インターフェイスを表示させる</a:t>
            </a:r>
            <a:r>
              <a:rPr lang="en-US" altLang="ja-JP" sz="3600" dirty="0" smtClean="0"/>
              <a:t>:2</a:t>
            </a:r>
            <a:endParaRPr kumimoji="1" lang="ja-JP" altLang="en-US" sz="3600" dirty="0"/>
          </a:p>
        </p:txBody>
      </p:sp>
      <p:sp>
        <p:nvSpPr>
          <p:cNvPr id="3" name="コンテンツ プレースホルダー 2"/>
          <p:cNvSpPr>
            <a:spLocks noGrp="1"/>
          </p:cNvSpPr>
          <p:nvPr>
            <p:ph idx="1"/>
          </p:nvPr>
        </p:nvSpPr>
        <p:spPr/>
        <p:txBody>
          <a:bodyPr>
            <a:normAutofit/>
          </a:bodyPr>
          <a:lstStyle/>
          <a:p>
            <a:pPr marL="514350" indent="-514350">
              <a:buFont typeface="+mj-ea"/>
              <a:buAutoNum type="circleNumDbPlain" startAt="3"/>
            </a:pPr>
            <a:r>
              <a:rPr lang="ja-JP" altLang="en-US" dirty="0" smtClean="0"/>
              <a:t>ファイルを保存する</a:t>
            </a:r>
            <a:endParaRPr lang="en-US" altLang="ja-JP" dirty="0" smtClean="0"/>
          </a:p>
          <a:p>
            <a:pPr lvl="1"/>
            <a:r>
              <a:rPr lang="ja-JP" altLang="en-US" dirty="0" smtClean="0"/>
              <a:t>ページ下部の</a:t>
            </a:r>
            <a:r>
              <a:rPr lang="en-US" altLang="ja-JP" dirty="0" smtClean="0"/>
              <a:t>[Commit new file</a:t>
            </a:r>
            <a:r>
              <a:rPr lang="en-US" altLang="ja-JP" dirty="0"/>
              <a:t>]</a:t>
            </a:r>
            <a:r>
              <a:rPr lang="ja-JP" altLang="en-US" dirty="0" smtClean="0"/>
              <a:t>の欄に</a:t>
            </a:r>
            <a:r>
              <a:rPr lang="en-US" altLang="ja-JP" dirty="0" smtClean="0"/>
              <a:t/>
            </a:r>
            <a:br>
              <a:rPr lang="en-US" altLang="ja-JP" dirty="0" smtClean="0"/>
            </a:br>
            <a:r>
              <a:rPr lang="ja-JP" altLang="en-US" dirty="0" smtClean="0"/>
              <a:t>「</a:t>
            </a:r>
            <a:r>
              <a:rPr lang="en-US" altLang="ja-JP" dirty="0" smtClean="0"/>
              <a:t>Create </a:t>
            </a:r>
            <a:r>
              <a:rPr lang="en-US" altLang="ja-JP" dirty="0" err="1" smtClean="0"/>
              <a:t>README.md</a:t>
            </a:r>
            <a:r>
              <a:rPr lang="ja-JP" altLang="en-US" dirty="0" smtClean="0"/>
              <a:t>」と記入</a:t>
            </a:r>
            <a:endParaRPr lang="en-US" altLang="ja-JP" dirty="0"/>
          </a:p>
          <a:p>
            <a:pPr lvl="1"/>
            <a:r>
              <a:rPr lang="en-US" altLang="ja-JP" dirty="0"/>
              <a:t>[</a:t>
            </a:r>
            <a:r>
              <a:rPr lang="en-US" altLang="ja-JP" dirty="0" smtClean="0"/>
              <a:t>Commit new file</a:t>
            </a:r>
            <a:r>
              <a:rPr lang="en-US" altLang="ja-JP" dirty="0"/>
              <a:t>]</a:t>
            </a:r>
            <a:r>
              <a:rPr lang="ja-JP" altLang="en-US" dirty="0" smtClean="0"/>
              <a:t>をクリック</a:t>
            </a:r>
            <a:endParaRPr lang="en-US" altLang="ja-JP" dirty="0" smtClean="0"/>
          </a:p>
          <a:p>
            <a:pPr marL="514350" indent="-514350">
              <a:buFont typeface="+mj-lt"/>
              <a:buAutoNum type="circleNumDbPlain" startAt="3"/>
            </a:pPr>
            <a:r>
              <a:rPr lang="ja-JP" altLang="en-US" dirty="0"/>
              <a:t>ファイル操作のユーザー・インターフェイスが表示</a:t>
            </a:r>
            <a:r>
              <a:rPr lang="ja-JP" altLang="en-US" dirty="0" smtClean="0"/>
              <a:t>される</a:t>
            </a:r>
            <a:endParaRPr lang="en-US" altLang="ja-JP"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10</a:t>
            </a:fld>
            <a:endParaRPr kumimoji="1" lang="ja-JP" altLang="en-US" dirty="0"/>
          </a:p>
        </p:txBody>
      </p:sp>
    </p:spTree>
    <p:extLst>
      <p:ext uri="{BB962C8B-B14F-4D97-AF65-F5344CB8AC3E}">
        <p14:creationId xmlns:p14="http://schemas.microsoft.com/office/powerpoint/2010/main" val="71875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4.HTML</a:t>
            </a:r>
            <a:r>
              <a:rPr kumimoji="1" lang="ja-JP" altLang="en-US" dirty="0" smtClean="0"/>
              <a:t>を作る</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ea"/>
              <a:buAutoNum type="circleNumDbPlain"/>
            </a:pPr>
            <a:r>
              <a:rPr lang="en-US" altLang="ja-JP" dirty="0"/>
              <a:t>[</a:t>
            </a:r>
            <a:r>
              <a:rPr kumimoji="1" lang="en-US" altLang="ja-JP" dirty="0" smtClean="0"/>
              <a:t>Create new file</a:t>
            </a:r>
            <a:r>
              <a:rPr lang="en-US" altLang="ja-JP" dirty="0"/>
              <a:t>]</a:t>
            </a:r>
            <a:r>
              <a:rPr kumimoji="1" lang="ja-JP" altLang="en-US" dirty="0" smtClean="0"/>
              <a:t>をクリック</a:t>
            </a:r>
            <a:endParaRPr kumimoji="1" lang="en-US" altLang="ja-JP" dirty="0" smtClean="0"/>
          </a:p>
          <a:p>
            <a:pPr marL="514350" indent="-514350">
              <a:buFont typeface="+mj-lt"/>
              <a:buAutoNum type="circleNumDbPlain"/>
            </a:pPr>
            <a:r>
              <a:rPr lang="ja-JP" altLang="en-US" dirty="0" smtClean="0"/>
              <a:t>ファイルの内容を作成する</a:t>
            </a:r>
            <a:endParaRPr lang="en-US" altLang="ja-JP" dirty="0" smtClean="0"/>
          </a:p>
          <a:p>
            <a:pPr lvl="1"/>
            <a:r>
              <a:rPr lang="ja-JP" altLang="en-US" dirty="0" smtClean="0"/>
              <a:t>ファイル名に「</a:t>
            </a:r>
            <a:r>
              <a:rPr lang="en-US" altLang="ja-JP" dirty="0" err="1" smtClean="0"/>
              <a:t>index.html</a:t>
            </a:r>
            <a:r>
              <a:rPr lang="ja-JP" altLang="en-US" dirty="0" smtClean="0"/>
              <a:t>」</a:t>
            </a:r>
            <a:endParaRPr lang="en-US" altLang="ja-JP" dirty="0" smtClean="0"/>
          </a:p>
          <a:p>
            <a:pPr lvl="1"/>
            <a:r>
              <a:rPr lang="en-US" altLang="ja-JP" dirty="0"/>
              <a:t>[</a:t>
            </a:r>
            <a:r>
              <a:rPr kumimoji="1" lang="en-US" altLang="ja-JP" dirty="0" smtClean="0"/>
              <a:t>Edit new file</a:t>
            </a:r>
            <a:r>
              <a:rPr lang="en-US" altLang="ja-JP" dirty="0"/>
              <a:t>]</a:t>
            </a:r>
            <a:r>
              <a:rPr kumimoji="1" lang="ja-JP" altLang="en-US" dirty="0" smtClean="0"/>
              <a:t>に</a:t>
            </a:r>
            <a:r>
              <a:rPr kumimoji="1" lang="en-US" altLang="ja-JP" dirty="0" smtClean="0"/>
              <a:t>HTML</a:t>
            </a:r>
            <a:r>
              <a:rPr kumimoji="1" lang="ja-JP" altLang="en-US" dirty="0" smtClean="0"/>
              <a:t>を書き込む</a:t>
            </a:r>
            <a:endParaRPr kumimoji="1" lang="en-US" altLang="ja-JP" dirty="0" smtClean="0"/>
          </a:p>
          <a:p>
            <a:pPr marL="514350" indent="-514350">
              <a:buFont typeface="+mj-lt"/>
              <a:buAutoNum type="circleNumDbPlain"/>
            </a:pPr>
            <a:r>
              <a:rPr kumimoji="1" lang="ja-JP" altLang="en-US" dirty="0" smtClean="0"/>
              <a:t>ファイルを保存する</a:t>
            </a:r>
            <a:endParaRPr kumimoji="1" lang="en-US" altLang="ja-JP" dirty="0" smtClean="0"/>
          </a:p>
          <a:p>
            <a:pPr lvl="1"/>
            <a:r>
              <a:rPr lang="ja-JP" altLang="en-US" dirty="0" smtClean="0"/>
              <a:t>ページ下部の</a:t>
            </a:r>
            <a:r>
              <a:rPr lang="en-US" altLang="ja-JP" dirty="0" smtClean="0"/>
              <a:t>[Commit new file</a:t>
            </a:r>
            <a:r>
              <a:rPr lang="en-US" altLang="ja-JP" dirty="0"/>
              <a:t>]</a:t>
            </a:r>
            <a:r>
              <a:rPr lang="ja-JP" altLang="en-US" dirty="0" smtClean="0"/>
              <a:t>の欄に</a:t>
            </a:r>
            <a:r>
              <a:rPr lang="en-US" altLang="ja-JP" dirty="0" smtClean="0"/>
              <a:t/>
            </a:r>
            <a:br>
              <a:rPr lang="en-US" altLang="ja-JP" dirty="0" smtClean="0"/>
            </a:br>
            <a:r>
              <a:rPr lang="ja-JP" altLang="en-US" dirty="0" smtClean="0"/>
              <a:t>「</a:t>
            </a:r>
            <a:r>
              <a:rPr lang="en-US" altLang="ja-JP" dirty="0" smtClean="0"/>
              <a:t>Create </a:t>
            </a:r>
            <a:r>
              <a:rPr lang="en-US" altLang="ja-JP" dirty="0" err="1" smtClean="0"/>
              <a:t>index.html</a:t>
            </a:r>
            <a:r>
              <a:rPr lang="ja-JP" altLang="en-US" dirty="0" smtClean="0"/>
              <a:t>」と記入</a:t>
            </a:r>
            <a:endParaRPr lang="en-US" altLang="ja-JP" dirty="0" smtClean="0"/>
          </a:p>
          <a:p>
            <a:pPr lvl="1"/>
            <a:r>
              <a:rPr lang="en-US" altLang="ja-JP" dirty="0"/>
              <a:t>[</a:t>
            </a:r>
            <a:r>
              <a:rPr kumimoji="1" lang="en-US" altLang="ja-JP" dirty="0" smtClean="0"/>
              <a:t>Commit new file</a:t>
            </a:r>
            <a:r>
              <a:rPr lang="en-US" altLang="ja-JP" dirty="0"/>
              <a:t>]</a:t>
            </a:r>
            <a:r>
              <a:rPr kumimoji="1" lang="ja-JP" altLang="en-US" dirty="0" smtClean="0"/>
              <a:t>をクリック</a:t>
            </a:r>
            <a:endParaRPr kumimoji="1" lang="ja-JP" altLang="en-US"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11</a:t>
            </a:fld>
            <a:endParaRPr kumimoji="1" lang="ja-JP" altLang="en-US"/>
          </a:p>
        </p:txBody>
      </p:sp>
    </p:spTree>
    <p:extLst>
      <p:ext uri="{BB962C8B-B14F-4D97-AF65-F5344CB8AC3E}">
        <p14:creationId xmlns:p14="http://schemas.microsoft.com/office/powerpoint/2010/main" val="45188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a:t>
            </a:r>
            <a:r>
              <a:rPr kumimoji="1" lang="ja-JP" altLang="en-US" dirty="0" smtClean="0"/>
              <a:t>の例</a:t>
            </a:r>
            <a:endParaRPr kumimoji="1" lang="ja-JP" altLang="en-US" dirty="0"/>
          </a:p>
        </p:txBody>
      </p:sp>
      <p:sp>
        <p:nvSpPr>
          <p:cNvPr id="3" name="スライド番号プレースホルダー 2"/>
          <p:cNvSpPr>
            <a:spLocks noGrp="1"/>
          </p:cNvSpPr>
          <p:nvPr>
            <p:ph type="sldNum" sz="quarter" idx="12"/>
          </p:nvPr>
        </p:nvSpPr>
        <p:spPr/>
        <p:txBody>
          <a:bodyPr/>
          <a:lstStyle/>
          <a:p>
            <a:fld id="{767AD205-C43D-B945-8321-06EAF15BE52F}" type="slidenum">
              <a:rPr kumimoji="1" lang="ja-JP" altLang="en-US" smtClean="0"/>
              <a:t>12</a:t>
            </a:fld>
            <a:endParaRPr kumimoji="1" lang="ja-JP" altLang="en-US"/>
          </a:p>
        </p:txBody>
      </p:sp>
      <p:sp>
        <p:nvSpPr>
          <p:cNvPr id="4" name="テキスト ボックス 3"/>
          <p:cNvSpPr txBox="1"/>
          <p:nvPr/>
        </p:nvSpPr>
        <p:spPr>
          <a:xfrm>
            <a:off x="628650" y="1690689"/>
            <a:ext cx="8379217" cy="3139321"/>
          </a:xfrm>
          <a:prstGeom prst="rect">
            <a:avLst/>
          </a:prstGeom>
          <a:noFill/>
          <a:ln>
            <a:solidFill>
              <a:schemeClr val="tx1"/>
            </a:solidFill>
          </a:ln>
        </p:spPr>
        <p:txBody>
          <a:bodyPr wrap="none" rtlCol="0">
            <a:spAutoFit/>
          </a:bodyPr>
          <a:lstStyle/>
          <a:p>
            <a:r>
              <a:rPr lang="mr-IN" altLang="ja-JP" dirty="0">
                <a:latin typeface="MS Gothic" charset="-128"/>
                <a:ea typeface="MS Gothic" charset="-128"/>
                <a:cs typeface="MS Gothic" charset="-128"/>
              </a:rPr>
              <a:t>&lt;!DOCTYPE </a:t>
            </a:r>
            <a:r>
              <a:rPr lang="mr-IN" altLang="ja-JP" dirty="0" err="1">
                <a:latin typeface="MS Gothic" charset="-128"/>
                <a:ea typeface="MS Gothic" charset="-128"/>
                <a:cs typeface="MS Gothic" charset="-128"/>
              </a:rPr>
              <a:t>html</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&lt;</a:t>
            </a:r>
            <a:r>
              <a:rPr lang="mr-IN" altLang="ja-JP" dirty="0" err="1">
                <a:latin typeface="MS Gothic" charset="-128"/>
                <a:ea typeface="MS Gothic" charset="-128"/>
                <a:cs typeface="MS Gothic" charset="-128"/>
              </a:rPr>
              <a:t>html</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  </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head</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    </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meta</a:t>
            </a:r>
            <a:r>
              <a:rPr lang="mr-IN" altLang="ja-JP" dirty="0">
                <a:latin typeface="MS Gothic" charset="-128"/>
                <a:ea typeface="MS Gothic" charset="-128"/>
                <a:cs typeface="MS Gothic" charset="-128"/>
              </a:rPr>
              <a:t> </a:t>
            </a:r>
            <a:r>
              <a:rPr lang="mr-IN" altLang="ja-JP" dirty="0" err="1">
                <a:latin typeface="MS Gothic" charset="-128"/>
                <a:ea typeface="MS Gothic" charset="-128"/>
                <a:cs typeface="MS Gothic" charset="-128"/>
              </a:rPr>
              <a:t>charset</a:t>
            </a:r>
            <a:r>
              <a:rPr lang="mr-IN" altLang="ja-JP" dirty="0">
                <a:latin typeface="MS Gothic" charset="-128"/>
                <a:ea typeface="MS Gothic" charset="-128"/>
                <a:cs typeface="MS Gothic" charset="-128"/>
              </a:rPr>
              <a:t>="UTF-8</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    </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meta</a:t>
            </a:r>
            <a:r>
              <a:rPr lang="mr-IN" altLang="ja-JP" dirty="0">
                <a:latin typeface="MS Gothic" charset="-128"/>
                <a:ea typeface="MS Gothic" charset="-128"/>
                <a:cs typeface="MS Gothic" charset="-128"/>
              </a:rPr>
              <a:t> </a:t>
            </a:r>
            <a:r>
              <a:rPr lang="mr-IN" altLang="ja-JP" dirty="0" err="1">
                <a:latin typeface="MS Gothic" charset="-128"/>
                <a:ea typeface="MS Gothic" charset="-128"/>
                <a:cs typeface="MS Gothic" charset="-128"/>
              </a:rPr>
              <a:t>name</a:t>
            </a:r>
            <a:r>
              <a:rPr lang="mr-IN" altLang="ja-JP" dirty="0">
                <a:latin typeface="MS Gothic" charset="-128"/>
                <a:ea typeface="MS Gothic" charset="-128"/>
                <a:cs typeface="MS Gothic" charset="-128"/>
              </a:rPr>
              <a:t>="</a:t>
            </a:r>
            <a:r>
              <a:rPr lang="mr-IN" altLang="ja-JP" dirty="0" err="1">
                <a:latin typeface="MS Gothic" charset="-128"/>
                <a:ea typeface="MS Gothic" charset="-128"/>
                <a:cs typeface="MS Gothic" charset="-128"/>
              </a:rPr>
              <a:t>viewport</a:t>
            </a:r>
            <a:r>
              <a:rPr lang="mr-IN" altLang="ja-JP" dirty="0">
                <a:latin typeface="MS Gothic" charset="-128"/>
                <a:ea typeface="MS Gothic" charset="-128"/>
                <a:cs typeface="MS Gothic" charset="-128"/>
              </a:rPr>
              <a:t>" </a:t>
            </a:r>
            <a:r>
              <a:rPr lang="mr-IN" altLang="ja-JP" dirty="0" err="1">
                <a:latin typeface="MS Gothic" charset="-128"/>
                <a:ea typeface="MS Gothic" charset="-128"/>
                <a:cs typeface="MS Gothic" charset="-128"/>
              </a:rPr>
              <a:t>content</a:t>
            </a:r>
            <a:r>
              <a:rPr lang="mr-IN" altLang="ja-JP" dirty="0">
                <a:latin typeface="MS Gothic" charset="-128"/>
                <a:ea typeface="MS Gothic" charset="-128"/>
                <a:cs typeface="MS Gothic" charset="-128"/>
              </a:rPr>
              <a:t>="</a:t>
            </a:r>
            <a:r>
              <a:rPr lang="mr-IN" altLang="ja-JP" dirty="0" err="1">
                <a:latin typeface="MS Gothic" charset="-128"/>
                <a:ea typeface="MS Gothic" charset="-128"/>
                <a:cs typeface="MS Gothic" charset="-128"/>
              </a:rPr>
              <a:t>width</a:t>
            </a:r>
            <a:r>
              <a:rPr lang="mr-IN" altLang="ja-JP" dirty="0">
                <a:latin typeface="MS Gothic" charset="-128"/>
                <a:ea typeface="MS Gothic" charset="-128"/>
                <a:cs typeface="MS Gothic" charset="-128"/>
              </a:rPr>
              <a:t>=</a:t>
            </a:r>
            <a:r>
              <a:rPr lang="mr-IN" altLang="ja-JP" dirty="0" err="1">
                <a:latin typeface="MS Gothic" charset="-128"/>
                <a:ea typeface="MS Gothic" charset="-128"/>
                <a:cs typeface="MS Gothic" charset="-128"/>
              </a:rPr>
              <a:t>device-width,initial-scale</a:t>
            </a:r>
            <a:r>
              <a:rPr lang="mr-IN" altLang="ja-JP" dirty="0">
                <a:latin typeface="MS Gothic" charset="-128"/>
                <a:ea typeface="MS Gothic" charset="-128"/>
                <a:cs typeface="MS Gothic" charset="-128"/>
              </a:rPr>
              <a:t>=1</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    </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title</a:t>
            </a:r>
            <a:r>
              <a:rPr lang="mr-IN" altLang="ja-JP" dirty="0">
                <a:latin typeface="MS Gothic" charset="-128"/>
                <a:ea typeface="MS Gothic" charset="-128"/>
                <a:cs typeface="MS Gothic" charset="-128"/>
              </a:rPr>
              <a:t>&gt;</a:t>
            </a:r>
            <a:r>
              <a:rPr lang="ja-JP" altLang="mr-IN" dirty="0">
                <a:latin typeface="MS Gothic" charset="-128"/>
                <a:ea typeface="MS Gothic" charset="-128"/>
                <a:cs typeface="MS Gothic" charset="-128"/>
              </a:rPr>
              <a:t>青森太郎のページ</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title</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  </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head</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  </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body</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    </a:t>
            </a:r>
            <a:r>
              <a:rPr lang="mr-IN" altLang="ja-JP" dirty="0">
                <a:latin typeface="MS Gothic" charset="-128"/>
                <a:ea typeface="MS Gothic" charset="-128"/>
                <a:cs typeface="MS Gothic" charset="-128"/>
              </a:rPr>
              <a:t>&lt;h1&gt;</a:t>
            </a:r>
            <a:r>
              <a:rPr lang="ja-JP" altLang="mr-IN" dirty="0">
                <a:latin typeface="MS Gothic" charset="-128"/>
                <a:ea typeface="MS Gothic" charset="-128"/>
                <a:cs typeface="MS Gothic" charset="-128"/>
              </a:rPr>
              <a:t>青森太郎のページ</a:t>
            </a:r>
            <a:r>
              <a:rPr lang="mr-IN" altLang="ja-JP" dirty="0">
                <a:latin typeface="MS Gothic" charset="-128"/>
                <a:ea typeface="MS Gothic" charset="-128"/>
                <a:cs typeface="MS Gothic" charset="-128"/>
              </a:rPr>
              <a:t>&lt;/h1</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  </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body</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&lt;/</a:t>
            </a:r>
            <a:r>
              <a:rPr lang="mr-IN" altLang="ja-JP" dirty="0" err="1">
                <a:latin typeface="MS Gothic" charset="-128"/>
                <a:ea typeface="MS Gothic" charset="-128"/>
                <a:cs typeface="MS Gothic" charset="-128"/>
              </a:rPr>
              <a:t>html</a:t>
            </a:r>
            <a:r>
              <a:rPr lang="mr-IN" altLang="ja-JP" dirty="0">
                <a:latin typeface="MS Gothic" charset="-128"/>
                <a:ea typeface="MS Gothic" charset="-128"/>
                <a:cs typeface="MS Gothic" charset="-128"/>
              </a:rPr>
              <a:t>&gt;</a:t>
            </a:r>
            <a:endParaRPr kumimoji="1" lang="ja-JP" altLang="en-US" dirty="0">
              <a:latin typeface="MS Gothic" charset="-128"/>
              <a:ea typeface="MS Gothic" charset="-128"/>
              <a:cs typeface="MS Gothic" charset="-128"/>
            </a:endParaRPr>
          </a:p>
        </p:txBody>
      </p:sp>
    </p:spTree>
    <p:extLst>
      <p:ext uri="{BB962C8B-B14F-4D97-AF65-F5344CB8AC3E}">
        <p14:creationId xmlns:p14="http://schemas.microsoft.com/office/powerpoint/2010/main" val="402258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a:t>
            </a:r>
            <a:r>
              <a:rPr kumimoji="1" lang="ja-JP" altLang="en-US" dirty="0" smtClean="0"/>
              <a:t>公開されたページの確認</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ea"/>
              <a:buAutoNum type="circleNumDbPlain"/>
            </a:pPr>
            <a:r>
              <a:rPr kumimoji="1" lang="ja-JP" altLang="en-US" dirty="0" smtClean="0"/>
              <a:t>画面上部のタブの右端の</a:t>
            </a:r>
            <a:r>
              <a:rPr kumimoji="1" lang="en-US" altLang="ja-JP" dirty="0" smtClean="0"/>
              <a:t>[Settings</a:t>
            </a:r>
            <a:r>
              <a:rPr lang="en-US" altLang="ja-JP" dirty="0"/>
              <a:t>]</a:t>
            </a:r>
            <a:r>
              <a:rPr kumimoji="1" lang="ja-JP" altLang="en-US" dirty="0" smtClean="0"/>
              <a:t>を選択</a:t>
            </a:r>
            <a:endParaRPr kumimoji="1" lang="en-US" altLang="ja-JP" dirty="0" smtClean="0"/>
          </a:p>
          <a:p>
            <a:pPr marL="514350" indent="-514350">
              <a:buFont typeface="+mj-lt"/>
              <a:buAutoNum type="circleNumDbPlain"/>
            </a:pPr>
            <a:r>
              <a:rPr lang="en-US" altLang="ja-JP" dirty="0"/>
              <a:t>[</a:t>
            </a:r>
            <a:r>
              <a:rPr lang="en-US" altLang="ja-JP" dirty="0" smtClean="0"/>
              <a:t>Options</a:t>
            </a:r>
            <a:r>
              <a:rPr lang="en-US" altLang="ja-JP" dirty="0"/>
              <a:t>]</a:t>
            </a:r>
            <a:r>
              <a:rPr lang="ja-JP" altLang="en-US" dirty="0" smtClean="0"/>
              <a:t>の中の</a:t>
            </a:r>
            <a:r>
              <a:rPr lang="en-US" altLang="ja-JP" dirty="0" smtClean="0"/>
              <a:t>[GitHub Pages</a:t>
            </a:r>
            <a:r>
              <a:rPr lang="en-US" altLang="ja-JP" dirty="0"/>
              <a:t>]</a:t>
            </a:r>
            <a:r>
              <a:rPr lang="ja-JP" altLang="en-US" dirty="0" smtClean="0"/>
              <a:t>を見ると</a:t>
            </a:r>
            <a:r>
              <a:rPr lang="en-US" altLang="ja-JP" dirty="0" smtClean="0"/>
              <a:t/>
            </a:r>
            <a:br>
              <a:rPr lang="en-US" altLang="ja-JP" dirty="0" smtClean="0"/>
            </a:br>
            <a:r>
              <a:rPr lang="ja-JP" altLang="en-US" dirty="0" smtClean="0"/>
              <a:t>「</a:t>
            </a:r>
            <a:r>
              <a:rPr lang="en-US" altLang="ja-JP" dirty="0" smtClean="0"/>
              <a:t>Your site is published at https://</a:t>
            </a:r>
            <a:r>
              <a:rPr lang="ja-JP" altLang="en-US" dirty="0" smtClean="0"/>
              <a:t>ユーザー名</a:t>
            </a:r>
            <a:r>
              <a:rPr lang="en-US" altLang="ja-JP" dirty="0" smtClean="0"/>
              <a:t>.</a:t>
            </a:r>
            <a:r>
              <a:rPr lang="en-US" altLang="ja-JP" dirty="0" err="1" smtClean="0"/>
              <a:t>github.io</a:t>
            </a:r>
            <a:r>
              <a:rPr lang="en-US" altLang="ja-JP" dirty="0" smtClean="0"/>
              <a:t>/</a:t>
            </a:r>
            <a:r>
              <a:rPr lang="ja-JP" altLang="en-US" dirty="0" smtClean="0"/>
              <a:t>」と表示されている</a:t>
            </a:r>
            <a:endParaRPr lang="en-US" altLang="ja-JP" dirty="0" smtClean="0"/>
          </a:p>
          <a:p>
            <a:pPr marL="514350" indent="-514350">
              <a:buFont typeface="+mj-lt"/>
              <a:buAutoNum type="circleNumDbPlain"/>
            </a:pPr>
            <a:r>
              <a:rPr kumimoji="1" lang="ja-JP" altLang="en-US" dirty="0" smtClean="0"/>
              <a:t>ブラウザで「</a:t>
            </a:r>
            <a:r>
              <a:rPr lang="en-US" altLang="ja-JP" dirty="0" smtClean="0"/>
              <a:t>https</a:t>
            </a:r>
            <a:r>
              <a:rPr lang="en-US" altLang="ja-JP" dirty="0"/>
              <a:t>://</a:t>
            </a:r>
            <a:r>
              <a:rPr lang="ja-JP" altLang="en-US" dirty="0"/>
              <a:t>ユーザー名</a:t>
            </a:r>
            <a:r>
              <a:rPr lang="en-US" altLang="ja-JP" dirty="0"/>
              <a:t>.</a:t>
            </a:r>
            <a:r>
              <a:rPr lang="en-US" altLang="ja-JP" dirty="0" err="1" smtClean="0"/>
              <a:t>github.io</a:t>
            </a:r>
            <a:r>
              <a:rPr lang="en-US" altLang="ja-JP" dirty="0" smtClean="0"/>
              <a:t>/</a:t>
            </a:r>
            <a:r>
              <a:rPr lang="ja-JP" altLang="en-US" dirty="0" smtClean="0"/>
              <a:t>」にアクセス</a:t>
            </a:r>
            <a:endParaRPr kumimoji="1" lang="ja-JP" altLang="en-US"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13</a:t>
            </a:fld>
            <a:endParaRPr kumimoji="1" lang="ja-JP" altLang="en-US"/>
          </a:p>
        </p:txBody>
      </p:sp>
    </p:spTree>
    <p:extLst>
      <p:ext uri="{BB962C8B-B14F-4D97-AF65-F5344CB8AC3E}">
        <p14:creationId xmlns:p14="http://schemas.microsoft.com/office/powerpoint/2010/main" val="1352187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6.css</a:t>
            </a:r>
            <a:r>
              <a:rPr kumimoji="1" lang="ja-JP" altLang="en-US" dirty="0" smtClean="0"/>
              <a:t>フォルダを作成</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514350" indent="-514350">
              <a:buFont typeface="+mj-ea"/>
              <a:buAutoNum type="circleNumDbPlain"/>
            </a:pPr>
            <a:r>
              <a:rPr lang="ja-JP" altLang="en-US" dirty="0" smtClean="0"/>
              <a:t>フォルダとファイルを作る</a:t>
            </a:r>
            <a:endParaRPr lang="en-US" altLang="ja-JP" dirty="0" smtClean="0"/>
          </a:p>
          <a:p>
            <a:pPr lvl="1">
              <a:buFont typeface="Arial" charset="0"/>
              <a:buChar char="•"/>
            </a:pPr>
            <a:r>
              <a:rPr lang="ja-JP" altLang="en-US" dirty="0"/>
              <a:t>フォルダには何かしらファイルが必要</a:t>
            </a:r>
            <a:r>
              <a:rPr lang="ja-JP" altLang="en-US" dirty="0" smtClean="0"/>
              <a:t>なので</a:t>
            </a:r>
            <a:endParaRPr lang="en-US" altLang="ja-JP" dirty="0" smtClean="0"/>
          </a:p>
          <a:p>
            <a:pPr lvl="1">
              <a:buFont typeface="Arial" charset="0"/>
              <a:buChar char="•"/>
            </a:pPr>
            <a:endParaRPr lang="en-US" altLang="ja-JP" dirty="0" smtClean="0"/>
          </a:p>
          <a:p>
            <a:pPr lvl="1">
              <a:buFont typeface="Arial" charset="0"/>
              <a:buChar char="•"/>
            </a:pPr>
            <a:r>
              <a:rPr lang="en-US" altLang="ja-JP" dirty="0" smtClean="0"/>
              <a:t>[</a:t>
            </a:r>
            <a:r>
              <a:rPr kumimoji="1" lang="en-US" altLang="ja-JP" dirty="0" smtClean="0"/>
              <a:t>Create new file</a:t>
            </a:r>
            <a:r>
              <a:rPr lang="en-US" altLang="ja-JP" dirty="0"/>
              <a:t>]</a:t>
            </a:r>
            <a:r>
              <a:rPr kumimoji="1" lang="ja-JP" altLang="en-US" dirty="0" smtClean="0"/>
              <a:t>をクリック</a:t>
            </a:r>
            <a:endParaRPr kumimoji="1" lang="en-US" altLang="ja-JP" dirty="0" smtClean="0"/>
          </a:p>
          <a:p>
            <a:pPr lvl="1">
              <a:buFont typeface="Arial" charset="0"/>
              <a:buChar char="•"/>
            </a:pPr>
            <a:r>
              <a:rPr lang="ja-JP" altLang="en-US" dirty="0" smtClean="0"/>
              <a:t>ファイル名の欄に「</a:t>
            </a:r>
            <a:r>
              <a:rPr lang="en-US" altLang="ja-JP" dirty="0" err="1" smtClean="0"/>
              <a:t>css</a:t>
            </a:r>
            <a:r>
              <a:rPr lang="en-US" altLang="ja-JP" dirty="0" smtClean="0"/>
              <a:t>/</a:t>
            </a:r>
            <a:r>
              <a:rPr lang="ja-JP" altLang="en-US" dirty="0" smtClean="0"/>
              <a:t>」と入力すると、フォルダが作成され、</a:t>
            </a:r>
            <a:r>
              <a:rPr lang="en-US" altLang="ja-JP" dirty="0"/>
              <a:t/>
            </a:r>
            <a:br>
              <a:rPr lang="en-US" altLang="ja-JP" dirty="0"/>
            </a:br>
            <a:r>
              <a:rPr kumimoji="1" lang="ja-JP" altLang="en-US" dirty="0" smtClean="0"/>
              <a:t>さらに続けて「</a:t>
            </a:r>
            <a:r>
              <a:rPr kumimoji="1" lang="en-US" altLang="ja-JP" dirty="0" err="1" smtClean="0"/>
              <a:t>README.md</a:t>
            </a:r>
            <a:r>
              <a:rPr lang="ja-JP" altLang="en-US" dirty="0" smtClean="0"/>
              <a:t>」と入力して</a:t>
            </a:r>
            <a:r>
              <a:rPr lang="en-US" altLang="ja-JP" dirty="0" smtClean="0"/>
              <a:t/>
            </a:r>
            <a:br>
              <a:rPr lang="en-US" altLang="ja-JP" dirty="0" smtClean="0"/>
            </a:br>
            <a:r>
              <a:rPr lang="ja-JP" altLang="en-US" dirty="0" smtClean="0"/>
              <a:t>ファイルを作る</a:t>
            </a:r>
            <a:endParaRPr lang="en-US" altLang="ja-JP" dirty="0" smtClean="0"/>
          </a:p>
          <a:p>
            <a:pPr marL="514350" indent="-514350">
              <a:buFont typeface="+mj-lt"/>
              <a:buAutoNum type="circleNumDbPlain"/>
            </a:pPr>
            <a:r>
              <a:rPr lang="ja-JP" altLang="en-US" dirty="0" smtClean="0"/>
              <a:t>ファイル</a:t>
            </a:r>
            <a:r>
              <a:rPr lang="ja-JP" altLang="en-US" dirty="0"/>
              <a:t>の内容を作成する</a:t>
            </a:r>
            <a:r>
              <a:rPr lang="en-US" altLang="ja-JP" dirty="0"/>
              <a:t>(</a:t>
            </a:r>
            <a:r>
              <a:rPr lang="ja-JP" altLang="en-US" dirty="0"/>
              <a:t>実際にはしない</a:t>
            </a:r>
            <a:r>
              <a:rPr lang="en-US" altLang="ja-JP" dirty="0"/>
              <a:t>)</a:t>
            </a:r>
          </a:p>
          <a:p>
            <a:pPr lvl="1"/>
            <a:r>
              <a:rPr lang="ja-JP" altLang="en-US" dirty="0" smtClean="0"/>
              <a:t>「</a:t>
            </a:r>
            <a:r>
              <a:rPr lang="en-US" altLang="ja-JP" dirty="0" smtClean="0"/>
              <a:t>README</a:t>
            </a:r>
            <a:r>
              <a:rPr lang="ja-JP" altLang="en-US" dirty="0" smtClean="0"/>
              <a:t>」ファイル</a:t>
            </a:r>
            <a:r>
              <a:rPr lang="ja-JP" altLang="en-US" dirty="0"/>
              <a:t>の内容を編集できるが、スクロールしてページ下部</a:t>
            </a:r>
            <a:r>
              <a:rPr lang="ja-JP" altLang="en-US" dirty="0" smtClean="0"/>
              <a:t>へ</a:t>
            </a:r>
            <a:endParaRPr lang="en-US" altLang="ja-JP"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14</a:t>
            </a:fld>
            <a:endParaRPr kumimoji="1" lang="ja-JP" altLang="en-US" dirty="0"/>
          </a:p>
        </p:txBody>
      </p:sp>
    </p:spTree>
    <p:extLst>
      <p:ext uri="{BB962C8B-B14F-4D97-AF65-F5344CB8AC3E}">
        <p14:creationId xmlns:p14="http://schemas.microsoft.com/office/powerpoint/2010/main" val="1087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6.css</a:t>
            </a:r>
            <a:r>
              <a:rPr kumimoji="1" lang="ja-JP" altLang="en-US" dirty="0" smtClean="0"/>
              <a:t>フォルダを作成</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ea"/>
              <a:buAutoNum type="circleNumDbPlain" startAt="4"/>
            </a:pPr>
            <a:r>
              <a:rPr lang="ja-JP" altLang="en-US" dirty="0" smtClean="0"/>
              <a:t>ファイル</a:t>
            </a:r>
            <a:r>
              <a:rPr lang="ja-JP" altLang="en-US" dirty="0"/>
              <a:t>を保存する</a:t>
            </a:r>
            <a:endParaRPr lang="en-US" altLang="ja-JP" dirty="0" smtClean="0"/>
          </a:p>
          <a:p>
            <a:pPr lvl="1"/>
            <a:r>
              <a:rPr lang="ja-JP" altLang="en-US" dirty="0" smtClean="0"/>
              <a:t>ページ</a:t>
            </a:r>
            <a:r>
              <a:rPr lang="ja-JP" altLang="en-US" dirty="0"/>
              <a:t>下部</a:t>
            </a:r>
            <a:r>
              <a:rPr lang="ja-JP" altLang="en-US" dirty="0" smtClean="0"/>
              <a:t>の</a:t>
            </a:r>
            <a:r>
              <a:rPr lang="en-US" altLang="ja-JP" dirty="0" smtClean="0"/>
              <a:t>[Commit </a:t>
            </a:r>
            <a:r>
              <a:rPr lang="en-US" altLang="ja-JP" dirty="0"/>
              <a:t>new </a:t>
            </a:r>
            <a:r>
              <a:rPr lang="en-US" altLang="ja-JP" dirty="0" smtClean="0"/>
              <a:t>file</a:t>
            </a:r>
            <a:r>
              <a:rPr lang="en-US" altLang="ja-JP" dirty="0"/>
              <a:t>]</a:t>
            </a:r>
            <a:r>
              <a:rPr lang="ja-JP" altLang="en-US" dirty="0" smtClean="0"/>
              <a:t>の</a:t>
            </a:r>
            <a:r>
              <a:rPr lang="ja-JP" altLang="en-US" dirty="0"/>
              <a:t>欄</a:t>
            </a:r>
            <a:r>
              <a:rPr lang="ja-JP" altLang="en-US" dirty="0" smtClean="0"/>
              <a:t>に</a:t>
            </a:r>
            <a:r>
              <a:rPr lang="en-US" altLang="ja-JP" dirty="0" smtClean="0"/>
              <a:t/>
            </a:r>
            <a:br>
              <a:rPr lang="en-US" altLang="ja-JP" dirty="0" smtClean="0"/>
            </a:br>
            <a:r>
              <a:rPr lang="ja-JP" altLang="en-US" dirty="0" smtClean="0"/>
              <a:t>「</a:t>
            </a:r>
            <a:r>
              <a:rPr lang="en-US" altLang="ja-JP" dirty="0"/>
              <a:t>Create </a:t>
            </a:r>
            <a:r>
              <a:rPr lang="en-US" altLang="ja-JP" dirty="0" smtClean="0"/>
              <a:t>/</a:t>
            </a:r>
            <a:r>
              <a:rPr lang="en-US" altLang="ja-JP" dirty="0" err="1" smtClean="0"/>
              <a:t>css</a:t>
            </a:r>
            <a:r>
              <a:rPr lang="en-US" altLang="ja-JP" dirty="0" smtClean="0"/>
              <a:t>/</a:t>
            </a:r>
            <a:r>
              <a:rPr lang="en-US" altLang="ja-JP" dirty="0" err="1" smtClean="0"/>
              <a:t>README.md</a:t>
            </a:r>
            <a:r>
              <a:rPr lang="ja-JP" altLang="en-US" dirty="0"/>
              <a:t>」と</a:t>
            </a:r>
            <a:r>
              <a:rPr lang="ja-JP" altLang="en-US" dirty="0" smtClean="0"/>
              <a:t>記入</a:t>
            </a:r>
            <a:endParaRPr lang="en-US" altLang="ja-JP" dirty="0" smtClean="0"/>
          </a:p>
          <a:p>
            <a:pPr lvl="1"/>
            <a:r>
              <a:rPr lang="en-US" altLang="ja-JP" dirty="0"/>
              <a:t>[</a:t>
            </a:r>
            <a:r>
              <a:rPr lang="en-US" altLang="ja-JP" dirty="0" smtClean="0"/>
              <a:t>Commit </a:t>
            </a:r>
            <a:r>
              <a:rPr lang="en-US" altLang="ja-JP" dirty="0"/>
              <a:t>new </a:t>
            </a:r>
            <a:r>
              <a:rPr lang="en-US" altLang="ja-JP" dirty="0" smtClean="0"/>
              <a:t>file</a:t>
            </a:r>
            <a:r>
              <a:rPr lang="en-US" altLang="ja-JP" dirty="0"/>
              <a:t>]</a:t>
            </a:r>
            <a:r>
              <a:rPr lang="ja-JP" altLang="en-US" dirty="0" smtClean="0"/>
              <a:t>を</a:t>
            </a:r>
            <a:r>
              <a:rPr lang="ja-JP" altLang="en-US" dirty="0"/>
              <a:t>クリック</a:t>
            </a:r>
            <a:endParaRPr lang="en-US" altLang="ja-JP"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15</a:t>
            </a:fld>
            <a:endParaRPr kumimoji="1" lang="ja-JP" altLang="en-US" dirty="0"/>
          </a:p>
        </p:txBody>
      </p:sp>
    </p:spTree>
    <p:extLst>
      <p:ext uri="{BB962C8B-B14F-4D97-AF65-F5344CB8AC3E}">
        <p14:creationId xmlns:p14="http://schemas.microsoft.com/office/powerpoint/2010/main" val="869300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533400" indent="-522288"/>
            <a:r>
              <a:rPr lang="en-US" altLang="ja-JP" dirty="0" smtClean="0"/>
              <a:t>7.</a:t>
            </a:r>
            <a:r>
              <a:rPr kumimoji="1" lang="en-US" altLang="ja-JP" dirty="0" smtClean="0"/>
              <a:t>css</a:t>
            </a:r>
            <a:r>
              <a:rPr kumimoji="1" lang="ja-JP" altLang="en-US" dirty="0" smtClean="0"/>
              <a:t>フォルダに</a:t>
            </a:r>
            <a:r>
              <a:rPr kumimoji="1" lang="en-US" altLang="ja-JP" dirty="0" smtClean="0"/>
              <a:t>CSS</a:t>
            </a:r>
            <a:r>
              <a:rPr lang="ja-JP" altLang="en-US" dirty="0" smtClean="0"/>
              <a:t>を</a:t>
            </a:r>
            <a:r>
              <a:rPr lang="en-US" altLang="ja-JP" dirty="0"/>
              <a:t/>
            </a:r>
            <a:br>
              <a:rPr lang="en-US" altLang="ja-JP" dirty="0"/>
            </a:br>
            <a:r>
              <a:rPr lang="ja-JP" altLang="en-US" dirty="0" smtClean="0"/>
              <a:t>アップロード</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514350" indent="-514350">
              <a:buFont typeface="+mj-ea"/>
              <a:buAutoNum type="circleNumDbPlain"/>
            </a:pPr>
            <a:r>
              <a:rPr kumimoji="1" lang="ja-JP" altLang="en-US" dirty="0" smtClean="0"/>
              <a:t>ファイルを用意</a:t>
            </a:r>
            <a:endParaRPr kumimoji="1" lang="en-US" altLang="ja-JP" dirty="0" smtClean="0"/>
          </a:p>
          <a:p>
            <a:pPr lvl="1"/>
            <a:r>
              <a:rPr lang="ja-JP" altLang="en-US" dirty="0" smtClean="0"/>
              <a:t>「</a:t>
            </a:r>
            <a:r>
              <a:rPr lang="en-US" altLang="ja-JP" dirty="0" err="1" smtClean="0"/>
              <a:t>styles.css</a:t>
            </a:r>
            <a:r>
              <a:rPr lang="ja-JP" altLang="en-US" dirty="0" smtClean="0"/>
              <a:t>」と</a:t>
            </a:r>
            <a:r>
              <a:rPr lang="ja-JP" altLang="en-US" dirty="0"/>
              <a:t>いう名前</a:t>
            </a:r>
            <a:r>
              <a:rPr lang="ja-JP" altLang="en-US" dirty="0" smtClean="0"/>
              <a:t>で、エンコーディング</a:t>
            </a:r>
            <a:r>
              <a:rPr lang="ja-JP" altLang="en-US" dirty="0"/>
              <a:t>は</a:t>
            </a:r>
            <a:r>
              <a:rPr lang="en-US" altLang="ja-JP" dirty="0" smtClean="0"/>
              <a:t>UTF-8</a:t>
            </a:r>
          </a:p>
          <a:p>
            <a:pPr marL="514350" indent="-514350">
              <a:buFont typeface="+mj-lt"/>
              <a:buAutoNum type="circleNumDbPlain"/>
            </a:pPr>
            <a:r>
              <a:rPr lang="ja-JP" altLang="en-US" dirty="0" smtClean="0"/>
              <a:t>作業フォルダの確認</a:t>
            </a:r>
            <a:endParaRPr lang="en-US" altLang="ja-JP" dirty="0" smtClean="0"/>
          </a:p>
          <a:p>
            <a:pPr lvl="1">
              <a:buFont typeface="Arial" charset="0"/>
              <a:buChar char="•"/>
            </a:pPr>
            <a:r>
              <a:rPr lang="ja-JP" altLang="en-US" dirty="0" smtClean="0"/>
              <a:t>「ユーザー名</a:t>
            </a:r>
            <a:r>
              <a:rPr lang="en-US" altLang="ja-JP" dirty="0" smtClean="0"/>
              <a:t> / </a:t>
            </a:r>
            <a:r>
              <a:rPr lang="ja-JP" altLang="en-US" dirty="0" smtClean="0"/>
              <a:t>ユーザー名</a:t>
            </a:r>
            <a:r>
              <a:rPr lang="en-US" altLang="ja-JP" dirty="0"/>
              <a:t>.</a:t>
            </a:r>
            <a:r>
              <a:rPr lang="en-US" altLang="ja-JP" dirty="0" err="1" smtClean="0"/>
              <a:t>github.io</a:t>
            </a:r>
            <a:r>
              <a:rPr lang="en-US" altLang="ja-JP" dirty="0" smtClean="0"/>
              <a:t>/</a:t>
            </a:r>
            <a:r>
              <a:rPr lang="ja-JP" altLang="en-US" dirty="0" smtClean="0"/>
              <a:t>」リポジトリの </a:t>
            </a:r>
            <a:r>
              <a:rPr lang="ja-JP" altLang="en-US" dirty="0"/>
              <a:t>「</a:t>
            </a:r>
            <a:r>
              <a:rPr lang="ja-JP" altLang="en-US" dirty="0" smtClean="0"/>
              <a:t>ユーザー名</a:t>
            </a:r>
            <a:r>
              <a:rPr lang="en-US" altLang="ja-JP" dirty="0" smtClean="0"/>
              <a:t>.</a:t>
            </a:r>
            <a:r>
              <a:rPr lang="en-US" altLang="ja-JP" dirty="0" err="1" smtClean="0"/>
              <a:t>github.io</a:t>
            </a:r>
            <a:r>
              <a:rPr lang="en-US" altLang="ja-JP" dirty="0" smtClean="0"/>
              <a:t>/</a:t>
            </a:r>
            <a:r>
              <a:rPr lang="en-US" altLang="ja-JP" dirty="0" err="1" smtClean="0"/>
              <a:t>css</a:t>
            </a:r>
            <a:r>
              <a:rPr lang="en-US" altLang="ja-JP" dirty="0" smtClean="0"/>
              <a:t>/</a:t>
            </a:r>
            <a:r>
              <a:rPr lang="ja-JP" altLang="en-US" dirty="0" smtClean="0"/>
              <a:t>」フォルダにいることを確認</a:t>
            </a:r>
            <a:endParaRPr lang="en-US" altLang="ja-JP" dirty="0" smtClean="0"/>
          </a:p>
          <a:p>
            <a:pPr marL="514350" indent="-514350">
              <a:buFont typeface="+mj-lt"/>
              <a:buAutoNum type="circleNumDbPlain"/>
            </a:pPr>
            <a:r>
              <a:rPr lang="ja-JP" altLang="en-US" dirty="0"/>
              <a:t>ファイルをアップロードする</a:t>
            </a:r>
            <a:endParaRPr lang="en-US" altLang="ja-JP" dirty="0" smtClean="0"/>
          </a:p>
          <a:p>
            <a:pPr lvl="1"/>
            <a:r>
              <a:rPr lang="en-US" altLang="ja-JP" dirty="0" smtClean="0"/>
              <a:t>[Upload files</a:t>
            </a:r>
            <a:r>
              <a:rPr lang="en-US" altLang="ja-JP" dirty="0"/>
              <a:t>]</a:t>
            </a:r>
            <a:r>
              <a:rPr lang="ja-JP" altLang="en-US" dirty="0" smtClean="0"/>
              <a:t>をクリック</a:t>
            </a:r>
            <a:endParaRPr lang="en-US" altLang="ja-JP" dirty="0" smtClean="0"/>
          </a:p>
          <a:p>
            <a:pPr lvl="1"/>
            <a:r>
              <a:rPr kumimoji="1" lang="ja-JP" altLang="en-US" dirty="0" smtClean="0"/>
              <a:t>「</a:t>
            </a:r>
            <a:r>
              <a:rPr kumimoji="1" lang="en-US" altLang="ja-JP" dirty="0" smtClean="0"/>
              <a:t>Drag files here to add them to your repository Or choose your files</a:t>
            </a:r>
            <a:r>
              <a:rPr kumimoji="1" lang="ja-JP" altLang="en-US" dirty="0" smtClean="0"/>
              <a:t>」にファイルをドラッグ</a:t>
            </a:r>
            <a:r>
              <a:rPr kumimoji="1" lang="en-US" altLang="ja-JP" dirty="0" smtClean="0"/>
              <a:t>&amp;</a:t>
            </a:r>
            <a:r>
              <a:rPr kumimoji="1" lang="ja-JP" altLang="en-US" dirty="0" smtClean="0"/>
              <a:t>ドロップするか、</a:t>
            </a:r>
            <a:r>
              <a:rPr lang="en-US" altLang="ja-JP" dirty="0"/>
              <a:t>[choose your files]</a:t>
            </a:r>
            <a:r>
              <a:rPr lang="ja-JP" altLang="en-US" dirty="0" smtClean="0"/>
              <a:t>をの部分をクリック</a:t>
            </a:r>
            <a:r>
              <a:rPr kumimoji="1" lang="ja-JP" altLang="en-US" dirty="0" smtClean="0"/>
              <a:t>してファイルを</a:t>
            </a:r>
            <a:r>
              <a:rPr kumimoji="1" lang="en-US" altLang="ja-JP" dirty="0" smtClean="0"/>
              <a:t/>
            </a:r>
            <a:br>
              <a:rPr kumimoji="1" lang="en-US" altLang="ja-JP" dirty="0" smtClean="0"/>
            </a:br>
            <a:r>
              <a:rPr kumimoji="1" lang="ja-JP" altLang="en-US" dirty="0" smtClean="0"/>
              <a:t>選択する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16</a:t>
            </a:fld>
            <a:endParaRPr kumimoji="1" lang="ja-JP" altLang="en-US"/>
          </a:p>
        </p:txBody>
      </p:sp>
    </p:spTree>
    <p:extLst>
      <p:ext uri="{BB962C8B-B14F-4D97-AF65-F5344CB8AC3E}">
        <p14:creationId xmlns:p14="http://schemas.microsoft.com/office/powerpoint/2010/main" val="102941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r>
              <a:rPr kumimoji="1" lang="ja-JP" altLang="en-US" dirty="0" smtClean="0"/>
              <a:t>の例</a:t>
            </a:r>
            <a:endParaRPr kumimoji="1" lang="ja-JP" altLang="en-US" dirty="0"/>
          </a:p>
        </p:txBody>
      </p:sp>
      <p:sp>
        <p:nvSpPr>
          <p:cNvPr id="3" name="スライド番号プレースホルダー 2"/>
          <p:cNvSpPr>
            <a:spLocks noGrp="1"/>
          </p:cNvSpPr>
          <p:nvPr>
            <p:ph type="sldNum" sz="quarter" idx="12"/>
          </p:nvPr>
        </p:nvSpPr>
        <p:spPr/>
        <p:txBody>
          <a:bodyPr/>
          <a:lstStyle/>
          <a:p>
            <a:fld id="{767AD205-C43D-B945-8321-06EAF15BE52F}" type="slidenum">
              <a:rPr kumimoji="1" lang="ja-JP" altLang="en-US" smtClean="0"/>
              <a:t>17</a:t>
            </a:fld>
            <a:endParaRPr kumimoji="1" lang="ja-JP" altLang="en-US"/>
          </a:p>
        </p:txBody>
      </p:sp>
      <p:sp>
        <p:nvSpPr>
          <p:cNvPr id="4" name="テキスト ボックス 3"/>
          <p:cNvSpPr txBox="1"/>
          <p:nvPr/>
        </p:nvSpPr>
        <p:spPr>
          <a:xfrm>
            <a:off x="628650" y="1690689"/>
            <a:ext cx="2492990" cy="2031325"/>
          </a:xfrm>
          <a:prstGeom prst="rect">
            <a:avLst/>
          </a:prstGeom>
          <a:noFill/>
          <a:ln>
            <a:solidFill>
              <a:schemeClr val="tx1"/>
            </a:solidFill>
          </a:ln>
        </p:spPr>
        <p:txBody>
          <a:bodyPr wrap="none" rtlCol="0">
            <a:spAutoFit/>
          </a:bodyPr>
          <a:lstStyle/>
          <a:p>
            <a:r>
              <a:rPr lang="en-US" altLang="ja-JP" dirty="0" smtClean="0">
                <a:latin typeface="MS Gothic" charset="-128"/>
                <a:ea typeface="MS Gothic" charset="-128"/>
                <a:cs typeface="MS Gothic" charset="-128"/>
              </a:rPr>
              <a:t>@charset "UTF-8";</a:t>
            </a:r>
          </a:p>
          <a:p>
            <a:endParaRPr kumimoji="1" lang="en-US" altLang="ja-JP" dirty="0">
              <a:latin typeface="MS Gothic" charset="-128"/>
              <a:ea typeface="MS Gothic" charset="-128"/>
              <a:cs typeface="MS Gothic" charset="-128"/>
            </a:endParaRPr>
          </a:p>
          <a:p>
            <a:r>
              <a:rPr lang="en-US" altLang="ja-JP" dirty="0" smtClean="0">
                <a:latin typeface="MS Gothic" charset="-128"/>
                <a:ea typeface="MS Gothic" charset="-128"/>
                <a:cs typeface="MS Gothic" charset="-128"/>
              </a:rPr>
              <a:t>h1 {</a:t>
            </a:r>
          </a:p>
          <a:p>
            <a:r>
              <a:rPr kumimoji="1" lang="en-US" altLang="ja-JP" dirty="0" smtClean="0">
                <a:latin typeface="MS Gothic" charset="-128"/>
                <a:ea typeface="MS Gothic" charset="-128"/>
                <a:cs typeface="MS Gothic" charset="-128"/>
              </a:rPr>
              <a:t>  font-size: 32px;</a:t>
            </a:r>
          </a:p>
          <a:p>
            <a:r>
              <a:rPr lang="en-US" altLang="ja-JP" dirty="0">
                <a:latin typeface="MS Gothic" charset="-128"/>
                <a:ea typeface="MS Gothic" charset="-128"/>
                <a:cs typeface="MS Gothic" charset="-128"/>
              </a:rPr>
              <a:t> </a:t>
            </a:r>
            <a:r>
              <a:rPr lang="en-US" altLang="ja-JP" dirty="0" smtClean="0">
                <a:latin typeface="MS Gothic" charset="-128"/>
                <a:ea typeface="MS Gothic" charset="-128"/>
                <a:cs typeface="MS Gothic" charset="-128"/>
              </a:rPr>
              <a:t> font-weight: bold;</a:t>
            </a:r>
          </a:p>
          <a:p>
            <a:r>
              <a:rPr kumimoji="1" lang="en-US" altLang="ja-JP" dirty="0">
                <a:latin typeface="MS Gothic" charset="-128"/>
                <a:ea typeface="MS Gothic" charset="-128"/>
                <a:cs typeface="MS Gothic" charset="-128"/>
              </a:rPr>
              <a:t> </a:t>
            </a:r>
            <a:r>
              <a:rPr kumimoji="1" lang="en-US" altLang="ja-JP" dirty="0" smtClean="0">
                <a:latin typeface="MS Gothic" charset="-128"/>
                <a:ea typeface="MS Gothic" charset="-128"/>
                <a:cs typeface="MS Gothic" charset="-128"/>
              </a:rPr>
              <a:t> color: #666;</a:t>
            </a:r>
          </a:p>
          <a:p>
            <a:r>
              <a:rPr kumimoji="1" lang="en-US" altLang="ja-JP" dirty="0" smtClean="0">
                <a:latin typeface="MS Gothic" charset="-128"/>
                <a:ea typeface="MS Gothic" charset="-128"/>
                <a:cs typeface="MS Gothic" charset="-128"/>
              </a:rPr>
              <a:t>}</a:t>
            </a:r>
            <a:endParaRPr kumimoji="1" lang="ja-JP" altLang="en-US" dirty="0">
              <a:latin typeface="MS Gothic" charset="-128"/>
              <a:ea typeface="MS Gothic" charset="-128"/>
              <a:cs typeface="MS Gothic" charset="-128"/>
            </a:endParaRPr>
          </a:p>
        </p:txBody>
      </p:sp>
    </p:spTree>
    <p:extLst>
      <p:ext uri="{BB962C8B-B14F-4D97-AF65-F5344CB8AC3E}">
        <p14:creationId xmlns:p14="http://schemas.microsoft.com/office/powerpoint/2010/main" val="1811251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88950" indent="-477838"/>
            <a:r>
              <a:rPr lang="en-US" altLang="ja-JP" dirty="0" smtClean="0"/>
              <a:t>7.</a:t>
            </a:r>
            <a:r>
              <a:rPr kumimoji="1" lang="en-US" altLang="ja-JP" dirty="0" smtClean="0"/>
              <a:t>css</a:t>
            </a:r>
            <a:r>
              <a:rPr kumimoji="1" lang="ja-JP" altLang="en-US" dirty="0" smtClean="0"/>
              <a:t>フォルダに</a:t>
            </a:r>
            <a:r>
              <a:rPr kumimoji="1" lang="en-US" altLang="ja-JP" dirty="0" smtClean="0"/>
              <a:t>CSS</a:t>
            </a:r>
            <a:r>
              <a:rPr lang="ja-JP" altLang="en-US" dirty="0" smtClean="0"/>
              <a:t>を</a:t>
            </a:r>
            <a:r>
              <a:rPr lang="en-US" altLang="ja-JP" dirty="0"/>
              <a:t/>
            </a:r>
            <a:br>
              <a:rPr lang="en-US" altLang="ja-JP" dirty="0"/>
            </a:br>
            <a:r>
              <a:rPr lang="ja-JP" altLang="en-US" dirty="0" smtClean="0"/>
              <a:t>アップロード</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ea"/>
              <a:buAutoNum type="circleNumDbPlain" startAt="4"/>
            </a:pPr>
            <a:r>
              <a:rPr lang="ja-JP" altLang="en-US" dirty="0" smtClean="0"/>
              <a:t>ファイル</a:t>
            </a:r>
            <a:r>
              <a:rPr lang="ja-JP" altLang="en-US" dirty="0"/>
              <a:t>を保存する</a:t>
            </a:r>
            <a:endParaRPr lang="en-US" altLang="ja-JP" dirty="0" smtClean="0"/>
          </a:p>
          <a:p>
            <a:pPr lvl="1"/>
            <a:r>
              <a:rPr lang="ja-JP" altLang="en-US" dirty="0" smtClean="0"/>
              <a:t>ページ</a:t>
            </a:r>
            <a:r>
              <a:rPr lang="ja-JP" altLang="en-US" dirty="0"/>
              <a:t>下部</a:t>
            </a:r>
            <a:r>
              <a:rPr lang="ja-JP" altLang="en-US" dirty="0" smtClean="0"/>
              <a:t>の</a:t>
            </a:r>
            <a:r>
              <a:rPr lang="en-US" altLang="ja-JP" dirty="0" smtClean="0"/>
              <a:t>[Commit Changes</a:t>
            </a:r>
            <a:r>
              <a:rPr lang="en-US" altLang="ja-JP" dirty="0"/>
              <a:t>]</a:t>
            </a:r>
            <a:r>
              <a:rPr lang="ja-JP" altLang="en-US" dirty="0" smtClean="0"/>
              <a:t>の</a:t>
            </a:r>
            <a:r>
              <a:rPr lang="ja-JP" altLang="en-US" dirty="0"/>
              <a:t>欄</a:t>
            </a:r>
            <a:r>
              <a:rPr lang="ja-JP" altLang="en-US" dirty="0" smtClean="0"/>
              <a:t>に</a:t>
            </a:r>
            <a:r>
              <a:rPr lang="en-US" altLang="ja-JP" dirty="0" smtClean="0"/>
              <a:t/>
            </a:r>
            <a:br>
              <a:rPr lang="en-US" altLang="ja-JP" dirty="0" smtClean="0"/>
            </a:br>
            <a:r>
              <a:rPr lang="ja-JP" altLang="en-US" dirty="0" smtClean="0"/>
              <a:t>「</a:t>
            </a:r>
            <a:r>
              <a:rPr lang="en-US" altLang="ja-JP" dirty="0" smtClean="0"/>
              <a:t>Add /</a:t>
            </a:r>
            <a:r>
              <a:rPr lang="en-US" altLang="ja-JP" dirty="0" err="1" smtClean="0"/>
              <a:t>css</a:t>
            </a:r>
            <a:r>
              <a:rPr lang="en-US" altLang="ja-JP" dirty="0" smtClean="0"/>
              <a:t>/</a:t>
            </a:r>
            <a:r>
              <a:rPr lang="en-US" altLang="ja-JP" dirty="0" err="1" smtClean="0"/>
              <a:t>styles.css</a:t>
            </a:r>
            <a:r>
              <a:rPr lang="en-US" altLang="ja-JP" dirty="0" smtClean="0"/>
              <a:t> via upload</a:t>
            </a:r>
            <a:r>
              <a:rPr lang="ja-JP" altLang="en-US" dirty="0" smtClean="0"/>
              <a:t>」</a:t>
            </a:r>
            <a:r>
              <a:rPr lang="ja-JP" altLang="en-US" dirty="0"/>
              <a:t>と</a:t>
            </a:r>
            <a:r>
              <a:rPr lang="ja-JP" altLang="en-US" dirty="0" smtClean="0"/>
              <a:t>記入</a:t>
            </a:r>
            <a:endParaRPr lang="en-US" altLang="ja-JP" dirty="0"/>
          </a:p>
          <a:p>
            <a:pPr lvl="1"/>
            <a:r>
              <a:rPr lang="en-US" altLang="ja-JP" dirty="0"/>
              <a:t>[</a:t>
            </a:r>
            <a:r>
              <a:rPr lang="en-US" altLang="ja-JP" dirty="0" smtClean="0"/>
              <a:t>Commit changes</a:t>
            </a:r>
            <a:r>
              <a:rPr lang="en-US" altLang="ja-JP" dirty="0"/>
              <a:t>]</a:t>
            </a:r>
            <a:r>
              <a:rPr lang="ja-JP" altLang="en-US" dirty="0" smtClean="0"/>
              <a:t>をクリック</a:t>
            </a:r>
            <a:endParaRPr lang="en-US" altLang="ja-JP" dirty="0" smtClean="0"/>
          </a:p>
          <a:p>
            <a:pPr marL="514350" indent="-514350">
              <a:buFont typeface="+mj-ea"/>
              <a:buAutoNum type="circleNumDbPlain" startAt="5"/>
            </a:pPr>
            <a:r>
              <a:rPr lang="ja-JP" altLang="en-US" dirty="0"/>
              <a:t>ブラウザ</a:t>
            </a:r>
            <a:r>
              <a:rPr lang="ja-JP" altLang="en-US" dirty="0" smtClean="0"/>
              <a:t>で</a:t>
            </a:r>
            <a:r>
              <a:rPr lang="en-US" altLang="ja-JP" dirty="0" smtClean="0"/>
              <a:t/>
            </a:r>
            <a:br>
              <a:rPr lang="en-US" altLang="ja-JP" dirty="0" smtClean="0"/>
            </a:br>
            <a:r>
              <a:rPr lang="ja-JP" altLang="en-US" dirty="0" smtClean="0"/>
              <a:t>「</a:t>
            </a:r>
            <a:r>
              <a:rPr lang="en-US" altLang="ja-JP" dirty="0" smtClean="0"/>
              <a:t>https</a:t>
            </a:r>
            <a:r>
              <a:rPr lang="en-US" altLang="ja-JP" dirty="0"/>
              <a:t>://</a:t>
            </a:r>
            <a:r>
              <a:rPr lang="ja-JP" altLang="en-US" dirty="0"/>
              <a:t>ユーザー名</a:t>
            </a:r>
            <a:r>
              <a:rPr lang="en-US" altLang="ja-JP" dirty="0"/>
              <a:t>.</a:t>
            </a:r>
            <a:r>
              <a:rPr lang="en-US" altLang="ja-JP" dirty="0" err="1" smtClean="0"/>
              <a:t>github.io</a:t>
            </a:r>
            <a:r>
              <a:rPr lang="en-US" altLang="ja-JP" dirty="0" smtClean="0"/>
              <a:t>/</a:t>
            </a:r>
            <a:r>
              <a:rPr lang="en-US" altLang="ja-JP" dirty="0" err="1" smtClean="0"/>
              <a:t>css</a:t>
            </a:r>
            <a:r>
              <a:rPr lang="en-US" altLang="ja-JP" dirty="0" smtClean="0"/>
              <a:t>/</a:t>
            </a:r>
            <a:r>
              <a:rPr lang="en-US" altLang="ja-JP" dirty="0" err="1" smtClean="0"/>
              <a:t>styles.css</a:t>
            </a:r>
            <a:r>
              <a:rPr lang="ja-JP" altLang="en-US" dirty="0" smtClean="0"/>
              <a:t>」を</a:t>
            </a:r>
            <a:r>
              <a:rPr lang="ja-JP" altLang="en-US" dirty="0"/>
              <a:t>確認</a:t>
            </a:r>
            <a:endParaRPr lang="en-US" altLang="ja-JP" dirty="0"/>
          </a:p>
          <a:p>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18</a:t>
            </a:fld>
            <a:endParaRPr kumimoji="1" lang="ja-JP" altLang="en-US"/>
          </a:p>
        </p:txBody>
      </p:sp>
    </p:spTree>
    <p:extLst>
      <p:ext uri="{BB962C8B-B14F-4D97-AF65-F5344CB8AC3E}">
        <p14:creationId xmlns:p14="http://schemas.microsoft.com/office/powerpoint/2010/main" val="404377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88950" indent="-477838"/>
            <a:r>
              <a:rPr kumimoji="1" lang="en-US" altLang="ja-JP" dirty="0" smtClean="0"/>
              <a:t>8.Web</a:t>
            </a:r>
            <a:r>
              <a:rPr kumimoji="1" lang="ja-JP" altLang="en-US" dirty="0" smtClean="0"/>
              <a:t>インターフェイスから</a:t>
            </a:r>
            <a:r>
              <a:rPr kumimoji="1" lang="en-US" altLang="ja-JP" dirty="0" smtClean="0"/>
              <a:t>HTML</a:t>
            </a:r>
            <a:r>
              <a:rPr kumimoji="1" lang="ja-JP" altLang="en-US" dirty="0" smtClean="0"/>
              <a:t>を編集</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ea"/>
              <a:buAutoNum type="circleNumDbPlain"/>
            </a:pPr>
            <a:r>
              <a:rPr kumimoji="1" lang="ja-JP" altLang="en-US" dirty="0" smtClean="0"/>
              <a:t>作業フォルダの変更</a:t>
            </a:r>
            <a:endParaRPr kumimoji="1" lang="en-US" altLang="ja-JP" dirty="0" smtClean="0"/>
          </a:p>
          <a:p>
            <a:pPr lvl="1">
              <a:buFont typeface="Arial" charset="0"/>
              <a:buChar char="•"/>
            </a:pPr>
            <a:r>
              <a:rPr kumimoji="1" lang="ja-JP" altLang="en-US" dirty="0" smtClean="0"/>
              <a:t>「ユーザー名</a:t>
            </a:r>
            <a:r>
              <a:rPr kumimoji="1" lang="en-US" altLang="ja-JP" dirty="0" smtClean="0"/>
              <a:t> / </a:t>
            </a:r>
            <a:r>
              <a:rPr kumimoji="1" lang="ja-JP" altLang="en-US" dirty="0" smtClean="0"/>
              <a:t>ユーザー名</a:t>
            </a:r>
            <a:r>
              <a:rPr kumimoji="1" lang="en-US" altLang="ja-JP" dirty="0" smtClean="0"/>
              <a:t>.</a:t>
            </a:r>
            <a:r>
              <a:rPr kumimoji="1" lang="en-US" altLang="ja-JP" dirty="0" err="1" smtClean="0"/>
              <a:t>github.io</a:t>
            </a:r>
            <a:r>
              <a:rPr kumimoji="1" lang="ja-JP" altLang="en-US" dirty="0" smtClean="0"/>
              <a:t>」リポジトリのトップのフォルダに戻る</a:t>
            </a:r>
            <a:endParaRPr kumimoji="1" lang="en-US" altLang="ja-JP" dirty="0" smtClean="0"/>
          </a:p>
          <a:p>
            <a:pPr marL="514350" indent="-514350">
              <a:buFont typeface="+mj-lt"/>
              <a:buAutoNum type="circleNumDbPlain"/>
            </a:pPr>
            <a:r>
              <a:rPr lang="ja-JP" altLang="en-US" dirty="0" smtClean="0"/>
              <a:t>「</a:t>
            </a:r>
            <a:r>
              <a:rPr lang="en-US" altLang="ja-JP" dirty="0" err="1" smtClean="0"/>
              <a:t>index.html</a:t>
            </a:r>
            <a:r>
              <a:rPr lang="ja-JP" altLang="en-US" dirty="0" smtClean="0"/>
              <a:t>」をクリック</a:t>
            </a:r>
            <a:endParaRPr lang="en-US" altLang="ja-JP" dirty="0" smtClean="0"/>
          </a:p>
          <a:p>
            <a:pPr marL="514350" indent="-514350">
              <a:buFont typeface="+mj-lt"/>
              <a:buAutoNum type="circleNumDbPlain"/>
            </a:pPr>
            <a:r>
              <a:rPr lang="ja-JP" altLang="en-US" dirty="0" smtClean="0"/>
              <a:t>ファイルの中身が表示されている部分の右上の鉛筆のアイコンをクリック</a:t>
            </a:r>
            <a:endParaRPr lang="en-US" altLang="ja-JP" dirty="0" smtClean="0"/>
          </a:p>
          <a:p>
            <a:pPr marL="514350" indent="-514350">
              <a:buFont typeface="+mj-lt"/>
              <a:buAutoNum type="circleNumDbPlain"/>
            </a:pPr>
            <a:r>
              <a:rPr lang="ja-JP" altLang="en-US" dirty="0" smtClean="0"/>
              <a:t>ファイルの内容を編集する</a:t>
            </a:r>
            <a:endParaRPr lang="en-US" altLang="ja-JP" dirty="0" smtClean="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19</a:t>
            </a:fld>
            <a:endParaRPr kumimoji="1" lang="ja-JP" altLang="en-US"/>
          </a:p>
        </p:txBody>
      </p:sp>
    </p:spTree>
    <p:extLst>
      <p:ext uri="{BB962C8B-B14F-4D97-AF65-F5344CB8AC3E}">
        <p14:creationId xmlns:p14="http://schemas.microsoft.com/office/powerpoint/2010/main" val="3818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2</a:t>
            </a:fld>
            <a:endParaRPr kumimoji="1" lang="ja-JP" altLang="en-US"/>
          </a:p>
        </p:txBody>
      </p:sp>
    </p:spTree>
    <p:extLst>
      <p:ext uri="{BB962C8B-B14F-4D97-AF65-F5344CB8AC3E}">
        <p14:creationId xmlns:p14="http://schemas.microsoft.com/office/powerpoint/2010/main" val="1912111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書き換えた</a:t>
            </a:r>
            <a:r>
              <a:rPr kumimoji="1" lang="en-US" altLang="ja-JP" dirty="0" smtClean="0"/>
              <a:t>HTML</a:t>
            </a:r>
            <a:r>
              <a:rPr kumimoji="1" lang="ja-JP" altLang="en-US" dirty="0" smtClean="0"/>
              <a:t>の例</a:t>
            </a:r>
            <a:endParaRPr kumimoji="1" lang="ja-JP" altLang="en-US" dirty="0"/>
          </a:p>
        </p:txBody>
      </p:sp>
      <p:sp>
        <p:nvSpPr>
          <p:cNvPr id="3" name="スライド番号プレースホルダー 2"/>
          <p:cNvSpPr>
            <a:spLocks noGrp="1"/>
          </p:cNvSpPr>
          <p:nvPr>
            <p:ph type="sldNum" sz="quarter" idx="12"/>
          </p:nvPr>
        </p:nvSpPr>
        <p:spPr/>
        <p:txBody>
          <a:bodyPr/>
          <a:lstStyle/>
          <a:p>
            <a:fld id="{767AD205-C43D-B945-8321-06EAF15BE52F}" type="slidenum">
              <a:rPr kumimoji="1" lang="ja-JP" altLang="en-US" smtClean="0"/>
              <a:t>20</a:t>
            </a:fld>
            <a:endParaRPr kumimoji="1" lang="ja-JP" altLang="en-US"/>
          </a:p>
        </p:txBody>
      </p:sp>
      <p:sp>
        <p:nvSpPr>
          <p:cNvPr id="4" name="テキスト ボックス 3"/>
          <p:cNvSpPr txBox="1"/>
          <p:nvPr/>
        </p:nvSpPr>
        <p:spPr>
          <a:xfrm>
            <a:off x="628650" y="1690689"/>
            <a:ext cx="8379217" cy="3416320"/>
          </a:xfrm>
          <a:prstGeom prst="rect">
            <a:avLst/>
          </a:prstGeom>
          <a:noFill/>
          <a:ln>
            <a:solidFill>
              <a:schemeClr val="tx1"/>
            </a:solidFill>
          </a:ln>
        </p:spPr>
        <p:txBody>
          <a:bodyPr wrap="none" rtlCol="0">
            <a:spAutoFit/>
          </a:bodyPr>
          <a:lstStyle/>
          <a:p>
            <a:r>
              <a:rPr lang="mr-IN" altLang="ja-JP" dirty="0">
                <a:latin typeface="MS Gothic" charset="-128"/>
                <a:ea typeface="MS Gothic" charset="-128"/>
                <a:cs typeface="MS Gothic" charset="-128"/>
              </a:rPr>
              <a:t>&lt;!DOCTYPE </a:t>
            </a:r>
            <a:r>
              <a:rPr lang="mr-IN" altLang="ja-JP" dirty="0" err="1">
                <a:latin typeface="MS Gothic" charset="-128"/>
                <a:ea typeface="MS Gothic" charset="-128"/>
                <a:cs typeface="MS Gothic" charset="-128"/>
              </a:rPr>
              <a:t>html</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&lt;</a:t>
            </a:r>
            <a:r>
              <a:rPr lang="mr-IN" altLang="ja-JP" dirty="0" err="1" smtClean="0">
                <a:latin typeface="MS Gothic" charset="-128"/>
                <a:ea typeface="MS Gothic" charset="-128"/>
                <a:cs typeface="MS Gothic" charset="-128"/>
              </a:rPr>
              <a:t>html</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en-US" altLang="ja-JP" dirty="0">
                <a:latin typeface="MS Gothic" charset="-128"/>
                <a:ea typeface="MS Gothic" charset="-128"/>
                <a:cs typeface="MS Gothic" charset="-128"/>
              </a:rPr>
              <a:t> </a:t>
            </a:r>
            <a:r>
              <a:rPr lang="en-US" altLang="ja-JP" dirty="0" smtClean="0">
                <a:latin typeface="MS Gothic" charset="-128"/>
                <a:ea typeface="MS Gothic" charset="-128"/>
                <a:cs typeface="MS Gothic" charset="-128"/>
              </a:rPr>
              <a:t> </a:t>
            </a:r>
            <a:r>
              <a:rPr lang="mr-IN" altLang="ja-JP" dirty="0" smtClean="0">
                <a:latin typeface="MS Gothic" charset="-128"/>
                <a:ea typeface="MS Gothic" charset="-128"/>
                <a:cs typeface="MS Gothic" charset="-128"/>
              </a:rPr>
              <a:t>&lt;</a:t>
            </a:r>
            <a:r>
              <a:rPr lang="mr-IN" altLang="ja-JP" dirty="0" err="1">
                <a:latin typeface="MS Gothic" charset="-128"/>
                <a:ea typeface="MS Gothic" charset="-128"/>
                <a:cs typeface="MS Gothic" charset="-128"/>
              </a:rPr>
              <a:t>head</a:t>
            </a:r>
            <a:r>
              <a:rPr lang="mr-IN" altLang="ja-JP" dirty="0" smtClean="0">
                <a:latin typeface="MS Gothic" charset="-128"/>
                <a:ea typeface="MS Gothic" charset="-128"/>
                <a:cs typeface="MS Gothic" charset="-128"/>
              </a:rPr>
              <a:t>&gt;</a:t>
            </a:r>
            <a:endParaRPr lang="en-US" altLang="ja-JP" dirty="0">
              <a:latin typeface="MS Gothic" charset="-128"/>
              <a:ea typeface="MS Gothic" charset="-128"/>
              <a:cs typeface="MS Gothic" charset="-128"/>
            </a:endParaRPr>
          </a:p>
          <a:p>
            <a:r>
              <a:rPr lang="en-US" altLang="ja-JP" dirty="0" smtClean="0">
                <a:latin typeface="MS Gothic" charset="-128"/>
                <a:ea typeface="MS Gothic" charset="-128"/>
                <a:cs typeface="MS Gothic" charset="-128"/>
              </a:rPr>
              <a:t>    </a:t>
            </a:r>
            <a:r>
              <a:rPr lang="mr-IN" altLang="ja-JP" dirty="0" smtClean="0">
                <a:latin typeface="MS Gothic" charset="-128"/>
                <a:ea typeface="MS Gothic" charset="-128"/>
                <a:cs typeface="MS Gothic" charset="-128"/>
              </a:rPr>
              <a:t>&lt;</a:t>
            </a:r>
            <a:r>
              <a:rPr lang="mr-IN" altLang="ja-JP" dirty="0" err="1">
                <a:latin typeface="MS Gothic" charset="-128"/>
                <a:ea typeface="MS Gothic" charset="-128"/>
                <a:cs typeface="MS Gothic" charset="-128"/>
              </a:rPr>
              <a:t>meta</a:t>
            </a:r>
            <a:r>
              <a:rPr lang="mr-IN" altLang="ja-JP" dirty="0">
                <a:latin typeface="MS Gothic" charset="-128"/>
                <a:ea typeface="MS Gothic" charset="-128"/>
                <a:cs typeface="MS Gothic" charset="-128"/>
              </a:rPr>
              <a:t> </a:t>
            </a:r>
            <a:r>
              <a:rPr lang="mr-IN" altLang="ja-JP" dirty="0" err="1">
                <a:latin typeface="MS Gothic" charset="-128"/>
                <a:ea typeface="MS Gothic" charset="-128"/>
                <a:cs typeface="MS Gothic" charset="-128"/>
              </a:rPr>
              <a:t>charset</a:t>
            </a:r>
            <a:r>
              <a:rPr lang="mr-IN" altLang="ja-JP" dirty="0">
                <a:latin typeface="MS Gothic" charset="-128"/>
                <a:ea typeface="MS Gothic" charset="-128"/>
                <a:cs typeface="MS Gothic" charset="-128"/>
              </a:rPr>
              <a:t>="UTF-8</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en-US" altLang="ja-JP" dirty="0">
                <a:latin typeface="MS Gothic" charset="-128"/>
                <a:ea typeface="MS Gothic" charset="-128"/>
                <a:cs typeface="MS Gothic" charset="-128"/>
              </a:rPr>
              <a:t> </a:t>
            </a:r>
            <a:r>
              <a:rPr lang="en-US" altLang="ja-JP" dirty="0" smtClean="0">
                <a:latin typeface="MS Gothic" charset="-128"/>
                <a:ea typeface="MS Gothic" charset="-128"/>
                <a:cs typeface="MS Gothic" charset="-128"/>
              </a:rPr>
              <a:t>   &lt;</a:t>
            </a:r>
            <a:r>
              <a:rPr lang="en-US" altLang="ja-JP" dirty="0">
                <a:latin typeface="MS Gothic" charset="-128"/>
                <a:ea typeface="MS Gothic" charset="-128"/>
                <a:cs typeface="MS Gothic" charset="-128"/>
              </a:rPr>
              <a:t>meta name="viewport" content="width=device-</a:t>
            </a:r>
            <a:r>
              <a:rPr lang="en-US" altLang="ja-JP" dirty="0" err="1">
                <a:latin typeface="MS Gothic" charset="-128"/>
                <a:ea typeface="MS Gothic" charset="-128"/>
                <a:cs typeface="MS Gothic" charset="-128"/>
              </a:rPr>
              <a:t>width,initial</a:t>
            </a:r>
            <a:r>
              <a:rPr lang="en-US" altLang="ja-JP" dirty="0">
                <a:latin typeface="MS Gothic" charset="-128"/>
                <a:ea typeface="MS Gothic" charset="-128"/>
                <a:cs typeface="MS Gothic" charset="-128"/>
              </a:rPr>
              <a:t>-scale=1</a:t>
            </a:r>
            <a:r>
              <a:rPr lang="en-US" altLang="ja-JP" dirty="0" smtClean="0">
                <a:latin typeface="MS Gothic" charset="-128"/>
                <a:ea typeface="MS Gothic" charset="-128"/>
                <a:cs typeface="MS Gothic" charset="-128"/>
              </a:rPr>
              <a:t>"&gt;</a:t>
            </a:r>
          </a:p>
          <a:p>
            <a:r>
              <a:rPr lang="en-US" altLang="ja-JP" dirty="0" smtClean="0">
                <a:latin typeface="MS Gothic" charset="-128"/>
                <a:ea typeface="MS Gothic" charset="-128"/>
                <a:cs typeface="MS Gothic" charset="-128"/>
              </a:rPr>
              <a:t>    &lt;link </a:t>
            </a:r>
            <a:r>
              <a:rPr lang="en-US" altLang="ja-JP" dirty="0" err="1" smtClean="0">
                <a:latin typeface="MS Gothic" charset="-128"/>
                <a:ea typeface="MS Gothic" charset="-128"/>
                <a:cs typeface="MS Gothic" charset="-128"/>
              </a:rPr>
              <a:t>rel</a:t>
            </a:r>
            <a:r>
              <a:rPr lang="en-US" altLang="ja-JP" dirty="0" smtClean="0">
                <a:latin typeface="MS Gothic" charset="-128"/>
                <a:ea typeface="MS Gothic" charset="-128"/>
                <a:cs typeface="MS Gothic" charset="-128"/>
              </a:rPr>
              <a:t>="stylesheet" </a:t>
            </a:r>
            <a:r>
              <a:rPr lang="en-US" altLang="ja-JP" dirty="0" err="1" smtClean="0">
                <a:latin typeface="MS Gothic" charset="-128"/>
                <a:ea typeface="MS Gothic" charset="-128"/>
                <a:cs typeface="MS Gothic" charset="-128"/>
              </a:rPr>
              <a:t>href</a:t>
            </a:r>
            <a:r>
              <a:rPr lang="en-US" altLang="ja-JP" dirty="0" smtClean="0">
                <a:latin typeface="MS Gothic" charset="-128"/>
                <a:ea typeface="MS Gothic" charset="-128"/>
                <a:cs typeface="MS Gothic" charset="-128"/>
              </a:rPr>
              <a:t>="/</a:t>
            </a:r>
            <a:r>
              <a:rPr lang="en-US" altLang="ja-JP" dirty="0" err="1" smtClean="0">
                <a:latin typeface="MS Gothic" charset="-128"/>
                <a:ea typeface="MS Gothic" charset="-128"/>
                <a:cs typeface="MS Gothic" charset="-128"/>
              </a:rPr>
              <a:t>css</a:t>
            </a:r>
            <a:r>
              <a:rPr lang="en-US" altLang="ja-JP" dirty="0" smtClean="0">
                <a:latin typeface="MS Gothic" charset="-128"/>
                <a:ea typeface="MS Gothic" charset="-128"/>
                <a:cs typeface="MS Gothic" charset="-128"/>
              </a:rPr>
              <a:t>/</a:t>
            </a:r>
            <a:r>
              <a:rPr lang="en-US" altLang="ja-JP" dirty="0" err="1" smtClean="0">
                <a:latin typeface="MS Gothic" charset="-128"/>
                <a:ea typeface="MS Gothic" charset="-128"/>
                <a:cs typeface="MS Gothic" charset="-128"/>
              </a:rPr>
              <a:t>styles.css</a:t>
            </a:r>
            <a:r>
              <a:rPr lang="en-US" altLang="ja-JP" dirty="0" smtClean="0">
                <a:latin typeface="MS Gothic" charset="-128"/>
                <a:ea typeface="MS Gothic" charset="-128"/>
                <a:cs typeface="MS Gothic" charset="-128"/>
              </a:rPr>
              <a:t>"</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en-US" altLang="ja-JP" dirty="0" smtClean="0">
                <a:latin typeface="MS Gothic" charset="-128"/>
                <a:ea typeface="MS Gothic" charset="-128"/>
                <a:cs typeface="MS Gothic" charset="-128"/>
              </a:rPr>
              <a:t>    </a:t>
            </a:r>
            <a:r>
              <a:rPr lang="mr-IN" altLang="ja-JP" dirty="0" smtClean="0">
                <a:latin typeface="MS Gothic" charset="-128"/>
                <a:ea typeface="MS Gothic" charset="-128"/>
                <a:cs typeface="MS Gothic" charset="-128"/>
              </a:rPr>
              <a:t>&lt;</a:t>
            </a:r>
            <a:r>
              <a:rPr lang="mr-IN" altLang="ja-JP" dirty="0" err="1" smtClean="0">
                <a:latin typeface="MS Gothic" charset="-128"/>
                <a:ea typeface="MS Gothic" charset="-128"/>
                <a:cs typeface="MS Gothic" charset="-128"/>
              </a:rPr>
              <a:t>title</a:t>
            </a:r>
            <a:r>
              <a:rPr lang="mr-IN" altLang="ja-JP" dirty="0" smtClean="0">
                <a:latin typeface="MS Gothic" charset="-128"/>
                <a:ea typeface="MS Gothic" charset="-128"/>
                <a:cs typeface="MS Gothic" charset="-128"/>
              </a:rPr>
              <a:t>&gt;</a:t>
            </a:r>
            <a:r>
              <a:rPr lang="ja-JP" altLang="en-US" dirty="0" smtClean="0">
                <a:latin typeface="MS Gothic" charset="-128"/>
                <a:ea typeface="MS Gothic" charset="-128"/>
                <a:cs typeface="MS Gothic" charset="-128"/>
              </a:rPr>
              <a:t>青森太郎</a:t>
            </a:r>
            <a:r>
              <a:rPr lang="ja-JP" altLang="mr-IN" dirty="0" smtClean="0">
                <a:latin typeface="MS Gothic" charset="-128"/>
                <a:ea typeface="MS Gothic" charset="-128"/>
                <a:cs typeface="MS Gothic" charset="-128"/>
              </a:rPr>
              <a:t>の</a:t>
            </a:r>
            <a:r>
              <a:rPr lang="ja-JP" altLang="mr-IN" dirty="0">
                <a:latin typeface="MS Gothic" charset="-128"/>
                <a:ea typeface="MS Gothic" charset="-128"/>
                <a:cs typeface="MS Gothic" charset="-128"/>
              </a:rPr>
              <a:t>ページ</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title</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 </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head</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 </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body</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en-US" altLang="ja-JP" dirty="0">
                <a:latin typeface="MS Gothic" charset="-128"/>
                <a:ea typeface="MS Gothic" charset="-128"/>
                <a:cs typeface="MS Gothic" charset="-128"/>
              </a:rPr>
              <a:t> </a:t>
            </a:r>
            <a:r>
              <a:rPr lang="en-US" altLang="ja-JP" dirty="0" smtClean="0">
                <a:latin typeface="MS Gothic" charset="-128"/>
                <a:ea typeface="MS Gothic" charset="-128"/>
                <a:cs typeface="MS Gothic" charset="-128"/>
              </a:rPr>
              <a:t>   </a:t>
            </a:r>
            <a:r>
              <a:rPr lang="mr-IN" altLang="ja-JP" dirty="0" smtClean="0">
                <a:latin typeface="MS Gothic" charset="-128"/>
                <a:ea typeface="MS Gothic" charset="-128"/>
                <a:cs typeface="MS Gothic" charset="-128"/>
              </a:rPr>
              <a:t>&lt;h1&gt;</a:t>
            </a:r>
            <a:r>
              <a:rPr lang="ja-JP" altLang="en-US" dirty="0" smtClean="0">
                <a:latin typeface="MS Gothic" charset="-128"/>
                <a:ea typeface="MS Gothic" charset="-128"/>
                <a:cs typeface="MS Gothic" charset="-128"/>
              </a:rPr>
              <a:t>青森太郎</a:t>
            </a:r>
            <a:r>
              <a:rPr lang="ja-JP" altLang="mr-IN" dirty="0" smtClean="0">
                <a:latin typeface="MS Gothic" charset="-128"/>
                <a:ea typeface="MS Gothic" charset="-128"/>
                <a:cs typeface="MS Gothic" charset="-128"/>
              </a:rPr>
              <a:t>の</a:t>
            </a:r>
            <a:r>
              <a:rPr lang="ja-JP" altLang="mr-IN" dirty="0">
                <a:latin typeface="MS Gothic" charset="-128"/>
                <a:ea typeface="MS Gothic" charset="-128"/>
                <a:cs typeface="MS Gothic" charset="-128"/>
              </a:rPr>
              <a:t>ページ</a:t>
            </a:r>
            <a:r>
              <a:rPr lang="mr-IN" altLang="ja-JP" dirty="0">
                <a:latin typeface="MS Gothic" charset="-128"/>
                <a:ea typeface="MS Gothic" charset="-128"/>
                <a:cs typeface="MS Gothic" charset="-128"/>
              </a:rPr>
              <a:t>&lt;/h1</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en-US" altLang="ja-JP" dirty="0" smtClean="0">
                <a:latin typeface="MS Gothic" charset="-128"/>
                <a:ea typeface="MS Gothic" charset="-128"/>
                <a:cs typeface="MS Gothic" charset="-128"/>
              </a:rPr>
              <a:t>  </a:t>
            </a:r>
            <a:r>
              <a:rPr lang="mr-IN" altLang="ja-JP" dirty="0" smtClean="0">
                <a:latin typeface="MS Gothic" charset="-128"/>
                <a:ea typeface="MS Gothic" charset="-128"/>
                <a:cs typeface="MS Gothic" charset="-128"/>
              </a:rPr>
              <a:t>&lt;/</a:t>
            </a:r>
            <a:r>
              <a:rPr lang="mr-IN" altLang="ja-JP" dirty="0" err="1">
                <a:latin typeface="MS Gothic" charset="-128"/>
                <a:ea typeface="MS Gothic" charset="-128"/>
                <a:cs typeface="MS Gothic" charset="-128"/>
              </a:rPr>
              <a:t>body</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&lt;/</a:t>
            </a:r>
            <a:r>
              <a:rPr lang="mr-IN" altLang="ja-JP" dirty="0" err="1">
                <a:latin typeface="MS Gothic" charset="-128"/>
                <a:ea typeface="MS Gothic" charset="-128"/>
                <a:cs typeface="MS Gothic" charset="-128"/>
              </a:rPr>
              <a:t>html</a:t>
            </a:r>
            <a:r>
              <a:rPr lang="mr-IN" altLang="ja-JP" dirty="0">
                <a:latin typeface="MS Gothic" charset="-128"/>
                <a:ea typeface="MS Gothic" charset="-128"/>
                <a:cs typeface="MS Gothic" charset="-128"/>
              </a:rPr>
              <a:t>&gt;</a:t>
            </a:r>
            <a:endParaRPr kumimoji="1" lang="ja-JP" altLang="en-US" dirty="0">
              <a:latin typeface="MS Gothic" charset="-128"/>
              <a:ea typeface="MS Gothic" charset="-128"/>
              <a:cs typeface="MS Gothic" charset="-128"/>
            </a:endParaRPr>
          </a:p>
        </p:txBody>
      </p:sp>
      <p:sp>
        <p:nvSpPr>
          <p:cNvPr id="5" name="正方形/長方形 4"/>
          <p:cNvSpPr/>
          <p:nvPr/>
        </p:nvSpPr>
        <p:spPr>
          <a:xfrm>
            <a:off x="662103" y="3097951"/>
            <a:ext cx="5894814" cy="3008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27640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88950" indent="-477838"/>
            <a:r>
              <a:rPr kumimoji="1" lang="en-US" altLang="ja-JP" dirty="0" smtClean="0"/>
              <a:t>8.Web</a:t>
            </a:r>
            <a:r>
              <a:rPr kumimoji="1" lang="ja-JP" altLang="en-US" dirty="0" smtClean="0"/>
              <a:t>インターフェイスから</a:t>
            </a:r>
            <a:r>
              <a:rPr kumimoji="1" lang="en-US" altLang="ja-JP" dirty="0" smtClean="0"/>
              <a:t>HTML</a:t>
            </a:r>
            <a:r>
              <a:rPr kumimoji="1" lang="ja-JP" altLang="en-US" dirty="0" smtClean="0"/>
              <a:t>を編集</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ea"/>
              <a:buAutoNum type="circleNumDbPlain" startAt="5"/>
            </a:pPr>
            <a:r>
              <a:rPr lang="ja-JP" altLang="en-US" dirty="0" smtClean="0"/>
              <a:t>ファイル</a:t>
            </a:r>
            <a:r>
              <a:rPr lang="ja-JP" altLang="en-US" dirty="0"/>
              <a:t>を保存する</a:t>
            </a:r>
            <a:endParaRPr lang="en-US" altLang="ja-JP" dirty="0" smtClean="0"/>
          </a:p>
          <a:p>
            <a:pPr lvl="1"/>
            <a:r>
              <a:rPr lang="ja-JP" altLang="en-US" dirty="0" smtClean="0"/>
              <a:t>ページ</a:t>
            </a:r>
            <a:r>
              <a:rPr lang="ja-JP" altLang="en-US" dirty="0"/>
              <a:t>下部</a:t>
            </a:r>
            <a:r>
              <a:rPr lang="ja-JP" altLang="en-US" dirty="0" smtClean="0"/>
              <a:t>の</a:t>
            </a:r>
            <a:r>
              <a:rPr lang="en-US" altLang="ja-JP" dirty="0" smtClean="0"/>
              <a:t/>
            </a:r>
            <a:br>
              <a:rPr lang="en-US" altLang="ja-JP" dirty="0" smtClean="0"/>
            </a:br>
            <a:r>
              <a:rPr lang="en-US" altLang="ja-JP" dirty="0" smtClean="0"/>
              <a:t>[Commit Changes</a:t>
            </a:r>
            <a:r>
              <a:rPr lang="en-US" altLang="ja-JP" dirty="0"/>
              <a:t>]</a:t>
            </a:r>
            <a:r>
              <a:rPr lang="ja-JP" altLang="en-US" dirty="0" smtClean="0"/>
              <a:t>の</a:t>
            </a:r>
            <a:r>
              <a:rPr lang="ja-JP" altLang="en-US" dirty="0"/>
              <a:t>欄</a:t>
            </a:r>
            <a:r>
              <a:rPr lang="ja-JP" altLang="en-US" dirty="0" smtClean="0"/>
              <a:t>に「</a:t>
            </a:r>
            <a:r>
              <a:rPr lang="en-US" altLang="ja-JP" dirty="0" smtClean="0"/>
              <a:t>Update </a:t>
            </a:r>
            <a:r>
              <a:rPr lang="en-US" altLang="ja-JP" dirty="0" err="1" smtClean="0"/>
              <a:t>index.html</a:t>
            </a:r>
            <a:r>
              <a:rPr lang="ja-JP" altLang="en-US" dirty="0" smtClean="0"/>
              <a:t>」、</a:t>
            </a:r>
            <a:r>
              <a:rPr lang="en-US" altLang="ja-JP" dirty="0" smtClean="0"/>
              <a:t/>
            </a:r>
            <a:br>
              <a:rPr lang="en-US" altLang="ja-JP" dirty="0" smtClean="0"/>
            </a:br>
            <a:r>
              <a:rPr lang="ja-JP" altLang="en-US" dirty="0" smtClean="0"/>
              <a:t>詳細を記入する欄に「</a:t>
            </a:r>
            <a:r>
              <a:rPr lang="en-US" altLang="ja-JP" dirty="0" smtClean="0"/>
              <a:t>Add link to </a:t>
            </a:r>
            <a:r>
              <a:rPr lang="en-US" altLang="ja-JP" dirty="0"/>
              <a:t>/</a:t>
            </a:r>
            <a:r>
              <a:rPr lang="en-US" altLang="ja-JP" dirty="0" err="1" smtClean="0"/>
              <a:t>css</a:t>
            </a:r>
            <a:r>
              <a:rPr lang="en-US" altLang="ja-JP" dirty="0" smtClean="0"/>
              <a:t>/</a:t>
            </a:r>
            <a:r>
              <a:rPr lang="en-US" altLang="ja-JP" dirty="0" err="1" smtClean="0"/>
              <a:t>styles.css</a:t>
            </a:r>
            <a:r>
              <a:rPr lang="ja-JP" altLang="en-US" dirty="0" smtClean="0"/>
              <a:t>」</a:t>
            </a:r>
            <a:r>
              <a:rPr lang="en-US" altLang="ja-JP" dirty="0" smtClean="0"/>
              <a:t/>
            </a:r>
            <a:br>
              <a:rPr lang="en-US" altLang="ja-JP" dirty="0" smtClean="0"/>
            </a:br>
            <a:r>
              <a:rPr lang="ja-JP" altLang="en-US" dirty="0" smtClean="0"/>
              <a:t>と記入</a:t>
            </a:r>
            <a:endParaRPr lang="en-US" altLang="ja-JP" dirty="0" smtClean="0"/>
          </a:p>
          <a:p>
            <a:pPr lvl="1"/>
            <a:r>
              <a:rPr lang="en-US" altLang="ja-JP" dirty="0"/>
              <a:t>[</a:t>
            </a:r>
            <a:r>
              <a:rPr lang="en-US" altLang="ja-JP" dirty="0" smtClean="0"/>
              <a:t>Commit changes</a:t>
            </a:r>
            <a:r>
              <a:rPr lang="en-US" altLang="ja-JP" dirty="0"/>
              <a:t>]</a:t>
            </a:r>
            <a:r>
              <a:rPr lang="ja-JP" altLang="en-US" dirty="0" smtClean="0"/>
              <a:t>をクリック</a:t>
            </a:r>
            <a:endParaRPr lang="en-US" altLang="ja-JP" dirty="0" smtClean="0"/>
          </a:p>
          <a:p>
            <a:pPr marL="514350" indent="-514350">
              <a:buFont typeface="+mj-lt"/>
              <a:buAutoNum type="circleNumDbPlain" startAt="5"/>
            </a:pPr>
            <a:r>
              <a:rPr lang="ja-JP" altLang="en-US" dirty="0" smtClean="0"/>
              <a:t>ブラウザで「</a:t>
            </a:r>
            <a:r>
              <a:rPr lang="en-US" altLang="ja-JP" dirty="0" smtClean="0"/>
              <a:t>https://</a:t>
            </a:r>
            <a:r>
              <a:rPr lang="ja-JP" altLang="en-US" dirty="0"/>
              <a:t>ユーザー名</a:t>
            </a:r>
            <a:r>
              <a:rPr lang="en-US" altLang="ja-JP" dirty="0"/>
              <a:t>.</a:t>
            </a:r>
            <a:r>
              <a:rPr lang="en-US" altLang="ja-JP" dirty="0" err="1" smtClean="0"/>
              <a:t>github.io</a:t>
            </a:r>
            <a:r>
              <a:rPr lang="en-US" altLang="ja-JP" dirty="0" smtClean="0"/>
              <a:t>/</a:t>
            </a:r>
            <a:r>
              <a:rPr lang="ja-JP" altLang="en-US" dirty="0" smtClean="0"/>
              <a:t>」を確認</a:t>
            </a:r>
            <a:endParaRPr lang="en-US" altLang="ja-JP"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21</a:t>
            </a:fld>
            <a:endParaRPr kumimoji="1" lang="ja-JP" altLang="en-US"/>
          </a:p>
        </p:txBody>
      </p:sp>
    </p:spTree>
    <p:extLst>
      <p:ext uri="{BB962C8B-B14F-4D97-AF65-F5344CB8AC3E}">
        <p14:creationId xmlns:p14="http://schemas.microsoft.com/office/powerpoint/2010/main" val="1383049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533400" indent="-522288"/>
            <a:r>
              <a:rPr kumimoji="1" lang="en-US" altLang="ja-JP" dirty="0" smtClean="0"/>
              <a:t>9.</a:t>
            </a:r>
            <a:r>
              <a:rPr kumimoji="1" lang="ja-JP" altLang="en-US" dirty="0" smtClean="0"/>
              <a:t>アップロードして</a:t>
            </a:r>
            <a:r>
              <a:rPr kumimoji="1" lang="en-US" altLang="ja-JP" dirty="0" smtClean="0"/>
              <a:t>HTML</a:t>
            </a:r>
            <a:r>
              <a:rPr kumimoji="1" lang="ja-JP" altLang="en-US" dirty="0" smtClean="0"/>
              <a:t>を更新</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buFont typeface="Arial" charset="0"/>
              <a:buChar char="•"/>
            </a:pPr>
            <a:r>
              <a:rPr lang="ja-JP" altLang="en-US" dirty="0" smtClean="0"/>
              <a:t>最初にアップロードするファイルを作る</a:t>
            </a:r>
            <a:endParaRPr lang="en-US" altLang="ja-JP" dirty="0" smtClean="0"/>
          </a:p>
          <a:p>
            <a:pPr marL="514350" indent="-514350">
              <a:buFont typeface="+mj-ea"/>
              <a:buAutoNum type="circleNumDbPlain"/>
            </a:pPr>
            <a:r>
              <a:rPr lang="ja-JP" altLang="en-US" dirty="0" smtClean="0"/>
              <a:t>作業フォルダの確認</a:t>
            </a:r>
            <a:endParaRPr lang="en-US" altLang="ja-JP" dirty="0" smtClean="0"/>
          </a:p>
          <a:p>
            <a:pPr lvl="1">
              <a:buFont typeface="Arial" charset="0"/>
              <a:buChar char="•"/>
            </a:pPr>
            <a:r>
              <a:rPr kumimoji="1" lang="ja-JP" altLang="en-US" dirty="0" smtClean="0"/>
              <a:t>「ユーザー名</a:t>
            </a:r>
            <a:r>
              <a:rPr kumimoji="1" lang="en-US" altLang="ja-JP" dirty="0" smtClean="0"/>
              <a:t> / </a:t>
            </a:r>
            <a:r>
              <a:rPr kumimoji="1" lang="ja-JP" altLang="en-US" dirty="0" smtClean="0"/>
              <a:t>ユーザー名</a:t>
            </a:r>
            <a:r>
              <a:rPr kumimoji="1" lang="en-US" altLang="ja-JP" dirty="0" smtClean="0"/>
              <a:t>.</a:t>
            </a:r>
            <a:r>
              <a:rPr kumimoji="1" lang="en-US" altLang="ja-JP" dirty="0" err="1" smtClean="0"/>
              <a:t>github.io</a:t>
            </a:r>
            <a:r>
              <a:rPr kumimoji="1" lang="ja-JP" altLang="en-US" dirty="0" smtClean="0"/>
              <a:t>」リポジトリのトップのフォルダに</a:t>
            </a:r>
            <a:r>
              <a:rPr lang="ja-JP" altLang="en-US" dirty="0" smtClean="0"/>
              <a:t>いることを確認</a:t>
            </a:r>
            <a:endParaRPr kumimoji="1" lang="en-US" altLang="ja-JP" dirty="0" smtClean="0"/>
          </a:p>
          <a:p>
            <a:pPr marL="514350" indent="-514350">
              <a:buFont typeface="+mj-lt"/>
              <a:buAutoNum type="circleNumDbPlain"/>
            </a:pPr>
            <a:r>
              <a:rPr lang="ja-JP" altLang="en-US" dirty="0" smtClean="0"/>
              <a:t>「</a:t>
            </a:r>
            <a:r>
              <a:rPr lang="en-US" altLang="ja-JP" dirty="0" err="1" smtClean="0"/>
              <a:t>index.html</a:t>
            </a:r>
            <a:r>
              <a:rPr lang="ja-JP" altLang="en-US" dirty="0" smtClean="0"/>
              <a:t>」をクリック</a:t>
            </a:r>
            <a:endParaRPr lang="en-US" altLang="ja-JP" dirty="0" smtClean="0"/>
          </a:p>
          <a:p>
            <a:pPr marL="514350" indent="-514350">
              <a:buFont typeface="+mj-lt"/>
              <a:buAutoNum type="circleNumDbPlain"/>
            </a:pPr>
            <a:r>
              <a:rPr lang="ja-JP" altLang="en-US" dirty="0" smtClean="0"/>
              <a:t>ファイルの中身が表示されている部分の右上の</a:t>
            </a:r>
            <a:r>
              <a:rPr lang="en-US" altLang="ja-JP" dirty="0" smtClean="0"/>
              <a:t>[Raw</a:t>
            </a:r>
            <a:r>
              <a:rPr lang="ja-JP" altLang="en-US" dirty="0" smtClean="0"/>
              <a:t>」をクリック</a:t>
            </a:r>
          </a:p>
          <a:p>
            <a:pPr marL="514350" indent="-514350">
              <a:buFont typeface="+mj-lt"/>
              <a:buAutoNum type="circleNumDbPlain"/>
            </a:pPr>
            <a:r>
              <a:rPr lang="ja-JP" altLang="en-US" dirty="0" smtClean="0"/>
              <a:t>表示内容をコピーし、編集して、ローカルに</a:t>
            </a:r>
            <a:r>
              <a:rPr lang="en-US" altLang="ja-JP" dirty="0" smtClean="0"/>
              <a:t/>
            </a:r>
            <a:br>
              <a:rPr lang="en-US" altLang="ja-JP" dirty="0" smtClean="0"/>
            </a:br>
            <a:r>
              <a:rPr lang="ja-JP" altLang="en-US" dirty="0" smtClean="0"/>
              <a:t>ファイルを作る</a:t>
            </a:r>
            <a:endParaRPr lang="en-US" altLang="ja-JP" dirty="0" smtClean="0"/>
          </a:p>
          <a:p>
            <a:pPr lvl="1"/>
            <a:r>
              <a:rPr lang="ja-JP" altLang="en-US" dirty="0" smtClean="0"/>
              <a:t>具体的には、表示内容をローカルのエディタにペーストする</a:t>
            </a:r>
            <a:endParaRPr lang="en-US" altLang="ja-JP" dirty="0" smtClean="0"/>
          </a:p>
          <a:p>
            <a:pPr lvl="1"/>
            <a:r>
              <a:rPr lang="ja-JP" altLang="en-US" dirty="0" smtClean="0"/>
              <a:t>編集したものを、「</a:t>
            </a:r>
            <a:r>
              <a:rPr lang="en-US" altLang="ja-JP" dirty="0" err="1" smtClean="0"/>
              <a:t>index.html</a:t>
            </a:r>
            <a:r>
              <a:rPr lang="ja-JP" altLang="en-US" dirty="0" smtClean="0"/>
              <a:t>」という名前で、</a:t>
            </a:r>
            <a:r>
              <a:rPr lang="en-US" altLang="ja-JP" dirty="0" smtClean="0"/>
              <a:t/>
            </a:r>
            <a:br>
              <a:rPr lang="en-US" altLang="ja-JP" dirty="0" smtClean="0"/>
            </a:br>
            <a:r>
              <a:rPr lang="ja-JP" altLang="en-US" dirty="0" smtClean="0"/>
              <a:t>エンコーディングを</a:t>
            </a:r>
            <a:r>
              <a:rPr lang="en-US" altLang="ja-JP" dirty="0" smtClean="0"/>
              <a:t>UTF-8</a:t>
            </a:r>
            <a:r>
              <a:rPr lang="ja-JP" altLang="en-US" dirty="0" smtClean="0"/>
              <a:t>にして、ファイルに保存する</a:t>
            </a:r>
            <a:endParaRPr lang="en-US" altLang="ja-JP" dirty="0" smtClean="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22</a:t>
            </a:fld>
            <a:endParaRPr kumimoji="1" lang="ja-JP" altLang="en-US"/>
          </a:p>
        </p:txBody>
      </p:sp>
    </p:spTree>
    <p:extLst>
      <p:ext uri="{BB962C8B-B14F-4D97-AF65-F5344CB8AC3E}">
        <p14:creationId xmlns:p14="http://schemas.microsoft.com/office/powerpoint/2010/main" val="1430227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書き換えた</a:t>
            </a:r>
            <a:r>
              <a:rPr kumimoji="1" lang="en-US" altLang="ja-JP" dirty="0" smtClean="0"/>
              <a:t>HTML</a:t>
            </a:r>
            <a:r>
              <a:rPr kumimoji="1" lang="ja-JP" altLang="en-US" dirty="0" smtClean="0"/>
              <a:t>の例</a:t>
            </a:r>
            <a:endParaRPr kumimoji="1" lang="ja-JP" altLang="en-US" dirty="0"/>
          </a:p>
        </p:txBody>
      </p:sp>
      <p:sp>
        <p:nvSpPr>
          <p:cNvPr id="3" name="スライド番号プレースホルダー 2"/>
          <p:cNvSpPr>
            <a:spLocks noGrp="1"/>
          </p:cNvSpPr>
          <p:nvPr>
            <p:ph type="sldNum" sz="quarter" idx="12"/>
          </p:nvPr>
        </p:nvSpPr>
        <p:spPr/>
        <p:txBody>
          <a:bodyPr/>
          <a:lstStyle/>
          <a:p>
            <a:fld id="{767AD205-C43D-B945-8321-06EAF15BE52F}" type="slidenum">
              <a:rPr kumimoji="1" lang="ja-JP" altLang="en-US" smtClean="0"/>
              <a:t>23</a:t>
            </a:fld>
            <a:endParaRPr kumimoji="1" lang="ja-JP" altLang="en-US"/>
          </a:p>
        </p:txBody>
      </p:sp>
      <p:sp>
        <p:nvSpPr>
          <p:cNvPr id="4" name="テキスト ボックス 3"/>
          <p:cNvSpPr txBox="1"/>
          <p:nvPr/>
        </p:nvSpPr>
        <p:spPr>
          <a:xfrm>
            <a:off x="628650" y="1690689"/>
            <a:ext cx="8379217" cy="3693319"/>
          </a:xfrm>
          <a:prstGeom prst="rect">
            <a:avLst/>
          </a:prstGeom>
          <a:noFill/>
          <a:ln>
            <a:solidFill>
              <a:schemeClr val="tx1"/>
            </a:solidFill>
          </a:ln>
        </p:spPr>
        <p:txBody>
          <a:bodyPr wrap="none" rtlCol="0">
            <a:spAutoFit/>
          </a:bodyPr>
          <a:lstStyle/>
          <a:p>
            <a:r>
              <a:rPr lang="mr-IN" altLang="ja-JP" dirty="0">
                <a:latin typeface="MS Gothic" charset="-128"/>
                <a:ea typeface="MS Gothic" charset="-128"/>
                <a:cs typeface="MS Gothic" charset="-128"/>
              </a:rPr>
              <a:t>&lt;!DOCTYPE </a:t>
            </a:r>
            <a:r>
              <a:rPr lang="mr-IN" altLang="ja-JP" dirty="0" err="1">
                <a:latin typeface="MS Gothic" charset="-128"/>
                <a:ea typeface="MS Gothic" charset="-128"/>
                <a:cs typeface="MS Gothic" charset="-128"/>
              </a:rPr>
              <a:t>html</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&lt;</a:t>
            </a:r>
            <a:r>
              <a:rPr lang="mr-IN" altLang="ja-JP" dirty="0" err="1" smtClean="0">
                <a:latin typeface="MS Gothic" charset="-128"/>
                <a:ea typeface="MS Gothic" charset="-128"/>
                <a:cs typeface="MS Gothic" charset="-128"/>
              </a:rPr>
              <a:t>html</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en-US" altLang="ja-JP" dirty="0">
                <a:latin typeface="MS Gothic" charset="-128"/>
                <a:ea typeface="MS Gothic" charset="-128"/>
                <a:cs typeface="MS Gothic" charset="-128"/>
              </a:rPr>
              <a:t> </a:t>
            </a:r>
            <a:r>
              <a:rPr lang="en-US" altLang="ja-JP" dirty="0" smtClean="0">
                <a:latin typeface="MS Gothic" charset="-128"/>
                <a:ea typeface="MS Gothic" charset="-128"/>
                <a:cs typeface="MS Gothic" charset="-128"/>
              </a:rPr>
              <a:t> </a:t>
            </a:r>
            <a:r>
              <a:rPr lang="mr-IN" altLang="ja-JP" dirty="0" smtClean="0">
                <a:latin typeface="MS Gothic" charset="-128"/>
                <a:ea typeface="MS Gothic" charset="-128"/>
                <a:cs typeface="MS Gothic" charset="-128"/>
              </a:rPr>
              <a:t>&lt;</a:t>
            </a:r>
            <a:r>
              <a:rPr lang="mr-IN" altLang="ja-JP" dirty="0" err="1">
                <a:latin typeface="MS Gothic" charset="-128"/>
                <a:ea typeface="MS Gothic" charset="-128"/>
                <a:cs typeface="MS Gothic" charset="-128"/>
              </a:rPr>
              <a:t>head</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en-US" altLang="ja-JP" dirty="0">
                <a:latin typeface="MS Gothic" charset="-128"/>
                <a:ea typeface="MS Gothic" charset="-128"/>
                <a:cs typeface="MS Gothic" charset="-128"/>
              </a:rPr>
              <a:t> </a:t>
            </a:r>
            <a:r>
              <a:rPr lang="en-US" altLang="ja-JP" dirty="0" smtClean="0">
                <a:latin typeface="MS Gothic" charset="-128"/>
                <a:ea typeface="MS Gothic" charset="-128"/>
                <a:cs typeface="MS Gothic" charset="-128"/>
              </a:rPr>
              <a:t>   </a:t>
            </a:r>
            <a:r>
              <a:rPr lang="mr-IN" altLang="ja-JP" dirty="0" smtClean="0">
                <a:latin typeface="MS Gothic" charset="-128"/>
                <a:ea typeface="MS Gothic" charset="-128"/>
                <a:cs typeface="MS Gothic" charset="-128"/>
              </a:rPr>
              <a:t>&lt;</a:t>
            </a:r>
            <a:r>
              <a:rPr lang="mr-IN" altLang="ja-JP" dirty="0" err="1">
                <a:latin typeface="MS Gothic" charset="-128"/>
                <a:ea typeface="MS Gothic" charset="-128"/>
                <a:cs typeface="MS Gothic" charset="-128"/>
              </a:rPr>
              <a:t>meta</a:t>
            </a:r>
            <a:r>
              <a:rPr lang="mr-IN" altLang="ja-JP" dirty="0">
                <a:latin typeface="MS Gothic" charset="-128"/>
                <a:ea typeface="MS Gothic" charset="-128"/>
                <a:cs typeface="MS Gothic" charset="-128"/>
              </a:rPr>
              <a:t> </a:t>
            </a:r>
            <a:r>
              <a:rPr lang="mr-IN" altLang="ja-JP" dirty="0" err="1">
                <a:latin typeface="MS Gothic" charset="-128"/>
                <a:ea typeface="MS Gothic" charset="-128"/>
                <a:cs typeface="MS Gothic" charset="-128"/>
              </a:rPr>
              <a:t>charset</a:t>
            </a:r>
            <a:r>
              <a:rPr lang="mr-IN" altLang="ja-JP" dirty="0">
                <a:latin typeface="MS Gothic" charset="-128"/>
                <a:ea typeface="MS Gothic" charset="-128"/>
                <a:cs typeface="MS Gothic" charset="-128"/>
              </a:rPr>
              <a:t>="UTF-8</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en-US" altLang="ja-JP" dirty="0">
                <a:latin typeface="MS Gothic" charset="-128"/>
                <a:ea typeface="MS Gothic" charset="-128"/>
                <a:cs typeface="MS Gothic" charset="-128"/>
              </a:rPr>
              <a:t> </a:t>
            </a:r>
            <a:r>
              <a:rPr lang="en-US" altLang="ja-JP" dirty="0" smtClean="0">
                <a:latin typeface="MS Gothic" charset="-128"/>
                <a:ea typeface="MS Gothic" charset="-128"/>
                <a:cs typeface="MS Gothic" charset="-128"/>
              </a:rPr>
              <a:t>   &lt;</a:t>
            </a:r>
            <a:r>
              <a:rPr lang="en-US" altLang="ja-JP" dirty="0">
                <a:latin typeface="MS Gothic" charset="-128"/>
                <a:ea typeface="MS Gothic" charset="-128"/>
                <a:cs typeface="MS Gothic" charset="-128"/>
              </a:rPr>
              <a:t>meta name="viewport" content="width=device-</a:t>
            </a:r>
            <a:r>
              <a:rPr lang="en-US" altLang="ja-JP" dirty="0" err="1">
                <a:latin typeface="MS Gothic" charset="-128"/>
                <a:ea typeface="MS Gothic" charset="-128"/>
                <a:cs typeface="MS Gothic" charset="-128"/>
              </a:rPr>
              <a:t>width,initial</a:t>
            </a:r>
            <a:r>
              <a:rPr lang="en-US" altLang="ja-JP" dirty="0">
                <a:latin typeface="MS Gothic" charset="-128"/>
                <a:ea typeface="MS Gothic" charset="-128"/>
                <a:cs typeface="MS Gothic" charset="-128"/>
              </a:rPr>
              <a:t>-scale=1"&gt;</a:t>
            </a:r>
          </a:p>
          <a:p>
            <a:r>
              <a:rPr lang="en-US" altLang="ja-JP" dirty="0" smtClean="0">
                <a:latin typeface="MS Gothic" charset="-128"/>
                <a:ea typeface="MS Gothic" charset="-128"/>
                <a:cs typeface="MS Gothic" charset="-128"/>
              </a:rPr>
              <a:t>    &lt;link </a:t>
            </a:r>
            <a:r>
              <a:rPr lang="en-US" altLang="ja-JP" dirty="0" err="1" smtClean="0">
                <a:latin typeface="MS Gothic" charset="-128"/>
                <a:ea typeface="MS Gothic" charset="-128"/>
                <a:cs typeface="MS Gothic" charset="-128"/>
              </a:rPr>
              <a:t>rel</a:t>
            </a:r>
            <a:r>
              <a:rPr lang="en-US" altLang="ja-JP" dirty="0" smtClean="0">
                <a:latin typeface="MS Gothic" charset="-128"/>
                <a:ea typeface="MS Gothic" charset="-128"/>
                <a:cs typeface="MS Gothic" charset="-128"/>
              </a:rPr>
              <a:t>="stylesheet" </a:t>
            </a:r>
            <a:r>
              <a:rPr lang="en-US" altLang="ja-JP" dirty="0" err="1" smtClean="0">
                <a:latin typeface="MS Gothic" charset="-128"/>
                <a:ea typeface="MS Gothic" charset="-128"/>
                <a:cs typeface="MS Gothic" charset="-128"/>
              </a:rPr>
              <a:t>href</a:t>
            </a:r>
            <a:r>
              <a:rPr lang="en-US" altLang="ja-JP" dirty="0" smtClean="0">
                <a:latin typeface="MS Gothic" charset="-128"/>
                <a:ea typeface="MS Gothic" charset="-128"/>
                <a:cs typeface="MS Gothic" charset="-128"/>
              </a:rPr>
              <a:t>="/</a:t>
            </a:r>
            <a:r>
              <a:rPr lang="en-US" altLang="ja-JP" dirty="0" err="1" smtClean="0">
                <a:latin typeface="MS Gothic" charset="-128"/>
                <a:ea typeface="MS Gothic" charset="-128"/>
                <a:cs typeface="MS Gothic" charset="-128"/>
              </a:rPr>
              <a:t>css</a:t>
            </a:r>
            <a:r>
              <a:rPr lang="en-US" altLang="ja-JP" dirty="0" smtClean="0">
                <a:latin typeface="MS Gothic" charset="-128"/>
                <a:ea typeface="MS Gothic" charset="-128"/>
                <a:cs typeface="MS Gothic" charset="-128"/>
              </a:rPr>
              <a:t>/</a:t>
            </a:r>
            <a:r>
              <a:rPr lang="en-US" altLang="ja-JP" dirty="0" err="1" smtClean="0">
                <a:latin typeface="MS Gothic" charset="-128"/>
                <a:ea typeface="MS Gothic" charset="-128"/>
                <a:cs typeface="MS Gothic" charset="-128"/>
              </a:rPr>
              <a:t>styles.css</a:t>
            </a:r>
            <a:r>
              <a:rPr lang="en-US" altLang="ja-JP" dirty="0" smtClean="0">
                <a:latin typeface="MS Gothic" charset="-128"/>
                <a:ea typeface="MS Gothic" charset="-128"/>
                <a:cs typeface="MS Gothic" charset="-128"/>
              </a:rPr>
              <a:t>"</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en-US" altLang="ja-JP" dirty="0" smtClean="0">
                <a:latin typeface="MS Gothic" charset="-128"/>
                <a:ea typeface="MS Gothic" charset="-128"/>
                <a:cs typeface="MS Gothic" charset="-128"/>
              </a:rPr>
              <a:t>    </a:t>
            </a:r>
            <a:r>
              <a:rPr lang="mr-IN" altLang="ja-JP" dirty="0" smtClean="0">
                <a:latin typeface="MS Gothic" charset="-128"/>
                <a:ea typeface="MS Gothic" charset="-128"/>
                <a:cs typeface="MS Gothic" charset="-128"/>
              </a:rPr>
              <a:t>&lt;</a:t>
            </a:r>
            <a:r>
              <a:rPr lang="mr-IN" altLang="ja-JP" dirty="0" err="1" smtClean="0">
                <a:latin typeface="MS Gothic" charset="-128"/>
                <a:ea typeface="MS Gothic" charset="-128"/>
                <a:cs typeface="MS Gothic" charset="-128"/>
              </a:rPr>
              <a:t>title</a:t>
            </a:r>
            <a:r>
              <a:rPr lang="mr-IN" altLang="ja-JP" dirty="0" smtClean="0">
                <a:latin typeface="MS Gothic" charset="-128"/>
                <a:ea typeface="MS Gothic" charset="-128"/>
                <a:cs typeface="MS Gothic" charset="-128"/>
              </a:rPr>
              <a:t>&gt;</a:t>
            </a:r>
            <a:r>
              <a:rPr lang="ja-JP" altLang="en-US" dirty="0" smtClean="0">
                <a:latin typeface="MS Gothic" charset="-128"/>
                <a:ea typeface="MS Gothic" charset="-128"/>
                <a:cs typeface="MS Gothic" charset="-128"/>
              </a:rPr>
              <a:t>青森太郎</a:t>
            </a:r>
            <a:r>
              <a:rPr lang="ja-JP" altLang="mr-IN" dirty="0" smtClean="0">
                <a:latin typeface="MS Gothic" charset="-128"/>
                <a:ea typeface="MS Gothic" charset="-128"/>
                <a:cs typeface="MS Gothic" charset="-128"/>
              </a:rPr>
              <a:t>の</a:t>
            </a:r>
            <a:r>
              <a:rPr lang="ja-JP" altLang="mr-IN" dirty="0">
                <a:latin typeface="MS Gothic" charset="-128"/>
                <a:ea typeface="MS Gothic" charset="-128"/>
                <a:cs typeface="MS Gothic" charset="-128"/>
              </a:rPr>
              <a:t>ページ</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title</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 </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head</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 </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body</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en-US" altLang="ja-JP" dirty="0">
                <a:latin typeface="MS Gothic" charset="-128"/>
                <a:ea typeface="MS Gothic" charset="-128"/>
                <a:cs typeface="MS Gothic" charset="-128"/>
              </a:rPr>
              <a:t> </a:t>
            </a:r>
            <a:r>
              <a:rPr lang="en-US" altLang="ja-JP" dirty="0" smtClean="0">
                <a:latin typeface="MS Gothic" charset="-128"/>
                <a:ea typeface="MS Gothic" charset="-128"/>
                <a:cs typeface="MS Gothic" charset="-128"/>
              </a:rPr>
              <a:t>   </a:t>
            </a:r>
            <a:r>
              <a:rPr lang="mr-IN" altLang="ja-JP" dirty="0" smtClean="0">
                <a:latin typeface="MS Gothic" charset="-128"/>
                <a:ea typeface="MS Gothic" charset="-128"/>
                <a:cs typeface="MS Gothic" charset="-128"/>
              </a:rPr>
              <a:t>&lt;h1&gt;</a:t>
            </a:r>
            <a:r>
              <a:rPr lang="ja-JP" altLang="en-US" dirty="0" smtClean="0">
                <a:latin typeface="MS Gothic" charset="-128"/>
                <a:ea typeface="MS Gothic" charset="-128"/>
                <a:cs typeface="MS Gothic" charset="-128"/>
              </a:rPr>
              <a:t>青森太郎</a:t>
            </a:r>
            <a:r>
              <a:rPr lang="ja-JP" altLang="mr-IN" dirty="0" smtClean="0">
                <a:latin typeface="MS Gothic" charset="-128"/>
                <a:ea typeface="MS Gothic" charset="-128"/>
                <a:cs typeface="MS Gothic" charset="-128"/>
              </a:rPr>
              <a:t>の</a:t>
            </a:r>
            <a:r>
              <a:rPr lang="ja-JP" altLang="mr-IN" dirty="0">
                <a:latin typeface="MS Gothic" charset="-128"/>
                <a:ea typeface="MS Gothic" charset="-128"/>
                <a:cs typeface="MS Gothic" charset="-128"/>
              </a:rPr>
              <a:t>ページ</a:t>
            </a:r>
            <a:r>
              <a:rPr lang="mr-IN" altLang="ja-JP" dirty="0">
                <a:latin typeface="MS Gothic" charset="-128"/>
                <a:ea typeface="MS Gothic" charset="-128"/>
                <a:cs typeface="MS Gothic" charset="-128"/>
              </a:rPr>
              <a:t>&lt;/h1</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en-US" altLang="ja-JP" dirty="0">
                <a:latin typeface="MS Gothic" charset="-128"/>
                <a:ea typeface="MS Gothic" charset="-128"/>
                <a:cs typeface="MS Gothic" charset="-128"/>
              </a:rPr>
              <a:t> </a:t>
            </a:r>
            <a:r>
              <a:rPr lang="en-US" altLang="ja-JP" dirty="0" smtClean="0">
                <a:latin typeface="MS Gothic" charset="-128"/>
                <a:ea typeface="MS Gothic" charset="-128"/>
                <a:cs typeface="MS Gothic" charset="-128"/>
              </a:rPr>
              <a:t>   </a:t>
            </a:r>
            <a:r>
              <a:rPr lang="mr-IN" altLang="ja-JP" dirty="0" smtClean="0">
                <a:latin typeface="MS Gothic" charset="-128"/>
                <a:ea typeface="MS Gothic" charset="-128"/>
                <a:cs typeface="MS Gothic" charset="-128"/>
              </a:rPr>
              <a:t>&lt;</a:t>
            </a:r>
            <a:r>
              <a:rPr lang="mr-IN" altLang="ja-JP" dirty="0" err="1">
                <a:latin typeface="MS Gothic" charset="-128"/>
                <a:ea typeface="MS Gothic" charset="-128"/>
                <a:cs typeface="MS Gothic" charset="-128"/>
              </a:rPr>
              <a:t>p</a:t>
            </a:r>
            <a:r>
              <a:rPr lang="mr-IN" altLang="ja-JP" dirty="0">
                <a:latin typeface="MS Gothic" charset="-128"/>
                <a:ea typeface="MS Gothic" charset="-128"/>
                <a:cs typeface="MS Gothic" charset="-128"/>
              </a:rPr>
              <a:t>&gt;</a:t>
            </a:r>
            <a:r>
              <a:rPr lang="ja-JP" altLang="mr-IN" dirty="0">
                <a:latin typeface="MS Gothic" charset="-128"/>
                <a:ea typeface="MS Gothic" charset="-128"/>
                <a:cs typeface="MS Gothic" charset="-128"/>
              </a:rPr>
              <a:t>ここ</a:t>
            </a:r>
            <a:r>
              <a:rPr lang="ja-JP" altLang="mr-IN" dirty="0" smtClean="0">
                <a:latin typeface="MS Gothic" charset="-128"/>
                <a:ea typeface="MS Gothic" charset="-128"/>
                <a:cs typeface="MS Gothic" charset="-128"/>
              </a:rPr>
              <a:t>は</a:t>
            </a:r>
            <a:r>
              <a:rPr lang="ja-JP" altLang="en-US" dirty="0" smtClean="0">
                <a:latin typeface="MS Gothic" charset="-128"/>
                <a:ea typeface="MS Gothic" charset="-128"/>
                <a:cs typeface="MS Gothic" charset="-128"/>
              </a:rPr>
              <a:t>青森太郎</a:t>
            </a:r>
            <a:r>
              <a:rPr lang="ja-JP" altLang="mr-IN" dirty="0" smtClean="0">
                <a:latin typeface="MS Gothic" charset="-128"/>
                <a:ea typeface="MS Gothic" charset="-128"/>
                <a:cs typeface="MS Gothic" charset="-128"/>
              </a:rPr>
              <a:t>の</a:t>
            </a:r>
            <a:r>
              <a:rPr lang="ja-JP" altLang="mr-IN" dirty="0">
                <a:latin typeface="MS Gothic" charset="-128"/>
                <a:ea typeface="MS Gothic" charset="-128"/>
                <a:cs typeface="MS Gothic" charset="-128"/>
              </a:rPr>
              <a:t>ページです。</a:t>
            </a:r>
            <a:r>
              <a:rPr lang="mr-IN" altLang="ja-JP" dirty="0">
                <a:latin typeface="MS Gothic" charset="-128"/>
                <a:ea typeface="MS Gothic" charset="-128"/>
                <a:cs typeface="MS Gothic" charset="-128"/>
              </a:rPr>
              <a:t>&lt;/</a:t>
            </a:r>
            <a:r>
              <a:rPr lang="mr-IN" altLang="ja-JP" dirty="0" err="1">
                <a:latin typeface="MS Gothic" charset="-128"/>
                <a:ea typeface="MS Gothic" charset="-128"/>
                <a:cs typeface="MS Gothic" charset="-128"/>
              </a:rPr>
              <a:t>p</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en-US" altLang="ja-JP" dirty="0" smtClean="0">
                <a:latin typeface="MS Gothic" charset="-128"/>
                <a:ea typeface="MS Gothic" charset="-128"/>
                <a:cs typeface="MS Gothic" charset="-128"/>
              </a:rPr>
              <a:t>  </a:t>
            </a:r>
            <a:r>
              <a:rPr lang="mr-IN" altLang="ja-JP" dirty="0" smtClean="0">
                <a:latin typeface="MS Gothic" charset="-128"/>
                <a:ea typeface="MS Gothic" charset="-128"/>
                <a:cs typeface="MS Gothic" charset="-128"/>
              </a:rPr>
              <a:t>&lt;/</a:t>
            </a:r>
            <a:r>
              <a:rPr lang="mr-IN" altLang="ja-JP" dirty="0" err="1">
                <a:latin typeface="MS Gothic" charset="-128"/>
                <a:ea typeface="MS Gothic" charset="-128"/>
                <a:cs typeface="MS Gothic" charset="-128"/>
              </a:rPr>
              <a:t>body</a:t>
            </a:r>
            <a:r>
              <a:rPr lang="mr-IN" altLang="ja-JP" dirty="0" smtClean="0">
                <a:latin typeface="MS Gothic" charset="-128"/>
                <a:ea typeface="MS Gothic" charset="-128"/>
                <a:cs typeface="MS Gothic" charset="-128"/>
              </a:rPr>
              <a:t>&gt;</a:t>
            </a:r>
            <a:endParaRPr lang="en-US" altLang="ja-JP" dirty="0" smtClean="0">
              <a:latin typeface="MS Gothic" charset="-128"/>
              <a:ea typeface="MS Gothic" charset="-128"/>
              <a:cs typeface="MS Gothic" charset="-128"/>
            </a:endParaRPr>
          </a:p>
          <a:p>
            <a:r>
              <a:rPr lang="mr-IN" altLang="ja-JP" dirty="0" smtClean="0">
                <a:latin typeface="MS Gothic" charset="-128"/>
                <a:ea typeface="MS Gothic" charset="-128"/>
                <a:cs typeface="MS Gothic" charset="-128"/>
              </a:rPr>
              <a:t>&lt;/</a:t>
            </a:r>
            <a:r>
              <a:rPr lang="mr-IN" altLang="ja-JP" dirty="0" err="1">
                <a:latin typeface="MS Gothic" charset="-128"/>
                <a:ea typeface="MS Gothic" charset="-128"/>
                <a:cs typeface="MS Gothic" charset="-128"/>
              </a:rPr>
              <a:t>html</a:t>
            </a:r>
            <a:r>
              <a:rPr lang="mr-IN" altLang="ja-JP" dirty="0">
                <a:latin typeface="MS Gothic" charset="-128"/>
                <a:ea typeface="MS Gothic" charset="-128"/>
                <a:cs typeface="MS Gothic" charset="-128"/>
              </a:rPr>
              <a:t>&gt;</a:t>
            </a:r>
            <a:endParaRPr kumimoji="1" lang="ja-JP" altLang="en-US" dirty="0">
              <a:latin typeface="MS Gothic" charset="-128"/>
              <a:ea typeface="MS Gothic" charset="-128"/>
              <a:cs typeface="MS Gothic" charset="-128"/>
            </a:endParaRPr>
          </a:p>
        </p:txBody>
      </p:sp>
      <p:sp>
        <p:nvSpPr>
          <p:cNvPr id="5" name="正方形/長方形 4"/>
          <p:cNvSpPr/>
          <p:nvPr/>
        </p:nvSpPr>
        <p:spPr>
          <a:xfrm>
            <a:off x="662103" y="4471825"/>
            <a:ext cx="4657028" cy="3008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6997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533400" indent="-522288"/>
            <a:r>
              <a:rPr lang="en-US" altLang="ja-JP" dirty="0" smtClean="0"/>
              <a:t>9.</a:t>
            </a:r>
            <a:r>
              <a:rPr kumimoji="1" lang="ja-JP" altLang="en-US" dirty="0" smtClean="0"/>
              <a:t>アップロードして</a:t>
            </a:r>
            <a:r>
              <a:rPr kumimoji="1" lang="en-US" altLang="ja-JP" dirty="0" smtClean="0"/>
              <a:t>HTML</a:t>
            </a:r>
            <a:r>
              <a:rPr kumimoji="1" lang="ja-JP" altLang="en-US" dirty="0" smtClean="0"/>
              <a:t>を更新</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a:buFont typeface="Arial" charset="0"/>
              <a:buChar char="•"/>
            </a:pPr>
            <a:r>
              <a:rPr lang="ja-JP" altLang="en-US" dirty="0" smtClean="0"/>
              <a:t>作ったファイルをアップロードする</a:t>
            </a:r>
            <a:endParaRPr lang="en-US" altLang="ja-JP" dirty="0" smtClean="0"/>
          </a:p>
          <a:p>
            <a:pPr>
              <a:buFont typeface="Arial" charset="0"/>
              <a:buChar char="•"/>
            </a:pPr>
            <a:endParaRPr lang="en-US" altLang="ja-JP" dirty="0" smtClean="0"/>
          </a:p>
          <a:p>
            <a:pPr marL="514350" indent="-514350">
              <a:buFont typeface="+mj-ea"/>
              <a:buAutoNum type="circleNumDbPlain" startAt="5"/>
            </a:pPr>
            <a:r>
              <a:rPr lang="ja-JP" altLang="en-US" dirty="0" smtClean="0"/>
              <a:t>作業フォルダの変更</a:t>
            </a:r>
            <a:endParaRPr lang="en-US" altLang="ja-JP" dirty="0" smtClean="0"/>
          </a:p>
          <a:p>
            <a:pPr lvl="1">
              <a:buFont typeface="Arial" charset="0"/>
              <a:buChar char="•"/>
            </a:pPr>
            <a:r>
              <a:rPr lang="ja-JP" altLang="en-US" dirty="0" smtClean="0"/>
              <a:t>「ユーザー名</a:t>
            </a:r>
            <a:r>
              <a:rPr lang="en-US" altLang="ja-JP" dirty="0" smtClean="0"/>
              <a:t> </a:t>
            </a:r>
            <a:r>
              <a:rPr lang="en-US" altLang="ja-JP" dirty="0"/>
              <a:t>/ </a:t>
            </a:r>
            <a:r>
              <a:rPr lang="ja-JP" altLang="en-US" dirty="0"/>
              <a:t>ユーザー名</a:t>
            </a:r>
            <a:r>
              <a:rPr lang="en-US" altLang="ja-JP" dirty="0"/>
              <a:t>.</a:t>
            </a:r>
            <a:r>
              <a:rPr lang="en-US" altLang="ja-JP" dirty="0" err="1" smtClean="0"/>
              <a:t>github.io</a:t>
            </a:r>
            <a:r>
              <a:rPr lang="ja-JP" altLang="en-US" dirty="0" smtClean="0"/>
              <a:t>」リポジトリのトップのフォルダ</a:t>
            </a:r>
            <a:r>
              <a:rPr lang="ja-JP" altLang="en-US" dirty="0"/>
              <a:t>に</a:t>
            </a:r>
            <a:r>
              <a:rPr lang="ja-JP" altLang="en-US" dirty="0" smtClean="0"/>
              <a:t>戻る</a:t>
            </a:r>
            <a:endParaRPr lang="en-US" altLang="ja-JP" dirty="0" smtClean="0"/>
          </a:p>
          <a:p>
            <a:pPr marL="514350" indent="-514350">
              <a:buFont typeface="+mj-lt"/>
              <a:buAutoNum type="circleNumDbPlain" startAt="5"/>
            </a:pPr>
            <a:r>
              <a:rPr lang="ja-JP" altLang="en-US" dirty="0" smtClean="0"/>
              <a:t>ファイル</a:t>
            </a:r>
            <a:r>
              <a:rPr lang="ja-JP" altLang="en-US" dirty="0"/>
              <a:t>をアップロードする</a:t>
            </a:r>
            <a:endParaRPr lang="en-US" altLang="ja-JP" dirty="0" smtClean="0"/>
          </a:p>
          <a:p>
            <a:pPr lvl="1"/>
            <a:r>
              <a:rPr lang="en-US" altLang="ja-JP" dirty="0" smtClean="0"/>
              <a:t>[Upload files</a:t>
            </a:r>
            <a:r>
              <a:rPr lang="en-US" altLang="ja-JP" dirty="0"/>
              <a:t>]</a:t>
            </a:r>
            <a:r>
              <a:rPr lang="ja-JP" altLang="en-US" dirty="0" smtClean="0"/>
              <a:t>を</a:t>
            </a:r>
            <a:r>
              <a:rPr lang="ja-JP" altLang="en-US" dirty="0"/>
              <a:t>クリック</a:t>
            </a:r>
            <a:endParaRPr lang="en-US" altLang="ja-JP" dirty="0"/>
          </a:p>
          <a:p>
            <a:pPr lvl="1"/>
            <a:r>
              <a:rPr lang="ja-JP" altLang="en-US" dirty="0"/>
              <a:t>「</a:t>
            </a:r>
            <a:r>
              <a:rPr lang="en-US" altLang="ja-JP" dirty="0"/>
              <a:t>Drag files here to add them to your repository Or choose your files</a:t>
            </a:r>
            <a:r>
              <a:rPr lang="ja-JP" altLang="en-US" dirty="0"/>
              <a:t>」にファイルをドラッグ</a:t>
            </a:r>
            <a:r>
              <a:rPr lang="en-US" altLang="ja-JP" dirty="0"/>
              <a:t>&amp;</a:t>
            </a:r>
            <a:r>
              <a:rPr lang="ja-JP" altLang="en-US" dirty="0"/>
              <a:t>ドロップするか、「</a:t>
            </a:r>
            <a:r>
              <a:rPr lang="en-US" altLang="ja-JP" dirty="0"/>
              <a:t>choose your files</a:t>
            </a:r>
            <a:r>
              <a:rPr lang="ja-JP" altLang="en-US" dirty="0" smtClean="0"/>
              <a:t>」の部分をクリック</a:t>
            </a:r>
            <a:r>
              <a:rPr lang="ja-JP" altLang="en-US" dirty="0"/>
              <a:t>してファイル</a:t>
            </a:r>
            <a:r>
              <a:rPr lang="ja-JP" altLang="en-US" dirty="0" smtClean="0"/>
              <a:t>を</a:t>
            </a:r>
            <a:r>
              <a:rPr lang="en-US" altLang="ja-JP" dirty="0" smtClean="0"/>
              <a:t/>
            </a:r>
            <a:br>
              <a:rPr lang="en-US" altLang="ja-JP" dirty="0" smtClean="0"/>
            </a:br>
            <a:r>
              <a:rPr lang="ja-JP" altLang="en-US" dirty="0" smtClean="0"/>
              <a:t>選択する</a:t>
            </a:r>
            <a:endParaRPr lang="en-US" altLang="ja-JP" dirty="0" smtClean="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24</a:t>
            </a:fld>
            <a:endParaRPr kumimoji="1" lang="ja-JP" altLang="en-US"/>
          </a:p>
        </p:txBody>
      </p:sp>
    </p:spTree>
    <p:extLst>
      <p:ext uri="{BB962C8B-B14F-4D97-AF65-F5344CB8AC3E}">
        <p14:creationId xmlns:p14="http://schemas.microsoft.com/office/powerpoint/2010/main" val="998858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533400" indent="-522288"/>
            <a:r>
              <a:rPr lang="en-US" altLang="ja-JP" dirty="0" smtClean="0"/>
              <a:t>9.</a:t>
            </a:r>
            <a:r>
              <a:rPr kumimoji="1" lang="ja-JP" altLang="en-US" dirty="0" smtClean="0"/>
              <a:t>アップロードして</a:t>
            </a:r>
            <a:r>
              <a:rPr kumimoji="1" lang="en-US" altLang="ja-JP" dirty="0" smtClean="0"/>
              <a:t>HTML</a:t>
            </a:r>
            <a:r>
              <a:rPr kumimoji="1" lang="ja-JP" altLang="en-US" dirty="0" smtClean="0"/>
              <a:t>を更新</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ea"/>
              <a:buAutoNum type="circleNumDbPlain" startAt="7"/>
            </a:pPr>
            <a:r>
              <a:rPr lang="ja-JP" altLang="en-US" dirty="0" smtClean="0"/>
              <a:t>ファイル</a:t>
            </a:r>
            <a:r>
              <a:rPr lang="ja-JP" altLang="en-US" dirty="0"/>
              <a:t>を保存する</a:t>
            </a:r>
            <a:endParaRPr lang="en-US" altLang="ja-JP" dirty="0" smtClean="0"/>
          </a:p>
          <a:p>
            <a:pPr lvl="1"/>
            <a:r>
              <a:rPr lang="ja-JP" altLang="en-US" dirty="0" smtClean="0"/>
              <a:t>ページ</a:t>
            </a:r>
            <a:r>
              <a:rPr lang="ja-JP" altLang="en-US" dirty="0"/>
              <a:t>下部</a:t>
            </a:r>
            <a:r>
              <a:rPr lang="ja-JP" altLang="en-US" dirty="0" smtClean="0"/>
              <a:t>の</a:t>
            </a:r>
            <a:r>
              <a:rPr lang="en-US" altLang="ja-JP" dirty="0" smtClean="0"/>
              <a:t>[Commit Changes</a:t>
            </a:r>
            <a:r>
              <a:rPr lang="en-US" altLang="ja-JP" dirty="0"/>
              <a:t>]</a:t>
            </a:r>
            <a:r>
              <a:rPr lang="ja-JP" altLang="en-US" dirty="0" smtClean="0"/>
              <a:t>の</a:t>
            </a:r>
            <a:r>
              <a:rPr lang="ja-JP" altLang="en-US" dirty="0"/>
              <a:t>欄</a:t>
            </a:r>
            <a:r>
              <a:rPr lang="ja-JP" altLang="en-US" dirty="0" smtClean="0"/>
              <a:t>に</a:t>
            </a:r>
            <a:r>
              <a:rPr lang="en-US" altLang="ja-JP" dirty="0" smtClean="0"/>
              <a:t/>
            </a:r>
            <a:br>
              <a:rPr lang="en-US" altLang="ja-JP" dirty="0" smtClean="0"/>
            </a:br>
            <a:r>
              <a:rPr lang="ja-JP" altLang="en-US" dirty="0" smtClean="0"/>
              <a:t>「</a:t>
            </a:r>
            <a:r>
              <a:rPr lang="en-US" altLang="ja-JP" dirty="0" smtClean="0"/>
              <a:t>Update </a:t>
            </a:r>
            <a:r>
              <a:rPr lang="en-US" altLang="ja-JP" dirty="0" err="1" smtClean="0"/>
              <a:t>index.html</a:t>
            </a:r>
            <a:r>
              <a:rPr lang="en-US" altLang="ja-JP" dirty="0" smtClean="0"/>
              <a:t> </a:t>
            </a:r>
            <a:r>
              <a:rPr lang="en-US" altLang="ja-JP" dirty="0"/>
              <a:t>via upload</a:t>
            </a:r>
            <a:r>
              <a:rPr lang="ja-JP" altLang="en-US" dirty="0"/>
              <a:t>」と</a:t>
            </a:r>
            <a:r>
              <a:rPr lang="ja-JP" altLang="en-US" dirty="0" smtClean="0"/>
              <a:t>記入</a:t>
            </a:r>
            <a:endParaRPr lang="en-US" altLang="ja-JP" dirty="0" smtClean="0"/>
          </a:p>
          <a:p>
            <a:pPr lvl="1"/>
            <a:r>
              <a:rPr lang="en-US" altLang="ja-JP" dirty="0"/>
              <a:t>[</a:t>
            </a:r>
            <a:r>
              <a:rPr lang="en-US" altLang="ja-JP" dirty="0" smtClean="0"/>
              <a:t>Commit changes</a:t>
            </a:r>
            <a:r>
              <a:rPr lang="en-US" altLang="ja-JP" dirty="0"/>
              <a:t>]</a:t>
            </a:r>
            <a:r>
              <a:rPr lang="ja-JP" altLang="en-US" dirty="0" smtClean="0"/>
              <a:t>を</a:t>
            </a:r>
            <a:r>
              <a:rPr lang="ja-JP" altLang="en-US" dirty="0"/>
              <a:t>クリック</a:t>
            </a:r>
            <a:endParaRPr lang="en-US" altLang="ja-JP" dirty="0"/>
          </a:p>
          <a:p>
            <a:pPr marL="514350" indent="-514350">
              <a:buFont typeface="+mj-lt"/>
              <a:buAutoNum type="circleNumDbPlain" startAt="7"/>
            </a:pPr>
            <a:r>
              <a:rPr lang="ja-JP" altLang="en-US" dirty="0" smtClean="0"/>
              <a:t>ブラウザで「</a:t>
            </a:r>
            <a:r>
              <a:rPr lang="en-US" altLang="ja-JP" dirty="0" smtClean="0"/>
              <a:t>https://</a:t>
            </a:r>
            <a:r>
              <a:rPr lang="ja-JP" altLang="en-US" dirty="0"/>
              <a:t>ユーザー名</a:t>
            </a:r>
            <a:r>
              <a:rPr lang="en-US" altLang="ja-JP" dirty="0"/>
              <a:t>.</a:t>
            </a:r>
            <a:r>
              <a:rPr lang="en-US" altLang="ja-JP" dirty="0" err="1" smtClean="0"/>
              <a:t>github.io</a:t>
            </a:r>
            <a:r>
              <a:rPr lang="en-US" altLang="ja-JP" dirty="0" smtClean="0"/>
              <a:t>/</a:t>
            </a:r>
            <a:r>
              <a:rPr lang="ja-JP" altLang="en-US" dirty="0" smtClean="0"/>
              <a:t>」を確認</a:t>
            </a:r>
            <a:endParaRPr lang="en-US" altLang="ja-JP"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25</a:t>
            </a:fld>
            <a:endParaRPr kumimoji="1" lang="ja-JP" altLang="en-US"/>
          </a:p>
        </p:txBody>
      </p:sp>
    </p:spTree>
    <p:extLst>
      <p:ext uri="{BB962C8B-B14F-4D97-AF65-F5344CB8AC3E}">
        <p14:creationId xmlns:p14="http://schemas.microsoft.com/office/powerpoint/2010/main" val="2036763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おわりに</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kumimoji="1" lang="ja-JP" altLang="en-US" dirty="0" smtClean="0"/>
              <a:t>ファイルは、</a:t>
            </a:r>
            <a:r>
              <a:rPr kumimoji="1" lang="en-US" altLang="ja-JP" dirty="0" smtClean="0"/>
              <a:t>Web</a:t>
            </a:r>
            <a:r>
              <a:rPr kumimoji="1" lang="ja-JP" altLang="en-US" dirty="0" smtClean="0"/>
              <a:t>インターフェイスから作成</a:t>
            </a:r>
            <a:r>
              <a:rPr kumimoji="1" lang="en-US" altLang="ja-JP" dirty="0" smtClean="0"/>
              <a:t>/</a:t>
            </a:r>
            <a:r>
              <a:rPr kumimoji="1" lang="ja-JP" altLang="en-US" dirty="0" smtClean="0"/>
              <a:t>更新</a:t>
            </a:r>
            <a:r>
              <a:rPr kumimoji="1" lang="en-US" altLang="ja-JP" dirty="0" smtClean="0"/>
              <a:t>/</a:t>
            </a:r>
            <a:br>
              <a:rPr kumimoji="1" lang="en-US" altLang="ja-JP" dirty="0" smtClean="0"/>
            </a:br>
            <a:r>
              <a:rPr kumimoji="1" lang="ja-JP" altLang="en-US" dirty="0" smtClean="0"/>
              <a:t>削除できる</a:t>
            </a:r>
            <a:endParaRPr kumimoji="1" lang="en-US" altLang="ja-JP" dirty="0" smtClean="0"/>
          </a:p>
          <a:p>
            <a:pPr lvl="1"/>
            <a:r>
              <a:rPr lang="ja-JP" altLang="en-US" dirty="0" smtClean="0"/>
              <a:t>アップロードして、作成</a:t>
            </a:r>
            <a:r>
              <a:rPr lang="en-US" altLang="ja-JP" dirty="0" smtClean="0"/>
              <a:t>/</a:t>
            </a:r>
            <a:r>
              <a:rPr lang="ja-JP" altLang="en-US" dirty="0" smtClean="0"/>
              <a:t>更新することもできる</a:t>
            </a:r>
            <a:endParaRPr lang="en-US" altLang="ja-JP" dirty="0" smtClean="0"/>
          </a:p>
          <a:p>
            <a:pPr lvl="1"/>
            <a:r>
              <a:rPr lang="ja-JP" altLang="en-US" dirty="0" smtClean="0"/>
              <a:t>注</a:t>
            </a:r>
            <a:r>
              <a:rPr lang="en-US" altLang="ja-JP" dirty="0" smtClean="0"/>
              <a:t>: </a:t>
            </a:r>
            <a:r>
              <a:rPr lang="ja-JP" altLang="en-US" dirty="0" smtClean="0"/>
              <a:t>ファイルはコミットしないと保存されない</a:t>
            </a:r>
            <a:r>
              <a:rPr lang="en-US" altLang="ja-JP" dirty="0" smtClean="0"/>
              <a:t>(</a:t>
            </a:r>
            <a:r>
              <a:rPr lang="ja-JP" altLang="en-US" dirty="0" smtClean="0"/>
              <a:t>アップロードしたファイルも</a:t>
            </a:r>
            <a:r>
              <a:rPr lang="en-US" altLang="ja-JP" dirty="0" smtClean="0"/>
              <a:t>)</a:t>
            </a:r>
          </a:p>
          <a:p>
            <a:r>
              <a:rPr kumimoji="1" lang="ja-JP" altLang="en-US" dirty="0" smtClean="0"/>
              <a:t>フォルダには、何らかのファイルを置いておくとよい</a:t>
            </a:r>
            <a:endParaRPr kumimoji="1" lang="en-US" altLang="ja-JP" dirty="0" smtClean="0"/>
          </a:p>
          <a:p>
            <a:pPr lvl="1"/>
            <a:r>
              <a:rPr lang="en-US" altLang="ja-JP" dirty="0" err="1" smtClean="0"/>
              <a:t>README.md</a:t>
            </a:r>
            <a:r>
              <a:rPr lang="ja-JP" altLang="en-US" dirty="0" smtClean="0"/>
              <a:t>など</a:t>
            </a:r>
            <a:endParaRPr lang="en-US" altLang="ja-JP" dirty="0" smtClean="0"/>
          </a:p>
          <a:p>
            <a:r>
              <a:rPr kumimoji="1" lang="en-US" altLang="ja-JP" dirty="0" err="1" smtClean="0"/>
              <a:t>Git</a:t>
            </a:r>
            <a:r>
              <a:rPr kumimoji="1" lang="ja-JP" altLang="en-US" dirty="0" smtClean="0"/>
              <a:t>を使うと、より柔軟な操作が可能</a:t>
            </a:r>
            <a:endParaRPr kumimoji="1" lang="en-US" altLang="ja-JP" dirty="0" smtClean="0"/>
          </a:p>
          <a:p>
            <a:pPr lvl="1"/>
            <a:r>
              <a:rPr lang="ja-JP" altLang="en-US" dirty="0" smtClean="0"/>
              <a:t>バージョン管理システムのフル機能が使える</a:t>
            </a:r>
            <a:endParaRPr lang="en-US" altLang="ja-JP" dirty="0" smtClean="0"/>
          </a:p>
          <a:p>
            <a:pPr lvl="1"/>
            <a:r>
              <a:rPr lang="ja-JP" altLang="en-US" dirty="0" smtClean="0"/>
              <a:t>最近の</a:t>
            </a:r>
            <a:r>
              <a:rPr lang="en-US" altLang="ja-JP" dirty="0" smtClean="0"/>
              <a:t>UNIX</a:t>
            </a:r>
            <a:r>
              <a:rPr lang="ja-JP" altLang="en-US" dirty="0" smtClean="0"/>
              <a:t>には付属</a:t>
            </a:r>
            <a:endParaRPr lang="en-US" altLang="ja-JP" dirty="0" smtClean="0"/>
          </a:p>
          <a:p>
            <a:pPr lvl="1"/>
            <a:r>
              <a:rPr lang="en-US" altLang="ja-JP" dirty="0" smtClean="0"/>
              <a:t>Windows</a:t>
            </a:r>
            <a:r>
              <a:rPr lang="ja-JP" altLang="en-US" dirty="0" smtClean="0"/>
              <a:t>や</a:t>
            </a:r>
            <a:r>
              <a:rPr lang="en-US" altLang="ja-JP" dirty="0" smtClean="0"/>
              <a:t>Mac</a:t>
            </a:r>
            <a:r>
              <a:rPr lang="ja-JP" altLang="en-US" dirty="0" smtClean="0"/>
              <a:t>では</a:t>
            </a:r>
            <a:r>
              <a:rPr lang="en-US" altLang="ja-JP" dirty="0" err="1" smtClean="0"/>
              <a:t>SourceTree</a:t>
            </a:r>
            <a:r>
              <a:rPr lang="ja-JP" altLang="en-US" dirty="0" smtClean="0"/>
              <a:t>という</a:t>
            </a:r>
            <a:r>
              <a:rPr lang="en-US" altLang="ja-JP" dirty="0" smtClean="0"/>
              <a:t>GUI</a:t>
            </a:r>
            <a:r>
              <a:rPr lang="ja-JP" altLang="en-US" dirty="0" smtClean="0"/>
              <a:t>クライアントが便利</a:t>
            </a:r>
            <a:endParaRPr lang="en-US" altLang="ja-JP" dirty="0" smtClean="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26</a:t>
            </a:fld>
            <a:endParaRPr kumimoji="1" lang="ja-JP" altLang="en-US"/>
          </a:p>
        </p:txBody>
      </p:sp>
    </p:spTree>
    <p:extLst>
      <p:ext uri="{BB962C8B-B14F-4D97-AF65-F5344CB8AC3E}">
        <p14:creationId xmlns:p14="http://schemas.microsoft.com/office/powerpoint/2010/main" val="171744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GitHub Pages</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a:lnSpc>
                <a:spcPct val="120000"/>
              </a:lnSpc>
            </a:pPr>
            <a:r>
              <a:rPr kumimoji="1" lang="en-US" altLang="ja-JP" dirty="0" err="1" smtClean="0"/>
              <a:t>Git</a:t>
            </a:r>
            <a:r>
              <a:rPr kumimoji="1" lang="en-US" altLang="ja-JP" dirty="0" smtClean="0"/>
              <a:t>: </a:t>
            </a:r>
            <a:r>
              <a:rPr lang="ja-JP" altLang="en-US" dirty="0"/>
              <a:t>https://git-scm.com</a:t>
            </a:r>
            <a:r>
              <a:rPr lang="ja-JP" altLang="en-US" dirty="0" smtClean="0"/>
              <a:t>/</a:t>
            </a:r>
            <a:endParaRPr kumimoji="1" lang="en-US" altLang="ja-JP" dirty="0" smtClean="0"/>
          </a:p>
          <a:p>
            <a:pPr lvl="1">
              <a:lnSpc>
                <a:spcPct val="120000"/>
              </a:lnSpc>
            </a:pPr>
            <a:r>
              <a:rPr lang="ja-JP" altLang="en-US" dirty="0" smtClean="0"/>
              <a:t>分散バージョン管理システム</a:t>
            </a:r>
            <a:endParaRPr lang="en-US" altLang="ja-JP" dirty="0" smtClean="0"/>
          </a:p>
          <a:p>
            <a:pPr lvl="1">
              <a:lnSpc>
                <a:spcPct val="120000"/>
              </a:lnSpc>
            </a:pPr>
            <a:r>
              <a:rPr kumimoji="1" lang="ja-JP" altLang="en-US" dirty="0" smtClean="0"/>
              <a:t>リポジトリ</a:t>
            </a:r>
            <a:r>
              <a:rPr kumimoji="1" lang="en-US" altLang="ja-JP" dirty="0" smtClean="0"/>
              <a:t>(</a:t>
            </a:r>
            <a:r>
              <a:rPr kumimoji="1" lang="ja-JP" altLang="en-US" dirty="0" smtClean="0"/>
              <a:t>保管庫</a:t>
            </a:r>
            <a:r>
              <a:rPr kumimoji="1" lang="en-US" altLang="ja-JP" dirty="0" smtClean="0"/>
              <a:t>)</a:t>
            </a:r>
            <a:r>
              <a:rPr kumimoji="1" lang="ja-JP" altLang="en-US" dirty="0" smtClean="0"/>
              <a:t>を作り、そこに指定した瞬間のファイルの</a:t>
            </a:r>
            <a:r>
              <a:rPr kumimoji="1" lang="en-US" altLang="ja-JP" dirty="0" smtClean="0"/>
              <a:t/>
            </a:r>
            <a:br>
              <a:rPr kumimoji="1" lang="en-US" altLang="ja-JP" dirty="0" smtClean="0"/>
            </a:br>
            <a:r>
              <a:rPr kumimoji="1" lang="ja-JP" altLang="en-US" dirty="0" smtClean="0"/>
              <a:t>内容をコミット</a:t>
            </a:r>
            <a:r>
              <a:rPr kumimoji="1" lang="en-US" altLang="ja-JP" dirty="0" smtClean="0"/>
              <a:t>(</a:t>
            </a:r>
            <a:r>
              <a:rPr kumimoji="1" lang="ja-JP" altLang="en-US" dirty="0" smtClean="0"/>
              <a:t>収納</a:t>
            </a:r>
            <a:r>
              <a:rPr kumimoji="1" lang="en-US" altLang="ja-JP" dirty="0" smtClean="0"/>
              <a:t>)</a:t>
            </a:r>
            <a:r>
              <a:rPr kumimoji="1" lang="ja-JP" altLang="en-US" dirty="0" smtClean="0"/>
              <a:t>し、記録していく</a:t>
            </a:r>
            <a:endParaRPr kumimoji="1" lang="en-US" altLang="ja-JP" dirty="0" smtClean="0"/>
          </a:p>
          <a:p>
            <a:pPr>
              <a:lnSpc>
                <a:spcPct val="120000"/>
              </a:lnSpc>
            </a:pPr>
            <a:r>
              <a:rPr lang="en-US" altLang="ja-JP" dirty="0" smtClean="0"/>
              <a:t>GitHub: </a:t>
            </a:r>
            <a:r>
              <a:rPr lang="ja-JP" altLang="en-US" dirty="0"/>
              <a:t>https://github.com</a:t>
            </a:r>
            <a:r>
              <a:rPr lang="ja-JP" altLang="en-US" dirty="0" smtClean="0"/>
              <a:t>/</a:t>
            </a:r>
            <a:endParaRPr lang="en-US" altLang="ja-JP" dirty="0" smtClean="0"/>
          </a:p>
          <a:p>
            <a:pPr lvl="1">
              <a:lnSpc>
                <a:spcPct val="120000"/>
              </a:lnSpc>
            </a:pPr>
            <a:r>
              <a:rPr kumimoji="1" lang="ja-JP" altLang="en-US" dirty="0" smtClean="0"/>
              <a:t>インターネット上にリポジトリを作り、公開できるサービス</a:t>
            </a:r>
            <a:endParaRPr kumimoji="1" lang="en-US" altLang="ja-JP" dirty="0" smtClean="0"/>
          </a:p>
          <a:p>
            <a:pPr lvl="1">
              <a:lnSpc>
                <a:spcPct val="120000"/>
              </a:lnSpc>
            </a:pPr>
            <a:r>
              <a:rPr lang="ja-JP" altLang="en-US" dirty="0" smtClean="0"/>
              <a:t>さまざまなソフトの公開に利用されている</a:t>
            </a:r>
            <a:endParaRPr lang="en-US" altLang="ja-JP" dirty="0" smtClean="0"/>
          </a:p>
          <a:p>
            <a:pPr lvl="1">
              <a:lnSpc>
                <a:spcPct val="120000"/>
              </a:lnSpc>
            </a:pPr>
            <a:r>
              <a:rPr lang="en-US" altLang="ja-JP" dirty="0"/>
              <a:t>1</a:t>
            </a:r>
            <a:r>
              <a:rPr lang="ja-JP" altLang="en-US" dirty="0"/>
              <a:t>ファイルのサイズの上限は</a:t>
            </a:r>
            <a:r>
              <a:rPr lang="en-US" altLang="ja-JP" dirty="0"/>
              <a:t>100MB</a:t>
            </a:r>
            <a:r>
              <a:rPr lang="ja-JP" altLang="en-US" dirty="0"/>
              <a:t>。</a:t>
            </a:r>
            <a:r>
              <a:rPr lang="en-US" altLang="ja-JP" dirty="0"/>
              <a:t>50MB</a:t>
            </a:r>
            <a:r>
              <a:rPr lang="ja-JP" altLang="en-US" dirty="0"/>
              <a:t>を越えると警告が出る</a:t>
            </a:r>
            <a:endParaRPr kumimoji="1" lang="en-US" altLang="ja-JP" dirty="0" smtClean="0"/>
          </a:p>
          <a:p>
            <a:pPr>
              <a:lnSpc>
                <a:spcPct val="120000"/>
              </a:lnSpc>
            </a:pPr>
            <a:r>
              <a:rPr lang="en-US" altLang="ja-JP" dirty="0" smtClean="0"/>
              <a:t>GitHub Pages: </a:t>
            </a:r>
            <a:r>
              <a:rPr lang="ja-JP" altLang="en-US" dirty="0"/>
              <a:t>https://pages.github.com</a:t>
            </a:r>
            <a:r>
              <a:rPr lang="ja-JP" altLang="en-US" dirty="0" smtClean="0"/>
              <a:t>/</a:t>
            </a:r>
            <a:endParaRPr lang="en-US" altLang="ja-JP" dirty="0" smtClean="0"/>
          </a:p>
          <a:p>
            <a:pPr lvl="1">
              <a:lnSpc>
                <a:spcPct val="120000"/>
              </a:lnSpc>
            </a:pPr>
            <a:r>
              <a:rPr kumimoji="1" lang="en-US" altLang="ja-JP" dirty="0" smtClean="0"/>
              <a:t>GitHub</a:t>
            </a:r>
            <a:r>
              <a:rPr kumimoji="1" lang="ja-JP" altLang="en-US" dirty="0" smtClean="0"/>
              <a:t>のリポジトリの内容を、</a:t>
            </a:r>
            <a:r>
              <a:rPr kumimoji="1" lang="en-US" altLang="ja-JP" dirty="0" smtClean="0"/>
              <a:t>Web</a:t>
            </a:r>
            <a:r>
              <a:rPr kumimoji="1" lang="ja-JP" altLang="en-US" dirty="0" smtClean="0"/>
              <a:t>ページとして公開できる</a:t>
            </a:r>
            <a:r>
              <a:rPr kumimoji="1" lang="en-US" altLang="ja-JP" dirty="0" smtClean="0"/>
              <a:t/>
            </a:r>
            <a:br>
              <a:rPr kumimoji="1" lang="en-US" altLang="ja-JP" dirty="0" smtClean="0"/>
            </a:br>
            <a:r>
              <a:rPr kumimoji="1" lang="ja-JP" altLang="en-US" dirty="0" smtClean="0"/>
              <a:t>サービス</a:t>
            </a:r>
            <a:endParaRPr kumimoji="1" lang="ja-JP" altLang="en-US"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3</a:t>
            </a:fld>
            <a:endParaRPr kumimoji="1" lang="ja-JP" altLang="en-US"/>
          </a:p>
        </p:txBody>
      </p:sp>
    </p:spTree>
    <p:extLst>
      <p:ext uri="{BB962C8B-B14F-4D97-AF65-F5344CB8AC3E}">
        <p14:creationId xmlns:p14="http://schemas.microsoft.com/office/powerpoint/2010/main" val="15754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今回の講習</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GitHub Pages</a:t>
            </a:r>
            <a:r>
              <a:rPr kumimoji="1" lang="ja-JP" altLang="en-US" dirty="0" smtClean="0"/>
              <a:t>を、</a:t>
            </a:r>
            <a:r>
              <a:rPr kumimoji="1" lang="en-US" altLang="ja-JP" dirty="0" smtClean="0"/>
              <a:t>Web</a:t>
            </a:r>
            <a:r>
              <a:rPr kumimoji="1" lang="ja-JP" altLang="en-US" dirty="0" smtClean="0"/>
              <a:t>インターフェイスから</a:t>
            </a:r>
            <a:r>
              <a:rPr kumimoji="1" lang="en-US" altLang="ja-JP" dirty="0" smtClean="0"/>
              <a:t/>
            </a:r>
            <a:br>
              <a:rPr kumimoji="1" lang="en-US" altLang="ja-JP" dirty="0" smtClean="0"/>
            </a:br>
            <a:r>
              <a:rPr kumimoji="1" lang="ja-JP" altLang="en-US" dirty="0" smtClean="0"/>
              <a:t>使用して、個人の</a:t>
            </a:r>
            <a:r>
              <a:rPr kumimoji="1" lang="en-US" altLang="ja-JP" dirty="0" smtClean="0"/>
              <a:t>Web</a:t>
            </a:r>
            <a:r>
              <a:rPr kumimoji="1" lang="ja-JP" altLang="en-US" dirty="0" smtClean="0"/>
              <a:t>サイトを公開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4</a:t>
            </a:fld>
            <a:endParaRPr kumimoji="1" lang="ja-JP" altLang="en-US"/>
          </a:p>
        </p:txBody>
      </p:sp>
    </p:spTree>
    <p:extLst>
      <p:ext uri="{BB962C8B-B14F-4D97-AF65-F5344CB8AC3E}">
        <p14:creationId xmlns:p14="http://schemas.microsoft.com/office/powerpoint/2010/main" val="1598873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GitHub Pages</a:t>
            </a:r>
            <a:r>
              <a:rPr kumimoji="1" lang="ja-JP" altLang="en-US" dirty="0" smtClean="0"/>
              <a:t>利用の流れ</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ea"/>
              <a:buAutoNum type="circleNumDbPlain"/>
            </a:pPr>
            <a:r>
              <a:rPr lang="ja-JP" altLang="en-US" dirty="0" smtClean="0"/>
              <a:t>はじめて使うときに、</a:t>
            </a:r>
            <a:r>
              <a:rPr kumimoji="1" lang="ja-JP" altLang="en-US" dirty="0" smtClean="0"/>
              <a:t>リポジトリ</a:t>
            </a:r>
            <a:r>
              <a:rPr kumimoji="1" lang="en-US" altLang="ja-JP" dirty="0" smtClean="0"/>
              <a:t>(</a:t>
            </a:r>
            <a:r>
              <a:rPr kumimoji="1" lang="ja-JP" altLang="en-US" dirty="0" smtClean="0"/>
              <a:t>保管庫</a:t>
            </a:r>
            <a:r>
              <a:rPr kumimoji="1" lang="en-US" altLang="ja-JP" dirty="0" smtClean="0"/>
              <a:t>)</a:t>
            </a:r>
            <a:r>
              <a:rPr kumimoji="1" lang="ja-JP" altLang="en-US" dirty="0" smtClean="0"/>
              <a:t>を作る</a:t>
            </a:r>
            <a:endParaRPr kumimoji="1" lang="en-US" altLang="ja-JP" dirty="0" smtClean="0"/>
          </a:p>
          <a:p>
            <a:pPr marL="514350" indent="-514350">
              <a:buFont typeface="+mj-lt"/>
              <a:buAutoNum type="circleNumDbPlain"/>
            </a:pPr>
            <a:r>
              <a:rPr lang="ja-JP" altLang="en-US" dirty="0" smtClean="0"/>
              <a:t>必要に応じて、リポジトリの中にフォルダを作る</a:t>
            </a:r>
            <a:endParaRPr lang="en-US" altLang="ja-JP" dirty="0" smtClean="0"/>
          </a:p>
          <a:p>
            <a:pPr marL="514350" indent="-514350">
              <a:buFont typeface="+mj-lt"/>
              <a:buAutoNum type="circleNumDbPlain"/>
            </a:pPr>
            <a:r>
              <a:rPr kumimoji="1" lang="ja-JP" altLang="en-US" dirty="0" smtClean="0"/>
              <a:t>ファイルを作る</a:t>
            </a:r>
            <a:r>
              <a:rPr kumimoji="1" lang="en-US" altLang="ja-JP" dirty="0" smtClean="0"/>
              <a:t>/</a:t>
            </a:r>
            <a:r>
              <a:rPr kumimoji="1" lang="ja-JP" altLang="en-US" dirty="0" smtClean="0"/>
              <a:t>編集する</a:t>
            </a:r>
            <a:r>
              <a:rPr kumimoji="1" lang="en-US" altLang="ja-JP" dirty="0" smtClean="0"/>
              <a:t>/</a:t>
            </a:r>
            <a:r>
              <a:rPr kumimoji="1" lang="ja-JP" altLang="en-US" dirty="0" smtClean="0"/>
              <a:t>削除する</a:t>
            </a:r>
            <a:endParaRPr kumimoji="1" lang="en-US" altLang="ja-JP" dirty="0" smtClean="0"/>
          </a:p>
          <a:p>
            <a:pPr marL="514350" indent="-514350">
              <a:buFont typeface="+mj-lt"/>
              <a:buAutoNum type="circleNumDbPlain"/>
            </a:pPr>
            <a:r>
              <a:rPr lang="ja-JP" altLang="en-US" dirty="0" smtClean="0"/>
              <a:t>リポジトリにコミット</a:t>
            </a:r>
            <a:r>
              <a:rPr lang="en-US" altLang="ja-JP" dirty="0" smtClean="0"/>
              <a:t>(</a:t>
            </a:r>
            <a:r>
              <a:rPr lang="ja-JP" altLang="en-US" dirty="0" smtClean="0"/>
              <a:t>収納</a:t>
            </a:r>
            <a:r>
              <a:rPr lang="en-US" altLang="ja-JP" dirty="0" smtClean="0"/>
              <a:t>)</a:t>
            </a:r>
            <a:r>
              <a:rPr lang="ja-JP" altLang="en-US" dirty="0" smtClean="0"/>
              <a:t>して、公開する</a:t>
            </a:r>
            <a:endParaRPr kumimoji="1" lang="ja-JP" altLang="en-US"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5</a:t>
            </a:fld>
            <a:endParaRPr kumimoji="1" lang="ja-JP" altLang="en-US"/>
          </a:p>
        </p:txBody>
      </p:sp>
    </p:spTree>
    <p:extLst>
      <p:ext uri="{BB962C8B-B14F-4D97-AF65-F5344CB8AC3E}">
        <p14:creationId xmlns:p14="http://schemas.microsoft.com/office/powerpoint/2010/main" val="169652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ハンズオン</a:t>
            </a:r>
            <a:endParaRPr kumimoji="1" lang="ja-JP" altLang="en-US"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6</a:t>
            </a:fld>
            <a:endParaRPr kumimoji="1" lang="ja-JP" altLang="en-US"/>
          </a:p>
        </p:txBody>
      </p:sp>
    </p:spTree>
    <p:extLst>
      <p:ext uri="{BB962C8B-B14F-4D97-AF65-F5344CB8AC3E}">
        <p14:creationId xmlns:p14="http://schemas.microsoft.com/office/powerpoint/2010/main" val="144805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1.GitHub</a:t>
            </a:r>
            <a:r>
              <a:rPr kumimoji="1" lang="ja-JP" altLang="en-US" dirty="0" smtClean="0"/>
              <a:t>へアクセスする</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ea"/>
              <a:buAutoNum type="circleNumDbPlain"/>
            </a:pPr>
            <a:r>
              <a:rPr kumimoji="1" lang="ja-JP" altLang="en-US" dirty="0" smtClean="0"/>
              <a:t>ブラウザで</a:t>
            </a:r>
            <a:r>
              <a:rPr kumimoji="1" lang="en-US" altLang="ja-JP" dirty="0" smtClean="0"/>
              <a:t>GitHub</a:t>
            </a:r>
            <a:r>
              <a:rPr kumimoji="1" lang="ja-JP" altLang="en-US" dirty="0" smtClean="0"/>
              <a:t>にアクセスする</a:t>
            </a:r>
            <a:endParaRPr kumimoji="1" lang="en-US" altLang="ja-JP" dirty="0" smtClean="0"/>
          </a:p>
          <a:p>
            <a:pPr lvl="1"/>
            <a:r>
              <a:rPr lang="en-US" altLang="ja-JP" dirty="0" smtClean="0"/>
              <a:t>https://</a:t>
            </a:r>
            <a:r>
              <a:rPr lang="en-US" altLang="ja-JP" dirty="0" err="1" smtClean="0"/>
              <a:t>github.com</a:t>
            </a:r>
            <a:r>
              <a:rPr lang="en-US" altLang="ja-JP" dirty="0" smtClean="0"/>
              <a:t>/</a:t>
            </a:r>
          </a:p>
          <a:p>
            <a:pPr marL="514350" indent="-514350">
              <a:buFont typeface="+mj-lt"/>
              <a:buAutoNum type="circleNumDbPlain"/>
            </a:pPr>
            <a:r>
              <a:rPr kumimoji="1" lang="ja-JP" altLang="en-US" dirty="0" smtClean="0"/>
              <a:t>サインインしていなければ、サインインする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7</a:t>
            </a:fld>
            <a:endParaRPr kumimoji="1" lang="ja-JP" altLang="en-US"/>
          </a:p>
        </p:txBody>
      </p:sp>
    </p:spTree>
    <p:extLst>
      <p:ext uri="{BB962C8B-B14F-4D97-AF65-F5344CB8AC3E}">
        <p14:creationId xmlns:p14="http://schemas.microsoft.com/office/powerpoint/2010/main" val="4439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a:t>
            </a:r>
            <a:r>
              <a:rPr kumimoji="1" lang="ja-JP" altLang="en-US" dirty="0" smtClean="0"/>
              <a:t>リポジトリを作る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はじめて使うときに行う</a:t>
            </a:r>
            <a:endParaRPr kumimoji="1" lang="en-US" altLang="ja-JP" dirty="0" smtClean="0"/>
          </a:p>
          <a:p>
            <a:pPr marL="514350" indent="-514350">
              <a:buFont typeface="+mj-ea"/>
              <a:buAutoNum type="circleNumDbPlain"/>
            </a:pPr>
            <a:r>
              <a:rPr lang="en-US" altLang="ja-JP" dirty="0"/>
              <a:t>[</a:t>
            </a:r>
            <a:r>
              <a:rPr kumimoji="1" lang="en-US" altLang="ja-JP" dirty="0" smtClean="0"/>
              <a:t>Start a project</a:t>
            </a:r>
            <a:r>
              <a:rPr lang="en-US" altLang="ja-JP" dirty="0"/>
              <a:t>]</a:t>
            </a:r>
            <a:r>
              <a:rPr lang="ja-JP" altLang="en-US" dirty="0" smtClean="0"/>
              <a:t>をクリック</a:t>
            </a:r>
            <a:endParaRPr kumimoji="1" lang="en-US" altLang="ja-JP" dirty="0" smtClean="0"/>
          </a:p>
          <a:p>
            <a:pPr lvl="1"/>
            <a:r>
              <a:rPr lang="en-US" altLang="ja-JP" dirty="0"/>
              <a:t>[</a:t>
            </a:r>
            <a:r>
              <a:rPr lang="en-US" altLang="ja-JP" dirty="0" smtClean="0"/>
              <a:t>Start a project</a:t>
            </a:r>
            <a:r>
              <a:rPr lang="en-US" altLang="ja-JP" dirty="0"/>
              <a:t>]</a:t>
            </a:r>
            <a:r>
              <a:rPr lang="ja-JP" altLang="en-US" dirty="0" smtClean="0"/>
              <a:t>が表示されていなければ</a:t>
            </a:r>
            <a:r>
              <a:rPr kumimoji="1" lang="ja-JP" altLang="en-US" dirty="0" smtClean="0"/>
              <a:t>、</a:t>
            </a:r>
            <a:r>
              <a:rPr kumimoji="1" lang="en-US" altLang="ja-JP" dirty="0" smtClean="0"/>
              <a:t/>
            </a:r>
            <a:br>
              <a:rPr kumimoji="1" lang="en-US" altLang="ja-JP" dirty="0" smtClean="0"/>
            </a:br>
            <a:r>
              <a:rPr kumimoji="1" lang="ja-JP" altLang="en-US" dirty="0" smtClean="0"/>
              <a:t>画面右上の「</a:t>
            </a:r>
            <a:r>
              <a:rPr kumimoji="1" lang="en-US" altLang="ja-JP" dirty="0" smtClean="0"/>
              <a:t>+</a:t>
            </a:r>
            <a:r>
              <a:rPr kumimoji="1" lang="ja-JP" altLang="en-US" dirty="0" smtClean="0"/>
              <a:t>」を</a:t>
            </a:r>
            <a:r>
              <a:rPr lang="ja-JP" altLang="en-US" dirty="0" smtClean="0"/>
              <a:t>クリックし、</a:t>
            </a:r>
            <a:r>
              <a:rPr lang="en-US" altLang="ja-JP" dirty="0" smtClean="0"/>
              <a:t/>
            </a:r>
            <a:br>
              <a:rPr lang="en-US" altLang="ja-JP" dirty="0" smtClean="0"/>
            </a:br>
            <a:r>
              <a:rPr lang="ja-JP" altLang="en-US" dirty="0" smtClean="0"/>
              <a:t>「</a:t>
            </a:r>
            <a:r>
              <a:rPr lang="en-US" altLang="ja-JP" dirty="0"/>
              <a:t>New repository</a:t>
            </a:r>
            <a:r>
              <a:rPr lang="ja-JP" altLang="en-US" dirty="0"/>
              <a:t>」を選択</a:t>
            </a:r>
            <a:endParaRPr kumimoji="1" lang="en-US" altLang="ja-JP" dirty="0" smtClean="0"/>
          </a:p>
          <a:p>
            <a:pPr marL="514350" indent="-514350">
              <a:buFont typeface="+mj-lt"/>
              <a:buAutoNum type="circleNumDbPlain"/>
            </a:pPr>
            <a:r>
              <a:rPr kumimoji="1" lang="ja-JP" altLang="en-US" dirty="0" smtClean="0"/>
              <a:t>必要項目を記入</a:t>
            </a:r>
            <a:endParaRPr kumimoji="1" lang="en-US" altLang="ja-JP" dirty="0" smtClean="0"/>
          </a:p>
          <a:p>
            <a:pPr lvl="1"/>
            <a:r>
              <a:rPr lang="en-US" altLang="ja-JP" dirty="0" smtClean="0"/>
              <a:t>[Repository name]</a:t>
            </a:r>
            <a:r>
              <a:rPr lang="ja-JP" altLang="en-US" dirty="0" smtClean="0"/>
              <a:t>に「ユーザー名</a:t>
            </a:r>
            <a:r>
              <a:rPr lang="en-US" altLang="ja-JP" dirty="0" smtClean="0"/>
              <a:t>.</a:t>
            </a:r>
            <a:r>
              <a:rPr lang="en-US" altLang="ja-JP" dirty="0" err="1" smtClean="0"/>
              <a:t>github.io</a:t>
            </a:r>
            <a:r>
              <a:rPr lang="ja-JP" altLang="en-US" dirty="0" smtClean="0"/>
              <a:t>」</a:t>
            </a:r>
            <a:endParaRPr lang="en-US" altLang="ja-JP" dirty="0" smtClean="0"/>
          </a:p>
          <a:p>
            <a:pPr lvl="2"/>
            <a:r>
              <a:rPr lang="ja-JP" altLang="en-US" dirty="0"/>
              <a:t>個人の</a:t>
            </a:r>
            <a:r>
              <a:rPr lang="en-US" altLang="ja-JP" dirty="0"/>
              <a:t>GitHub Pages</a:t>
            </a:r>
            <a:r>
              <a:rPr lang="ja-JP" altLang="en-US" dirty="0"/>
              <a:t>を作る場合にこのように</a:t>
            </a:r>
            <a:r>
              <a:rPr lang="ja-JP" altLang="en-US" dirty="0" smtClean="0"/>
              <a:t>設定</a:t>
            </a:r>
            <a:endParaRPr lang="en-US" altLang="ja-JP" dirty="0" smtClean="0"/>
          </a:p>
          <a:p>
            <a:pPr lvl="1"/>
            <a:r>
              <a:rPr kumimoji="1" lang="en-US" altLang="ja-JP" dirty="0" smtClean="0"/>
              <a:t>[Public/Private]</a:t>
            </a:r>
            <a:r>
              <a:rPr kumimoji="1" lang="ja-JP" altLang="en-US" dirty="0" smtClean="0"/>
              <a:t>は</a:t>
            </a:r>
            <a:r>
              <a:rPr lang="ja-JP" altLang="en-US" dirty="0" smtClean="0"/>
              <a:t>「</a:t>
            </a:r>
            <a:r>
              <a:rPr kumimoji="1" lang="en-US" altLang="ja-JP" dirty="0" smtClean="0"/>
              <a:t>Public</a:t>
            </a:r>
            <a:r>
              <a:rPr kumimoji="1" lang="ja-JP" altLang="en-US" dirty="0" smtClean="0"/>
              <a:t>」を選択</a:t>
            </a:r>
            <a:endParaRPr kumimoji="1" lang="en-US" altLang="ja-JP" dirty="0" smtClean="0"/>
          </a:p>
          <a:p>
            <a:pPr marL="514350" indent="-514350">
              <a:buFont typeface="+mj-lt"/>
              <a:buAutoNum type="circleNumDbPlain"/>
            </a:pPr>
            <a:r>
              <a:rPr kumimoji="1" lang="en-US" altLang="ja-JP" dirty="0" smtClean="0"/>
              <a:t>[Create repository</a:t>
            </a:r>
            <a:r>
              <a:rPr lang="en-US" altLang="ja-JP" dirty="0"/>
              <a:t>]</a:t>
            </a:r>
            <a:r>
              <a:rPr kumimoji="1" lang="ja-JP" altLang="en-US" dirty="0" smtClean="0"/>
              <a:t>をクリック</a:t>
            </a:r>
            <a:endParaRPr kumimoji="1" lang="ja-JP" altLang="en-US" dirty="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8</a:t>
            </a:fld>
            <a:endParaRPr kumimoji="1" lang="ja-JP" altLang="en-US"/>
          </a:p>
        </p:txBody>
      </p:sp>
    </p:spTree>
    <p:extLst>
      <p:ext uri="{BB962C8B-B14F-4D97-AF65-F5344CB8AC3E}">
        <p14:creationId xmlns:p14="http://schemas.microsoft.com/office/powerpoint/2010/main" val="159432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444500" indent="-444500"/>
            <a:r>
              <a:rPr lang="en-US" altLang="ja-JP" sz="3600" dirty="0" smtClean="0"/>
              <a:t>3.</a:t>
            </a:r>
            <a:r>
              <a:rPr lang="ja-JP" altLang="en-US" sz="3600" dirty="0" smtClean="0"/>
              <a:t>ファイル</a:t>
            </a:r>
            <a:r>
              <a:rPr lang="ja-JP" altLang="en-US" sz="3600" dirty="0"/>
              <a:t>操作のユーザー</a:t>
            </a:r>
            <a:r>
              <a:rPr lang="ja-JP" altLang="en-US" sz="3600" dirty="0" smtClean="0"/>
              <a:t>・</a:t>
            </a:r>
            <a:r>
              <a:rPr lang="en-US" altLang="ja-JP" sz="3600" dirty="0" smtClean="0"/>
              <a:t/>
            </a:r>
            <a:br>
              <a:rPr lang="en-US" altLang="ja-JP" sz="3600" dirty="0" smtClean="0"/>
            </a:br>
            <a:r>
              <a:rPr lang="ja-JP" altLang="en-US" sz="3600" dirty="0" smtClean="0"/>
              <a:t>インターフェイス</a:t>
            </a:r>
            <a:r>
              <a:rPr lang="ja-JP" altLang="en-US" sz="3600" dirty="0"/>
              <a:t>を表示</a:t>
            </a:r>
            <a:r>
              <a:rPr lang="ja-JP" altLang="en-US" sz="3600" dirty="0" smtClean="0"/>
              <a:t>させる</a:t>
            </a:r>
            <a:r>
              <a:rPr lang="en-US" altLang="ja-JP" sz="3600" dirty="0" smtClean="0"/>
              <a:t>:1</a:t>
            </a:r>
            <a:endParaRPr kumimoji="1" lang="ja-JP" altLang="en-US" sz="3600" dirty="0"/>
          </a:p>
        </p:txBody>
      </p:sp>
      <p:sp>
        <p:nvSpPr>
          <p:cNvPr id="3" name="コンテンツ プレースホルダー 2"/>
          <p:cNvSpPr>
            <a:spLocks noGrp="1"/>
          </p:cNvSpPr>
          <p:nvPr>
            <p:ph idx="1"/>
          </p:nvPr>
        </p:nvSpPr>
        <p:spPr/>
        <p:txBody>
          <a:bodyPr>
            <a:normAutofit fontScale="92500"/>
          </a:bodyPr>
          <a:lstStyle/>
          <a:p>
            <a:r>
              <a:rPr lang="ja-JP" altLang="en-US" dirty="0"/>
              <a:t>何もファイルがないと、インストラクション</a:t>
            </a:r>
            <a:r>
              <a:rPr lang="ja-JP" altLang="en-US" dirty="0" smtClean="0"/>
              <a:t>が</a:t>
            </a:r>
            <a:r>
              <a:rPr lang="en-US" altLang="ja-JP" dirty="0" smtClean="0"/>
              <a:t/>
            </a:r>
            <a:br>
              <a:rPr lang="en-US" altLang="ja-JP" dirty="0" smtClean="0"/>
            </a:br>
            <a:r>
              <a:rPr lang="ja-JP" altLang="en-US" dirty="0" smtClean="0"/>
              <a:t>表示</a:t>
            </a:r>
            <a:r>
              <a:rPr lang="ja-JP" altLang="en-US" dirty="0"/>
              <a:t>され、ファイル操作のユーザー・インターフェイスが表示</a:t>
            </a:r>
            <a:r>
              <a:rPr lang="ja-JP" altLang="en-US" dirty="0" smtClean="0"/>
              <a:t>されない</a:t>
            </a:r>
            <a:endParaRPr lang="en-US" altLang="ja-JP" dirty="0" smtClean="0"/>
          </a:p>
          <a:p>
            <a:endParaRPr lang="en-US" altLang="ja-JP" dirty="0" smtClean="0"/>
          </a:p>
          <a:p>
            <a:pPr marL="514350" indent="-514350">
              <a:buFont typeface="+mj-ea"/>
              <a:buAutoNum type="circleNumDbPlain"/>
            </a:pPr>
            <a:r>
              <a:rPr lang="ja-JP" altLang="en-US" dirty="0"/>
              <a:t>そこで、とりあえず「</a:t>
            </a:r>
            <a:r>
              <a:rPr lang="en-US" altLang="ja-JP" dirty="0"/>
              <a:t>README</a:t>
            </a:r>
            <a:r>
              <a:rPr lang="ja-JP" altLang="en-US" dirty="0"/>
              <a:t>」を作る</a:t>
            </a:r>
            <a:endParaRPr kumimoji="1" lang="en-US" altLang="ja-JP" dirty="0" smtClean="0"/>
          </a:p>
          <a:p>
            <a:pPr lvl="1"/>
            <a:r>
              <a:rPr kumimoji="1" lang="ja-JP" altLang="en-US" dirty="0" smtClean="0"/>
              <a:t>「</a:t>
            </a:r>
            <a:r>
              <a:rPr kumimoji="1" lang="en-US" altLang="ja-JP" dirty="0" smtClean="0"/>
              <a:t>We recommend every repository include a REAMDE, LICENSE, and .</a:t>
            </a:r>
            <a:r>
              <a:rPr kumimoji="1" lang="en-US" altLang="ja-JP" dirty="0" err="1" smtClean="0"/>
              <a:t>gitignore</a:t>
            </a:r>
            <a:r>
              <a:rPr kumimoji="1" lang="ja-JP" altLang="en-US" dirty="0" smtClean="0"/>
              <a:t>」の「</a:t>
            </a:r>
            <a:r>
              <a:rPr kumimoji="1" lang="en-US" altLang="ja-JP" dirty="0" smtClean="0"/>
              <a:t>README</a:t>
            </a:r>
            <a:r>
              <a:rPr kumimoji="1" lang="ja-JP" altLang="en-US" dirty="0" smtClean="0"/>
              <a:t>」の部分をクリック</a:t>
            </a:r>
            <a:endParaRPr kumimoji="1" lang="en-US" altLang="ja-JP" dirty="0" smtClean="0"/>
          </a:p>
          <a:p>
            <a:pPr marL="514350" indent="-514350">
              <a:buFont typeface="+mj-lt"/>
              <a:buAutoNum type="circleNumDbPlain"/>
            </a:pPr>
            <a:r>
              <a:rPr lang="ja-JP" altLang="en-US" dirty="0"/>
              <a:t>ファイルの内容を作成する</a:t>
            </a:r>
            <a:r>
              <a:rPr lang="en-US" altLang="ja-JP" dirty="0"/>
              <a:t>(</a:t>
            </a:r>
            <a:r>
              <a:rPr lang="ja-JP" altLang="en-US" dirty="0"/>
              <a:t>実際にはしない</a:t>
            </a:r>
            <a:r>
              <a:rPr lang="en-US" altLang="ja-JP" dirty="0"/>
              <a:t>)</a:t>
            </a:r>
          </a:p>
          <a:p>
            <a:pPr lvl="1"/>
            <a:r>
              <a:rPr lang="ja-JP" altLang="en-US" dirty="0"/>
              <a:t>「</a:t>
            </a:r>
            <a:r>
              <a:rPr lang="en-US" altLang="ja-JP" dirty="0"/>
              <a:t>README</a:t>
            </a:r>
            <a:r>
              <a:rPr lang="ja-JP" altLang="en-US" dirty="0"/>
              <a:t>」ファイルの内容を編集できるが</a:t>
            </a:r>
            <a:r>
              <a:rPr lang="ja-JP" altLang="en-US" dirty="0" smtClean="0"/>
              <a:t>、</a:t>
            </a:r>
            <a:r>
              <a:rPr lang="en-US" altLang="ja-JP" dirty="0" smtClean="0"/>
              <a:t/>
            </a:r>
            <a:br>
              <a:rPr lang="en-US" altLang="ja-JP" dirty="0" smtClean="0"/>
            </a:br>
            <a:r>
              <a:rPr lang="ja-JP" altLang="en-US" dirty="0" smtClean="0"/>
              <a:t>何</a:t>
            </a:r>
            <a:r>
              <a:rPr lang="ja-JP" altLang="en-US" dirty="0"/>
              <a:t>もしないで、スクロールしてページ下部</a:t>
            </a:r>
            <a:r>
              <a:rPr lang="ja-JP" altLang="en-US" dirty="0" smtClean="0"/>
              <a:t>へ</a:t>
            </a:r>
            <a:endParaRPr lang="en-US" altLang="ja-JP" dirty="0" smtClean="0"/>
          </a:p>
        </p:txBody>
      </p:sp>
      <p:sp>
        <p:nvSpPr>
          <p:cNvPr id="4" name="スライド番号プレースホルダー 3"/>
          <p:cNvSpPr>
            <a:spLocks noGrp="1"/>
          </p:cNvSpPr>
          <p:nvPr>
            <p:ph type="sldNum" sz="quarter" idx="12"/>
          </p:nvPr>
        </p:nvSpPr>
        <p:spPr/>
        <p:txBody>
          <a:bodyPr/>
          <a:lstStyle/>
          <a:p>
            <a:fld id="{767AD205-C43D-B945-8321-06EAF15BE52F}" type="slidenum">
              <a:rPr kumimoji="1" lang="ja-JP" altLang="en-US" smtClean="0"/>
              <a:t>9</a:t>
            </a:fld>
            <a:endParaRPr kumimoji="1" lang="ja-JP" altLang="en-US" dirty="0"/>
          </a:p>
        </p:txBody>
      </p:sp>
    </p:spTree>
    <p:extLst>
      <p:ext uri="{BB962C8B-B14F-4D97-AF65-F5344CB8AC3E}">
        <p14:creationId xmlns:p14="http://schemas.microsoft.com/office/powerpoint/2010/main" val="625588530"/>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TotalTime>
  <Words>998</Words>
  <Application>Microsoft Macintosh PowerPoint</Application>
  <PresentationFormat>画面に合わせる (4:3)</PresentationFormat>
  <Paragraphs>204</Paragraphs>
  <Slides>26</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26</vt:i4>
      </vt:variant>
    </vt:vector>
  </HeadingPairs>
  <TitlesOfParts>
    <vt:vector size="35" baseType="lpstr">
      <vt:lpstr>Calibri</vt:lpstr>
      <vt:lpstr>Calibri Light</vt:lpstr>
      <vt:lpstr>MS Gothic</vt:lpstr>
      <vt:lpstr>Yu Gothic</vt:lpstr>
      <vt:lpstr>Yu Gothic Medium</vt:lpstr>
      <vt:lpstr>游ゴシック</vt:lpstr>
      <vt:lpstr>游ゴシック Light</vt:lpstr>
      <vt:lpstr>Arial</vt:lpstr>
      <vt:lpstr>ホワイト</vt:lpstr>
      <vt:lpstr>GitHub Pages講習会</vt:lpstr>
      <vt:lpstr>概要</vt:lpstr>
      <vt:lpstr>GitHub Pagesとは</vt:lpstr>
      <vt:lpstr>今回の講習</vt:lpstr>
      <vt:lpstr>GitHub Pages利用の流れ</vt:lpstr>
      <vt:lpstr>ハンズオン</vt:lpstr>
      <vt:lpstr>1.GitHubへアクセスする</vt:lpstr>
      <vt:lpstr>2.リポジトリを作る</vt:lpstr>
      <vt:lpstr>3.ファイル操作のユーザー・ インターフェイスを表示させる:1</vt:lpstr>
      <vt:lpstr>3.ファイル操作のユーザー・ インターフェイスを表示させる:2</vt:lpstr>
      <vt:lpstr>4.HTMLを作る</vt:lpstr>
      <vt:lpstr>HTMLの例</vt:lpstr>
      <vt:lpstr>5.公開されたページの確認</vt:lpstr>
      <vt:lpstr>6.cssフォルダを作成:1</vt:lpstr>
      <vt:lpstr>6.cssフォルダを作成:2</vt:lpstr>
      <vt:lpstr>7.cssフォルダにCSSを アップロード:1</vt:lpstr>
      <vt:lpstr>CSSの例</vt:lpstr>
      <vt:lpstr>7.cssフォルダにCSSを アップロード:2</vt:lpstr>
      <vt:lpstr>8.WebインターフェイスからHTMLを編集:1</vt:lpstr>
      <vt:lpstr>書き換えたHTMLの例</vt:lpstr>
      <vt:lpstr>8.WebインターフェイスからHTMLを編集:2</vt:lpstr>
      <vt:lpstr>9.アップロードしてHTMLを更新:1</vt:lpstr>
      <vt:lpstr>書き換えたHTMLの例</vt:lpstr>
      <vt:lpstr>9.アップロードしてHTMLを更新:2</vt:lpstr>
      <vt:lpstr>9.アップロードしてHTMLを更新:3</vt:lpstr>
      <vt:lpstr>おわりに</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Pages講習会</dc:title>
  <dc:creator>Atsushi Kokubo</dc:creator>
  <cp:lastModifiedBy>Atsushi Kokubo</cp:lastModifiedBy>
  <cp:revision>33</cp:revision>
  <cp:lastPrinted>2017-01-10T07:41:15Z</cp:lastPrinted>
  <dcterms:created xsi:type="dcterms:W3CDTF">2016-12-24T01:44:55Z</dcterms:created>
  <dcterms:modified xsi:type="dcterms:W3CDTF">2017-01-10T07:41:16Z</dcterms:modified>
</cp:coreProperties>
</file>