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0"/>
    <p:restoredTop sz="94694"/>
  </p:normalViewPr>
  <p:slideViewPr>
    <p:cSldViewPr snapToGrid="0" snapToObjects="1">
      <p:cViewPr varScale="1">
        <p:scale>
          <a:sx n="137" d="100"/>
          <a:sy n="137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9F073-EF61-324C-A863-343DCE51C23A}" type="datetimeFigureOut">
              <a:rPr kumimoji="1" lang="ja-JP" altLang="en-US" smtClean="0"/>
              <a:t>2019/5/11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D012B-AFE9-1E4C-AEB4-64B177EB39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50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FD2C-6731-DE41-8E60-E392F5B754C0}" type="datetime1">
              <a:rPr lang="ja-JP" altLang="en-US" smtClean="0"/>
              <a:t>2019/5/11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50932" y="5781301"/>
            <a:ext cx="1405780" cy="885247"/>
          </a:xfrm>
          <a:prstGeom prst="rect">
            <a:avLst/>
          </a:prstGeom>
        </p:spPr>
        <p:txBody>
          <a:bodyPr/>
          <a:lstStyle>
            <a:lvl1pPr algn="r">
              <a:defRPr sz="7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4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9A5F-EE9B-8341-BBAA-D1BE2B3B5768}" type="datetime1">
              <a:rPr lang="ja-JP" altLang="en-US" smtClean="0"/>
              <a:t>2019/5/11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7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A42D-0A33-0740-88CC-F3D63E161928}" type="datetime1">
              <a:rPr lang="ja-JP" altLang="en-US" smtClean="0"/>
              <a:t>2019/5/11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374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0E15-ACB6-8542-9AC9-2C3004309752}" type="datetime1">
              <a:rPr lang="ja-JP" altLang="en-US" smtClean="0"/>
              <a:t>2019/5/11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60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18A8-EC40-6646-BF95-726A36ED0E66}" type="datetime1">
              <a:rPr lang="ja-JP" altLang="en-US" smtClean="0"/>
              <a:t>2019/5/11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5172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6970-877D-3D49-B7FC-AFB18A778BF7}" type="datetime1">
              <a:rPr lang="ja-JP" altLang="en-US" smtClean="0"/>
              <a:t>2019/5/11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0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80BF-29D4-B840-B97A-21176FD9D519}" type="datetime1">
              <a:rPr lang="ja-JP" altLang="en-US" smtClean="0"/>
              <a:t>2019/5/11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22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0B82-B2B1-D141-B3F8-AB93C483E0E5}" type="datetime1">
              <a:rPr lang="ja-JP" altLang="en-US" smtClean="0"/>
              <a:t>2019/5/11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9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1045" y="6088990"/>
            <a:ext cx="684132" cy="365125"/>
          </a:xfrm>
        </p:spPr>
        <p:txBody>
          <a:bodyPr/>
          <a:lstStyle/>
          <a:p>
            <a:fld id="{9FCE3B87-5F3C-B643-B35C-85290AEC694D}" type="datetime1">
              <a:rPr lang="ja-JP" altLang="en-US" smtClean="0"/>
              <a:t>2019/5/11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1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B452-46D7-C647-92F7-AA3B48C7EF28}" type="datetime1">
              <a:rPr lang="ja-JP" altLang="en-US" smtClean="0"/>
              <a:t>2019/5/11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8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920-5785-1C40-8518-1D1883924D0C}" type="datetime1">
              <a:rPr lang="ja-JP" altLang="en-US" smtClean="0"/>
              <a:t>2019/5/11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9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39AD-7E06-804D-979F-82196437EE9B}" type="datetime1">
              <a:rPr lang="ja-JP" altLang="en-US" smtClean="0"/>
              <a:t>2019/5/11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0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D5C6-0739-A74B-A71B-5F3B9E441477}" type="datetime1">
              <a:rPr lang="ja-JP" altLang="en-US" smtClean="0"/>
              <a:t>2019/5/11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0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D082-85B5-0C4D-B468-DFCB065CCDB9}" type="datetime1">
              <a:rPr lang="ja-JP" altLang="en-US" smtClean="0"/>
              <a:t>2019/5/11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7FAB0F-D3BD-8F4A-B6A4-197A08C9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32079" y="5961347"/>
            <a:ext cx="1405780" cy="885247"/>
          </a:xfrm>
          <a:prstGeom prst="rect">
            <a:avLst/>
          </a:prstGeo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5556-2939-DD40-B420-465114F4CAC2}" type="datetime1">
              <a:rPr lang="ja-JP" altLang="en-US" smtClean="0"/>
              <a:t>2019/5/11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1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40FC-C684-D549-BA8B-1051C41CF506}" type="datetime1">
              <a:rPr lang="ja-JP" altLang="en-US" smtClean="0"/>
              <a:t>2019/5/11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9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0686-B6D2-2B47-9012-81D017367F67}" type="datetime1">
              <a:rPr lang="ja-JP" altLang="en-US" smtClean="0"/>
              <a:t>2019/5/11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CB8E232-7995-474B-BE4F-EB42B82F031B}"/>
              </a:ext>
            </a:extLst>
          </p:cNvPr>
          <p:cNvSpPr txBox="1">
            <a:spLocks/>
          </p:cNvSpPr>
          <p:nvPr userDrawn="1"/>
        </p:nvSpPr>
        <p:spPr>
          <a:xfrm>
            <a:off x="7721468" y="5781301"/>
            <a:ext cx="1405780" cy="88524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57F1E4F-1CFF-5643-939E-217C01CDF565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9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28F1A7-1569-4244-920B-B100CBCCE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4800">
                <a:solidFill>
                  <a:schemeClr val="tx1"/>
                </a:solidFill>
              </a:rPr>
              <a:t>新入生</a:t>
            </a:r>
            <a:br>
              <a:rPr kumimoji="1" lang="en-US" altLang="ja-JP" sz="4800" dirty="0">
                <a:solidFill>
                  <a:schemeClr val="tx1"/>
                </a:solidFill>
              </a:rPr>
            </a:br>
            <a:r>
              <a:rPr kumimoji="1" lang="ja-JP" altLang="en-US" sz="4800">
                <a:solidFill>
                  <a:schemeClr val="tx1"/>
                </a:solidFill>
              </a:rPr>
              <a:t>オリエンテーション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FB9784-5FB2-E94F-B397-5C4E5125E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>
                <a:solidFill>
                  <a:schemeClr val="tx1"/>
                </a:solidFill>
              </a:rPr>
              <a:t>八戸工業大学工学部システム情報工学科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A2DCAB-AAC3-4E4F-BA1B-967CDDE7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32079" y="5961347"/>
            <a:ext cx="1405780" cy="88524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7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0A506A-4AF7-B146-9FB3-BE022ED3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>
                <a:solidFill>
                  <a:schemeClr val="tx1"/>
                </a:solidFill>
              </a:rPr>
              <a:t>自己紹介をしよう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1C7A6E-73E8-F94C-82F6-8746693A6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2160590"/>
            <a:ext cx="6612295" cy="3880773"/>
          </a:xfrm>
        </p:spPr>
        <p:txBody>
          <a:bodyPr>
            <a:normAutofit/>
          </a:bodyPr>
          <a:lstStyle/>
          <a:p>
            <a:r>
              <a:rPr kumimoji="1" lang="ja-JP" altLang="en-US" sz="2800">
                <a:solidFill>
                  <a:schemeClr val="tx1"/>
                </a:solidFill>
              </a:rPr>
              <a:t>紙を半分に折りましょう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r>
              <a:rPr kumimoji="1" lang="ja-JP" altLang="en-US" sz="2800">
                <a:solidFill>
                  <a:schemeClr val="tx1"/>
                </a:solidFill>
              </a:rPr>
              <a:t>以下の</a:t>
            </a:r>
            <a:r>
              <a:rPr kumimoji="1" lang="en-US" altLang="ja-JP" sz="2800" dirty="0">
                <a:solidFill>
                  <a:schemeClr val="tx1"/>
                </a:solidFill>
              </a:rPr>
              <a:t>2</a:t>
            </a:r>
            <a:r>
              <a:rPr kumimoji="1" lang="ja-JP" altLang="en-US" sz="2800">
                <a:solidFill>
                  <a:schemeClr val="tx1"/>
                </a:solidFill>
              </a:rPr>
              <a:t>つを書きましょう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lvl="1"/>
            <a:r>
              <a:rPr lang="ja-JP" altLang="en-US" sz="2400">
                <a:solidFill>
                  <a:schemeClr val="tx1"/>
                </a:solidFill>
              </a:rPr>
              <a:t>名前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kumimoji="1" lang="ja-JP" altLang="en-US" sz="2400">
                <a:solidFill>
                  <a:schemeClr val="tx1"/>
                </a:solidFill>
              </a:rPr>
              <a:t>好きなゲーム、音楽、その他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800">
                <a:solidFill>
                  <a:schemeClr val="tx1"/>
                </a:solidFill>
              </a:rPr>
              <a:t>紙に書いたものを使って、グループで一人ずつ話してください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lvl="1"/>
            <a:r>
              <a:rPr kumimoji="1" lang="ja-JP" altLang="en-US" sz="2400">
                <a:solidFill>
                  <a:schemeClr val="tx1"/>
                </a:solidFill>
              </a:rPr>
              <a:t>時間は「</a:t>
            </a:r>
            <a:r>
              <a:rPr kumimoji="1" lang="en-US" altLang="ja-JP" sz="2400" dirty="0">
                <a:solidFill>
                  <a:schemeClr val="tx1"/>
                </a:solidFill>
              </a:rPr>
              <a:t>1</a:t>
            </a:r>
            <a:r>
              <a:rPr kumimoji="1" lang="ja-JP" altLang="en-US" sz="2400">
                <a:solidFill>
                  <a:schemeClr val="tx1"/>
                </a:solidFill>
              </a:rPr>
              <a:t>分」</a:t>
            </a:r>
          </a:p>
        </p:txBody>
      </p:sp>
    </p:spTree>
    <p:extLst>
      <p:ext uri="{BB962C8B-B14F-4D97-AF65-F5344CB8AC3E}">
        <p14:creationId xmlns:p14="http://schemas.microsoft.com/office/powerpoint/2010/main" val="114360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24A9F3D-D232-6747-A2E7-B1DFF6441971}"/>
              </a:ext>
            </a:extLst>
          </p:cNvPr>
          <p:cNvSpPr/>
          <p:nvPr/>
        </p:nvSpPr>
        <p:spPr>
          <a:xfrm>
            <a:off x="1212351" y="369870"/>
            <a:ext cx="4253501" cy="30591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x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3C4E360-2BCA-844F-AF5C-973EB814F61F}"/>
              </a:ext>
            </a:extLst>
          </p:cNvPr>
          <p:cNvSpPr/>
          <p:nvPr/>
        </p:nvSpPr>
        <p:spPr>
          <a:xfrm>
            <a:off x="1212350" y="3429000"/>
            <a:ext cx="4253501" cy="30591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7A18B4-4C22-694B-94AE-BC99DD75FAB2}"/>
              </a:ext>
            </a:extLst>
          </p:cNvPr>
          <p:cNvSpPr txBox="1"/>
          <p:nvPr/>
        </p:nvSpPr>
        <p:spPr>
          <a:xfrm>
            <a:off x="1861772" y="76028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こくぼあつし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9F123D1-E254-D644-88DE-3A0A9C6950A5}"/>
              </a:ext>
            </a:extLst>
          </p:cNvPr>
          <p:cNvSpPr txBox="1"/>
          <p:nvPr/>
        </p:nvSpPr>
        <p:spPr>
          <a:xfrm>
            <a:off x="1952527" y="1576269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とある魔術の</a:t>
            </a:r>
            <a:endParaRPr kumimoji="1" lang="en-US" altLang="ja-JP" sz="3600" dirty="0"/>
          </a:p>
          <a:p>
            <a:r>
              <a:rPr kumimoji="1" lang="ja-JP" altLang="en-US" sz="3600"/>
              <a:t>電脳戦機</a:t>
            </a:r>
          </a:p>
        </p:txBody>
      </p:sp>
    </p:spTree>
    <p:extLst>
      <p:ext uri="{BB962C8B-B14F-4D97-AF65-F5344CB8AC3E}">
        <p14:creationId xmlns:p14="http://schemas.microsoft.com/office/powerpoint/2010/main" val="193322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カーブ矢印 1">
            <a:extLst>
              <a:ext uri="{FF2B5EF4-FFF2-40B4-BE49-F238E27FC236}">
                <a16:creationId xmlns:a16="http://schemas.microsoft.com/office/drawing/2014/main" id="{067AF2EC-9930-FD4B-A85A-17B5B14A0507}"/>
              </a:ext>
            </a:extLst>
          </p:cNvPr>
          <p:cNvSpPr/>
          <p:nvPr/>
        </p:nvSpPr>
        <p:spPr>
          <a:xfrm>
            <a:off x="4170785" y="1259633"/>
            <a:ext cx="2799183" cy="47119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左カーブ矢印 2">
            <a:extLst>
              <a:ext uri="{FF2B5EF4-FFF2-40B4-BE49-F238E27FC236}">
                <a16:creationId xmlns:a16="http://schemas.microsoft.com/office/drawing/2014/main" id="{8BF4F7AE-A626-6C4D-A360-6E47B5CFF35E}"/>
              </a:ext>
            </a:extLst>
          </p:cNvPr>
          <p:cNvSpPr/>
          <p:nvPr/>
        </p:nvSpPr>
        <p:spPr>
          <a:xfrm rot="10800000">
            <a:off x="917512" y="973494"/>
            <a:ext cx="2799183" cy="47119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0E3C06-25E0-734B-8AD4-82DF01DD3914}"/>
              </a:ext>
            </a:extLst>
          </p:cNvPr>
          <p:cNvSpPr txBox="1"/>
          <p:nvPr/>
        </p:nvSpPr>
        <p:spPr>
          <a:xfrm>
            <a:off x="4018002" y="186611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/>
              <a:t>①</a:t>
            </a:r>
            <a:endParaRPr kumimoji="1" lang="ja-JP" altLang="en-US" sz="7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F15FE29-2979-6943-9855-64DAD76CCF2C}"/>
              </a:ext>
            </a:extLst>
          </p:cNvPr>
          <p:cNvSpPr txBox="1"/>
          <p:nvPr/>
        </p:nvSpPr>
        <p:spPr>
          <a:xfrm>
            <a:off x="4436243" y="3950170"/>
            <a:ext cx="16594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500" dirty="0"/>
              <a:t>③</a:t>
            </a:r>
            <a:endParaRPr kumimoji="1" lang="ja-JP" altLang="en-US" sz="115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02227C-AFB4-354C-B416-EEBA1F384C5E}"/>
              </a:ext>
            </a:extLst>
          </p:cNvPr>
          <p:cNvSpPr txBox="1"/>
          <p:nvPr/>
        </p:nvSpPr>
        <p:spPr>
          <a:xfrm>
            <a:off x="6608856" y="2273980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/>
              <a:t>②</a:t>
            </a:r>
            <a:endParaRPr kumimoji="1" lang="ja-JP" altLang="en-US" sz="8800"/>
          </a:p>
        </p:txBody>
      </p:sp>
    </p:spTree>
    <p:extLst>
      <p:ext uri="{BB962C8B-B14F-4D97-AF65-F5344CB8AC3E}">
        <p14:creationId xmlns:p14="http://schemas.microsoft.com/office/powerpoint/2010/main" val="197381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473D2B-C2C2-8842-A97A-C99F3C02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>
                <a:solidFill>
                  <a:schemeClr val="tx1"/>
                </a:solidFill>
              </a:rPr>
              <a:t>席替えをしよう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4872B0-D2F7-114E-8C35-973575C31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次の方法で席替えをします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kumimoji="1" lang="en-US" altLang="ja-JP" sz="3200" dirty="0">
                <a:solidFill>
                  <a:schemeClr val="tx1"/>
                </a:solidFill>
              </a:rPr>
              <a:t>1</a:t>
            </a:r>
            <a:r>
              <a:rPr kumimoji="1" lang="ja-JP" altLang="en-US" sz="3200">
                <a:solidFill>
                  <a:schemeClr val="tx1"/>
                </a:solidFill>
              </a:rPr>
              <a:t>、</a:t>
            </a:r>
            <a:r>
              <a:rPr kumimoji="1" lang="en-US" altLang="ja-JP" sz="3200" dirty="0">
                <a:solidFill>
                  <a:schemeClr val="tx1"/>
                </a:solidFill>
              </a:rPr>
              <a:t>3</a:t>
            </a:r>
            <a:r>
              <a:rPr kumimoji="1" lang="ja-JP" altLang="en-US" sz="3200">
                <a:solidFill>
                  <a:schemeClr val="tx1"/>
                </a:solidFill>
              </a:rPr>
              <a:t>、</a:t>
            </a:r>
            <a:r>
              <a:rPr kumimoji="1" lang="en-US" altLang="ja-JP" sz="3200" dirty="0">
                <a:solidFill>
                  <a:schemeClr val="tx1"/>
                </a:solidFill>
              </a:rPr>
              <a:t>5</a:t>
            </a:r>
            <a:r>
              <a:rPr kumimoji="1" lang="ja-JP" altLang="en-US" sz="3200">
                <a:solidFill>
                  <a:schemeClr val="tx1"/>
                </a:solidFill>
              </a:rPr>
              <a:t>、</a:t>
            </a:r>
            <a:r>
              <a:rPr kumimoji="1" lang="en-US" altLang="ja-JP" sz="3200" dirty="0">
                <a:solidFill>
                  <a:schemeClr val="tx1"/>
                </a:solidFill>
              </a:rPr>
              <a:t>7</a:t>
            </a:r>
            <a:r>
              <a:rPr kumimoji="1" lang="ja-JP" altLang="en-US" sz="3200">
                <a:solidFill>
                  <a:schemeClr val="tx1"/>
                </a:solidFill>
              </a:rPr>
              <a:t>、</a:t>
            </a:r>
            <a:r>
              <a:rPr kumimoji="1" lang="en-US" altLang="ja-JP" sz="3200" dirty="0">
                <a:solidFill>
                  <a:schemeClr val="tx1"/>
                </a:solidFill>
              </a:rPr>
              <a:t>9</a:t>
            </a:r>
            <a:r>
              <a:rPr kumimoji="1" lang="ja-JP" altLang="en-US" sz="3200">
                <a:solidFill>
                  <a:schemeClr val="tx1"/>
                </a:solidFill>
              </a:rPr>
              <a:t>、</a:t>
            </a:r>
            <a:r>
              <a:rPr kumimoji="1" lang="en-US" altLang="ja-JP" sz="3200" dirty="0">
                <a:solidFill>
                  <a:schemeClr val="tx1"/>
                </a:solidFill>
              </a:rPr>
              <a:t>11</a:t>
            </a:r>
            <a:r>
              <a:rPr kumimoji="1" lang="ja-JP" altLang="en-US" sz="3200">
                <a:solidFill>
                  <a:schemeClr val="tx1"/>
                </a:solidFill>
              </a:rPr>
              <a:t>班の人は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lvl="1"/>
            <a:r>
              <a:rPr kumimoji="1" lang="ja-JP" altLang="en-US" sz="3000">
                <a:solidFill>
                  <a:schemeClr val="tx1"/>
                </a:solidFill>
              </a:rPr>
              <a:t>話した順番が次の班です</a:t>
            </a:r>
            <a:endParaRPr kumimoji="1" lang="en-US" altLang="ja-JP" sz="3000" dirty="0">
              <a:solidFill>
                <a:schemeClr val="tx1"/>
              </a:solidFill>
            </a:endParaRPr>
          </a:p>
          <a:p>
            <a:r>
              <a:rPr kumimoji="1" lang="en-US" altLang="ja-JP" sz="3200" dirty="0">
                <a:solidFill>
                  <a:schemeClr val="tx1"/>
                </a:solidFill>
              </a:rPr>
              <a:t>2</a:t>
            </a:r>
            <a:r>
              <a:rPr kumimoji="1" lang="ja-JP" altLang="en-US" sz="3200">
                <a:solidFill>
                  <a:schemeClr val="tx1"/>
                </a:solidFill>
              </a:rPr>
              <a:t>、</a:t>
            </a:r>
            <a:r>
              <a:rPr kumimoji="1" lang="en-US" altLang="ja-JP" sz="3200" dirty="0">
                <a:solidFill>
                  <a:schemeClr val="tx1"/>
                </a:solidFill>
              </a:rPr>
              <a:t>4</a:t>
            </a:r>
            <a:r>
              <a:rPr kumimoji="1" lang="ja-JP" altLang="en-US" sz="3200">
                <a:solidFill>
                  <a:schemeClr val="tx1"/>
                </a:solidFill>
              </a:rPr>
              <a:t>、</a:t>
            </a:r>
            <a:r>
              <a:rPr kumimoji="1" lang="en-US" altLang="ja-JP" sz="3200" dirty="0">
                <a:solidFill>
                  <a:schemeClr val="tx1"/>
                </a:solidFill>
              </a:rPr>
              <a:t>6</a:t>
            </a:r>
            <a:r>
              <a:rPr kumimoji="1" lang="ja-JP" altLang="en-US" sz="3200">
                <a:solidFill>
                  <a:schemeClr val="tx1"/>
                </a:solidFill>
              </a:rPr>
              <a:t>、</a:t>
            </a:r>
            <a:r>
              <a:rPr kumimoji="1" lang="en-US" altLang="ja-JP" sz="3200" dirty="0">
                <a:solidFill>
                  <a:schemeClr val="tx1"/>
                </a:solidFill>
              </a:rPr>
              <a:t>8</a:t>
            </a:r>
            <a:r>
              <a:rPr kumimoji="1" lang="ja-JP" altLang="en-US" sz="3200">
                <a:solidFill>
                  <a:schemeClr val="tx1"/>
                </a:solidFill>
              </a:rPr>
              <a:t>、</a:t>
            </a:r>
            <a:r>
              <a:rPr kumimoji="1" lang="en-US" altLang="ja-JP" sz="3200" dirty="0">
                <a:solidFill>
                  <a:schemeClr val="tx1"/>
                </a:solidFill>
              </a:rPr>
              <a:t>10</a:t>
            </a:r>
            <a:r>
              <a:rPr kumimoji="1" lang="ja-JP" altLang="en-US" sz="3200">
                <a:solidFill>
                  <a:schemeClr val="tx1"/>
                </a:solidFill>
              </a:rPr>
              <a:t>、</a:t>
            </a:r>
            <a:r>
              <a:rPr kumimoji="1" lang="en-US" altLang="ja-JP" sz="3200" dirty="0">
                <a:solidFill>
                  <a:schemeClr val="tx1"/>
                </a:solidFill>
              </a:rPr>
              <a:t>12</a:t>
            </a:r>
            <a:r>
              <a:rPr kumimoji="1" lang="ja-JP" altLang="en-US" sz="3200">
                <a:solidFill>
                  <a:schemeClr val="tx1"/>
                </a:solidFill>
              </a:rPr>
              <a:t>班の人は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lvl="1"/>
            <a:r>
              <a:rPr lang="ja-JP" altLang="en-US" sz="3000">
                <a:solidFill>
                  <a:schemeClr val="tx1"/>
                </a:solidFill>
              </a:rPr>
              <a:t>話した順番</a:t>
            </a:r>
            <a:r>
              <a:rPr lang="en-US" altLang="ja-JP" sz="3000" dirty="0">
                <a:solidFill>
                  <a:schemeClr val="tx1"/>
                </a:solidFill>
              </a:rPr>
              <a:t>+6</a:t>
            </a:r>
            <a:r>
              <a:rPr lang="ja-JP" altLang="en-US" sz="3000">
                <a:solidFill>
                  <a:schemeClr val="tx1"/>
                </a:solidFill>
              </a:rPr>
              <a:t>が次の班です</a:t>
            </a:r>
            <a:endParaRPr lang="en-US" altLang="ja-JP" sz="3000" dirty="0">
              <a:solidFill>
                <a:schemeClr val="tx1"/>
              </a:solidFill>
            </a:endParaRPr>
          </a:p>
          <a:p>
            <a:r>
              <a:rPr kumimoji="1" lang="ja-JP" altLang="en-US" sz="3200">
                <a:solidFill>
                  <a:schemeClr val="tx1"/>
                </a:solidFill>
              </a:rPr>
              <a:t>ただし、</a:t>
            </a:r>
            <a:r>
              <a:rPr kumimoji="1" lang="en-US" altLang="ja-JP" sz="3200" dirty="0">
                <a:solidFill>
                  <a:schemeClr val="tx1"/>
                </a:solidFill>
              </a:rPr>
              <a:t>7</a:t>
            </a:r>
            <a:r>
              <a:rPr kumimoji="1" lang="ja-JP" altLang="en-US" sz="3200">
                <a:solidFill>
                  <a:schemeClr val="tx1"/>
                </a:solidFill>
              </a:rPr>
              <a:t>番目の方は</a:t>
            </a:r>
            <a:r>
              <a:rPr kumimoji="1" lang="en-US" altLang="ja-JP" sz="3200" dirty="0">
                <a:solidFill>
                  <a:schemeClr val="tx1"/>
                </a:solidFill>
              </a:rPr>
              <a:t>13</a:t>
            </a:r>
            <a:r>
              <a:rPr kumimoji="1" lang="ja-JP" altLang="en-US" sz="3200">
                <a:solidFill>
                  <a:schemeClr val="tx1"/>
                </a:solidFill>
              </a:rPr>
              <a:t>班です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DBE229-2315-DB42-BC37-E44D480938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5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5BC9A0-F92A-584D-BFD5-98419033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>
                <a:solidFill>
                  <a:schemeClr val="tx1"/>
                </a:solidFill>
              </a:rPr>
              <a:t>先輩に質問！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F8FE25-1AC4-914F-8B94-684422CB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>
                <a:solidFill>
                  <a:schemeClr val="tx1"/>
                </a:solidFill>
              </a:rPr>
              <a:t>半分に折った紙を切って</a:t>
            </a:r>
            <a:br>
              <a:rPr lang="en-US" altLang="ja-JP" sz="3600" dirty="0">
                <a:solidFill>
                  <a:schemeClr val="tx1"/>
                </a:solidFill>
              </a:rPr>
            </a:br>
            <a:r>
              <a:rPr lang="ja-JP" altLang="en-US" sz="3600">
                <a:solidFill>
                  <a:schemeClr val="tx1"/>
                </a:solidFill>
              </a:rPr>
              <a:t>ください</a:t>
            </a:r>
            <a:endParaRPr lang="en-US" altLang="ja-JP" sz="3600" dirty="0">
              <a:solidFill>
                <a:schemeClr val="tx1"/>
              </a:solidFill>
            </a:endParaRPr>
          </a:p>
          <a:p>
            <a:r>
              <a:rPr lang="ja-JP" altLang="en-US" sz="3600">
                <a:solidFill>
                  <a:schemeClr val="tx1"/>
                </a:solidFill>
              </a:rPr>
              <a:t>切り取った紙に質問を</a:t>
            </a:r>
            <a:br>
              <a:rPr lang="en-US" altLang="ja-JP" sz="3600" dirty="0">
                <a:solidFill>
                  <a:schemeClr val="tx1"/>
                </a:solidFill>
              </a:rPr>
            </a:br>
            <a:r>
              <a:rPr lang="ja-JP" altLang="en-US" sz="3600">
                <a:solidFill>
                  <a:schemeClr val="tx1"/>
                </a:solidFill>
              </a:rPr>
              <a:t>書いてください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2F14B4-73BC-1C40-9388-2C21CC8B64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73530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139</Words>
  <Application>Microsoft Macintosh PowerPoint</Application>
  <PresentationFormat>画面に合わせる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Arial</vt:lpstr>
      <vt:lpstr>Trebuchet MS</vt:lpstr>
      <vt:lpstr>Wingdings 3</vt:lpstr>
      <vt:lpstr>ファセット</vt:lpstr>
      <vt:lpstr>新入生 オリエンテーション</vt:lpstr>
      <vt:lpstr>自己紹介をしよう</vt:lpstr>
      <vt:lpstr>PowerPoint プレゼンテーション</vt:lpstr>
      <vt:lpstr>PowerPoint プレゼンテーション</vt:lpstr>
      <vt:lpstr>席替えをしよう</vt:lpstr>
      <vt:lpstr>先輩に質問！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新入生 オリエンテーション</dc:title>
  <dc:creator>Kokubo Atsushi</dc:creator>
  <cp:lastModifiedBy>Kokubo Atsushi</cp:lastModifiedBy>
  <cp:revision>5</cp:revision>
  <dcterms:created xsi:type="dcterms:W3CDTF">2019-05-09T08:16:45Z</dcterms:created>
  <dcterms:modified xsi:type="dcterms:W3CDTF">2019-05-11T00:34:44Z</dcterms:modified>
</cp:coreProperties>
</file>