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1" r:id="rId1"/>
  </p:sldMasterIdLst>
  <p:notesMasterIdLst>
    <p:notesMasterId r:id="rId32"/>
  </p:notesMasterIdLst>
  <p:handoutMasterIdLst>
    <p:handoutMasterId r:id="rId33"/>
  </p:handoutMasterIdLst>
  <p:sldIdLst>
    <p:sldId id="339" r:id="rId2"/>
    <p:sldId id="263" r:id="rId3"/>
    <p:sldId id="330" r:id="rId4"/>
    <p:sldId id="331" r:id="rId5"/>
    <p:sldId id="290" r:id="rId6"/>
    <p:sldId id="291" r:id="rId7"/>
    <p:sldId id="332" r:id="rId8"/>
    <p:sldId id="333" r:id="rId9"/>
    <p:sldId id="334" r:id="rId10"/>
    <p:sldId id="335" r:id="rId11"/>
    <p:sldId id="336" r:id="rId12"/>
    <p:sldId id="337" r:id="rId13"/>
    <p:sldId id="338" r:id="rId14"/>
    <p:sldId id="261" r:id="rId15"/>
    <p:sldId id="300" r:id="rId16"/>
    <p:sldId id="298" r:id="rId17"/>
    <p:sldId id="299" r:id="rId18"/>
    <p:sldId id="302" r:id="rId19"/>
    <p:sldId id="329" r:id="rId20"/>
    <p:sldId id="311" r:id="rId21"/>
    <p:sldId id="307" r:id="rId22"/>
    <p:sldId id="312" r:id="rId23"/>
    <p:sldId id="313" r:id="rId24"/>
    <p:sldId id="314" r:id="rId25"/>
    <p:sldId id="315" r:id="rId26"/>
    <p:sldId id="316" r:id="rId27"/>
    <p:sldId id="317" r:id="rId28"/>
    <p:sldId id="318" r:id="rId29"/>
    <p:sldId id="358" r:id="rId30"/>
    <p:sldId id="359"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古川成江" initials="古川成江"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3" autoAdjust="0"/>
    <p:restoredTop sz="94660"/>
  </p:normalViewPr>
  <p:slideViewPr>
    <p:cSldViewPr snapToGrid="0">
      <p:cViewPr varScale="1">
        <p:scale>
          <a:sx n="104" d="100"/>
          <a:sy n="104" d="100"/>
        </p:scale>
        <p:origin x="10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C727B4-33FE-4D88-9BE7-B4E1A2D0AF45}" type="datetimeFigureOut">
              <a:rPr kumimoji="1" lang="ja-JP" altLang="en-US" smtClean="0"/>
              <a:t>2018/5/15</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898BBD-006D-4000-9836-8384BE36A864}" type="slidenum">
              <a:rPr kumimoji="1" lang="ja-JP" altLang="en-US" smtClean="0"/>
              <a:t>‹#›</a:t>
            </a:fld>
            <a:endParaRPr kumimoji="1" lang="ja-JP" altLang="en-US"/>
          </a:p>
        </p:txBody>
      </p:sp>
    </p:spTree>
    <p:extLst>
      <p:ext uri="{BB962C8B-B14F-4D97-AF65-F5344CB8AC3E}">
        <p14:creationId xmlns:p14="http://schemas.microsoft.com/office/powerpoint/2010/main" val="5419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56A656-A66C-43F3-AF30-4899365A0224}" type="datetimeFigureOut">
              <a:rPr kumimoji="1" lang="ja-JP" altLang="en-US" smtClean="0"/>
              <a:t>2018/5/15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5338BE-76B5-4AE4-ADE0-1C8353B7154B}" type="slidenum">
              <a:rPr kumimoji="1" lang="ja-JP" altLang="en-US" smtClean="0"/>
              <a:t>‹#›</a:t>
            </a:fld>
            <a:endParaRPr kumimoji="1" lang="ja-JP" altLang="en-US"/>
          </a:p>
        </p:txBody>
      </p:sp>
    </p:spTree>
    <p:extLst>
      <p:ext uri="{BB962C8B-B14F-4D97-AF65-F5344CB8AC3E}">
        <p14:creationId xmlns:p14="http://schemas.microsoft.com/office/powerpoint/2010/main" val="62429010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25338BE-76B5-4AE4-ADE0-1C8353B7154B}" type="slidenum">
              <a:rPr kumimoji="1" lang="ja-JP" altLang="en-US" smtClean="0"/>
              <a:t>0</a:t>
            </a:fld>
            <a:endParaRPr kumimoji="1" lang="ja-JP" altLang="en-US"/>
          </a:p>
        </p:txBody>
      </p:sp>
    </p:spTree>
    <p:extLst>
      <p:ext uri="{BB962C8B-B14F-4D97-AF65-F5344CB8AC3E}">
        <p14:creationId xmlns:p14="http://schemas.microsoft.com/office/powerpoint/2010/main" val="6048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0CED23-F8BB-4DFF-BD10-6688F62BCF6D}" type="datetime1">
              <a:rPr lang="en-US" altLang="ja-JP" smtClean="0"/>
              <a:t>5/15/18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3945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FB47028-6E40-45D5-B5D4-2298E18A61FF}" type="datetime1">
              <a:rPr lang="en-US" altLang="ja-JP" smtClean="0"/>
              <a:t>5/15/18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99988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14779"/>
            <a:ext cx="1971675"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41899F6-9FCD-4DE7-89E2-F798B2972D49}" type="datetime1">
              <a:rPr lang="en-US" altLang="ja-JP" smtClean="0"/>
              <a:t>5/15/18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11509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C87BD5B-D6B6-494D-B6B5-FCC39E5031C5}" type="datetime1">
              <a:rPr lang="en-US" altLang="ja-JP" smtClean="0"/>
              <a:t>5/15/18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800" b="1">
                <a:solidFill>
                  <a:schemeClr val="tx1"/>
                </a:solidFill>
              </a:defRPr>
            </a:lvl1pPr>
          </a:lstStyle>
          <a:p>
            <a:fld id="{6113E31D-E2AB-40D1-8B51-AFA5AFEF393A}" type="slidenum">
              <a:rPr lang="en-US" smtClean="0"/>
              <a:pPr/>
              <a:t>‹#›</a:t>
            </a:fld>
            <a:endParaRPr lang="en-US" dirty="0"/>
          </a:p>
        </p:txBody>
      </p:sp>
    </p:spTree>
    <p:extLst>
      <p:ext uri="{BB962C8B-B14F-4D97-AF65-F5344CB8AC3E}">
        <p14:creationId xmlns:p14="http://schemas.microsoft.com/office/powerpoint/2010/main" val="4184336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2A982D7-16B3-487D-A0A1-3D585AB5F510}" type="datetime1">
              <a:rPr lang="en-US" altLang="ja-JP" smtClean="0"/>
              <a:t>5/15/18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800" b="1">
                <a:solidFill>
                  <a:schemeClr val="tx1"/>
                </a:solidFill>
              </a:defRPr>
            </a:lvl1pPr>
          </a:lstStyle>
          <a:p>
            <a:fld id="{4FAB73BC-B049-4115-A692-8D63A059BFB8}"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368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8684AA6-3836-43A6-8ED4-1D6A9AF791DD}" type="datetime1">
              <a:rPr lang="en-US" altLang="ja-JP" smtClean="0"/>
              <a:t>5/15/18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sz="1800" b="1">
                <a:solidFill>
                  <a:schemeClr val="tx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5954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640BAFB-E25C-4D60-83C0-761A7BFBC041}" type="datetime1">
              <a:rPr lang="en-US" altLang="ja-JP" smtClean="0"/>
              <a:t>5/15/18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lvl1pPr>
              <a:defRPr sz="1800" b="1">
                <a:solidFill>
                  <a:schemeClr val="tx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35404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4E6583B-E21C-43BD-8C86-2FE6B87422CB}" type="datetime1">
              <a:rPr lang="en-US" altLang="ja-JP" smtClean="0"/>
              <a:t>5/15/18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sz="1800" b="1">
                <a:solidFill>
                  <a:schemeClr val="tx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9819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9514FD50-45E3-481B-92A0-C3FCC4CFA1C8}" type="datetime1">
              <a:rPr lang="en-US" altLang="ja-JP" smtClean="0"/>
              <a:t>5/15/18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lvl1pPr>
              <a:defRPr sz="1800" b="1">
                <a:solidFill>
                  <a:schemeClr val="tx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6474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AF068F31-0BB1-462C-B8BA-6C4753DAF1A6}" type="datetime1">
              <a:rPr lang="en-US" altLang="ja-JP" smtClean="0"/>
              <a:t>5/15/18</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3537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F505199-1D75-42DD-B630-38B8F73F380C}" type="datetime1">
              <a:rPr lang="en-US" altLang="ja-JP" smtClean="0"/>
              <a:t>5/15/18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51652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017F51D-FDA3-41C7-B7FB-4FFC5CC4D1DD}" type="datetime1">
              <a:rPr lang="en-US" altLang="ja-JP" smtClean="0"/>
              <a:t>5/15/18</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661090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25038" y="1747652"/>
            <a:ext cx="7471515" cy="2405340"/>
          </a:xfrm>
        </p:spPr>
        <p:txBody>
          <a:bodyPr>
            <a:normAutofit/>
          </a:bodyPr>
          <a:lstStyle/>
          <a:p>
            <a:r>
              <a:rPr lang="en-US" altLang="ja-JP" sz="2800" dirty="0"/>
              <a:t>Scratch</a:t>
            </a:r>
            <a:r>
              <a:rPr lang="ja-JP" altLang="en-US" sz="2800" dirty="0"/>
              <a:t>を使ってプログラミングを楽しく</a:t>
            </a:r>
            <a:r>
              <a:rPr lang="ja-JP" altLang="en-US" sz="2800"/>
              <a:t>学ぼう！</a:t>
            </a:r>
            <a:br>
              <a:rPr lang="en-US" altLang="ja-JP" sz="2800" dirty="0"/>
            </a:br>
            <a:br>
              <a:rPr lang="en-US" altLang="ja-JP" sz="4800" dirty="0"/>
            </a:br>
            <a:r>
              <a:rPr lang="ja-JP" altLang="en-US" sz="4800"/>
              <a:t>⑦乱数を学ぼう</a:t>
            </a:r>
            <a:endParaRPr lang="ja-JP" altLang="en-US" sz="4800" dirty="0"/>
          </a:p>
        </p:txBody>
      </p:sp>
      <p:sp>
        <p:nvSpPr>
          <p:cNvPr id="3" name="サブタイトル 2"/>
          <p:cNvSpPr>
            <a:spLocks noGrp="1"/>
          </p:cNvSpPr>
          <p:nvPr>
            <p:ph type="subTitle" idx="1"/>
          </p:nvPr>
        </p:nvSpPr>
        <p:spPr>
          <a:xfrm>
            <a:off x="825038" y="4636286"/>
            <a:ext cx="7543800" cy="918693"/>
          </a:xfrm>
        </p:spPr>
        <p:txBody>
          <a:bodyPr>
            <a:normAutofit fontScale="92500" lnSpcReduction="10000"/>
          </a:bodyPr>
          <a:lstStyle/>
          <a:p>
            <a:r>
              <a:rPr lang="en-GB" altLang="ja-JP" cap="none" dirty="0">
                <a:solidFill>
                  <a:schemeClr val="tx1"/>
                </a:solidFill>
                <a:latin typeface="+mn-ea"/>
              </a:rPr>
              <a:t>Scratch</a:t>
            </a:r>
            <a:r>
              <a:rPr lang="ja-JP" altLang="en-US" cap="none">
                <a:solidFill>
                  <a:schemeClr val="tx1"/>
                </a:solidFill>
                <a:latin typeface="+mn-ea"/>
              </a:rPr>
              <a:t>は </a:t>
            </a:r>
            <a:r>
              <a:rPr lang="en-GB" altLang="ja-JP" cap="none" dirty="0">
                <a:solidFill>
                  <a:schemeClr val="tx1"/>
                </a:solidFill>
                <a:latin typeface="+mn-ea"/>
              </a:rPr>
              <a:t>MIT</a:t>
            </a:r>
            <a:r>
              <a:rPr lang="ja-JP" altLang="en-US" cap="none">
                <a:solidFill>
                  <a:schemeClr val="tx1"/>
                </a:solidFill>
                <a:latin typeface="+mn-ea"/>
              </a:rPr>
              <a:t>メディア・ラボのライフロング・キンダーガーテン・グループによって開発されました。詳しくは </a:t>
            </a:r>
            <a:r>
              <a:rPr lang="en-GB" altLang="ja-JP" cap="none" dirty="0">
                <a:solidFill>
                  <a:schemeClr val="tx1"/>
                </a:solidFill>
                <a:latin typeface="+mn-ea"/>
              </a:rPr>
              <a:t>http://</a:t>
            </a:r>
            <a:r>
              <a:rPr lang="en-GB" altLang="ja-JP" cap="none" dirty="0" err="1">
                <a:solidFill>
                  <a:schemeClr val="tx1"/>
                </a:solidFill>
                <a:latin typeface="+mn-ea"/>
              </a:rPr>
              <a:t>scratch.mit.edu</a:t>
            </a:r>
            <a:r>
              <a:rPr lang="en-GB" altLang="ja-JP" cap="none" dirty="0">
                <a:solidFill>
                  <a:schemeClr val="tx1"/>
                </a:solidFill>
                <a:latin typeface="+mn-ea"/>
              </a:rPr>
              <a:t> </a:t>
            </a:r>
            <a:r>
              <a:rPr lang="ja-JP" altLang="en-US" cap="none">
                <a:solidFill>
                  <a:schemeClr val="tx1"/>
                </a:solidFill>
                <a:latin typeface="+mn-ea"/>
              </a:rPr>
              <a:t>をご参照ください。</a:t>
            </a:r>
            <a:endParaRPr kumimoji="1" lang="ja-JP" altLang="en-US" cap="none" dirty="0">
              <a:solidFill>
                <a:schemeClr val="tx1"/>
              </a:solidFill>
              <a:latin typeface="+mn-ea"/>
            </a:endParaRPr>
          </a:p>
        </p:txBody>
      </p:sp>
      <p:sp>
        <p:nvSpPr>
          <p:cNvPr id="5" name="テキスト ボックス 4">
            <a:extLst>
              <a:ext uri="{FF2B5EF4-FFF2-40B4-BE49-F238E27FC236}">
                <a16:creationId xmlns:a16="http://schemas.microsoft.com/office/drawing/2014/main" id="{E29E9227-12F3-614E-9BC2-7D9613C9A2B2}"/>
              </a:ext>
            </a:extLst>
          </p:cNvPr>
          <p:cNvSpPr txBox="1"/>
          <p:nvPr/>
        </p:nvSpPr>
        <p:spPr>
          <a:xfrm>
            <a:off x="902482" y="2211860"/>
            <a:ext cx="1144865" cy="369332"/>
          </a:xfrm>
          <a:prstGeom prst="rect">
            <a:avLst/>
          </a:prstGeom>
          <a:noFill/>
        </p:spPr>
        <p:txBody>
          <a:bodyPr wrap="none" rtlCol="0">
            <a:spAutoFit/>
          </a:bodyPr>
          <a:lstStyle/>
          <a:p>
            <a:r>
              <a:rPr kumimoji="1" lang="ja-JP" altLang="en-US"/>
              <a:t>スクラッチ</a:t>
            </a:r>
          </a:p>
        </p:txBody>
      </p:sp>
    </p:spTree>
    <p:extLst>
      <p:ext uri="{BB962C8B-B14F-4D97-AF65-F5344CB8AC3E}">
        <p14:creationId xmlns:p14="http://schemas.microsoft.com/office/powerpoint/2010/main" val="2631053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メッセージのやりとり</a:t>
            </a:r>
          </a:p>
        </p:txBody>
      </p:sp>
      <p:sp>
        <p:nvSpPr>
          <p:cNvPr id="3" name="コンテンツ プレースホルダー 2"/>
          <p:cNvSpPr>
            <a:spLocks noGrp="1"/>
          </p:cNvSpPr>
          <p:nvPr>
            <p:ph idx="1"/>
          </p:nvPr>
        </p:nvSpPr>
        <p:spPr>
          <a:xfrm>
            <a:off x="822958" y="1868708"/>
            <a:ext cx="7543801" cy="4023360"/>
          </a:xfrm>
        </p:spPr>
        <p:txBody>
          <a:bodyPr>
            <a:normAutofit/>
          </a:bodyPr>
          <a:lstStyle/>
          <a:p>
            <a:pPr>
              <a:buFont typeface="Wingdings" panose="05000000000000000000" pitchFamily="2" charset="2"/>
              <a:buChar char="l"/>
            </a:pPr>
            <a:r>
              <a:rPr kumimoji="1" lang="ja-JP" altLang="en-US" sz="2800" dirty="0"/>
              <a:t>「</a:t>
            </a:r>
            <a:r>
              <a:rPr kumimoji="1" lang="en-US" altLang="ja-JP" sz="2800" dirty="0"/>
              <a:t>Animals</a:t>
            </a:r>
            <a:r>
              <a:rPr kumimoji="1" lang="ja-JP" altLang="en-US" sz="2800" dirty="0"/>
              <a:t>」を選んで「</a:t>
            </a:r>
            <a:r>
              <a:rPr kumimoji="1" lang="en-US" altLang="ja-JP" sz="2800" dirty="0"/>
              <a:t>OK</a:t>
            </a:r>
            <a:r>
              <a:rPr kumimoji="1" lang="ja-JP" altLang="en-US" sz="2800" dirty="0"/>
              <a:t>」をクリック</a:t>
            </a:r>
          </a:p>
          <a:p>
            <a:pPr marL="0" indent="0">
              <a:buNone/>
            </a:pPr>
            <a:endParaRPr lang="en-US" altLang="ja-JP" sz="28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478" y="2361224"/>
            <a:ext cx="6092822" cy="3226530"/>
          </a:xfrm>
          <a:prstGeom prst="rect">
            <a:avLst/>
          </a:prstGeom>
        </p:spPr>
      </p:pic>
      <p:sp>
        <p:nvSpPr>
          <p:cNvPr id="5" name="テキスト ボックス 4"/>
          <p:cNvSpPr txBox="1"/>
          <p:nvPr/>
        </p:nvSpPr>
        <p:spPr>
          <a:xfrm>
            <a:off x="1233377" y="1775862"/>
            <a:ext cx="1265274" cy="281048"/>
          </a:xfrm>
          <a:prstGeom prst="rect">
            <a:avLst/>
          </a:prstGeom>
          <a:noFill/>
        </p:spPr>
        <p:txBody>
          <a:bodyPr wrap="square" rtlCol="0">
            <a:spAutoFit/>
          </a:bodyPr>
          <a:lstStyle/>
          <a:p>
            <a:pPr algn="dist"/>
            <a:r>
              <a:rPr kumimoji="1" lang="ja-JP" altLang="en-US" sz="1200" dirty="0"/>
              <a:t>アニマルズ</a:t>
            </a:r>
          </a:p>
        </p:txBody>
      </p:sp>
      <p:sp>
        <p:nvSpPr>
          <p:cNvPr id="6" name="スライド番号プレースホルダー 5"/>
          <p:cNvSpPr>
            <a:spLocks noGrp="1"/>
          </p:cNvSpPr>
          <p:nvPr>
            <p:ph type="sldNum" sz="quarter" idx="12"/>
          </p:nvPr>
        </p:nvSpPr>
        <p:spPr/>
        <p:txBody>
          <a:bodyPr/>
          <a:lstStyle/>
          <a:p>
            <a:fld id="{6113E31D-E2AB-40D1-8B51-AFA5AFEF393A}" type="slidenum">
              <a:rPr lang="en-US" smtClean="0"/>
              <a:t>9</a:t>
            </a:fld>
            <a:endParaRPr lang="en-US" dirty="0"/>
          </a:p>
        </p:txBody>
      </p:sp>
    </p:spTree>
    <p:extLst>
      <p:ext uri="{BB962C8B-B14F-4D97-AF65-F5344CB8AC3E}">
        <p14:creationId xmlns:p14="http://schemas.microsoft.com/office/powerpoint/2010/main" val="3739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メッセージのやりとり</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a:t>
            </a:r>
            <a:r>
              <a:rPr kumimoji="1" lang="en-US" altLang="ja-JP" sz="2800" dirty="0"/>
              <a:t>dog1-a</a:t>
            </a:r>
            <a:r>
              <a:rPr kumimoji="1" lang="ja-JP" altLang="en-US" sz="2800" dirty="0"/>
              <a:t>」を選んで「</a:t>
            </a:r>
            <a:r>
              <a:rPr kumimoji="1" lang="en-US" altLang="ja-JP" sz="2800" dirty="0"/>
              <a:t>OK</a:t>
            </a:r>
            <a:r>
              <a:rPr kumimoji="1" lang="ja-JP" altLang="en-US" sz="2800" dirty="0"/>
              <a:t>」をクリック</a:t>
            </a:r>
            <a:endParaRPr kumimoji="1" lang="en-US" altLang="ja-JP" sz="2800" dirty="0"/>
          </a:p>
          <a:p>
            <a:pPr>
              <a:buFont typeface="Wingdings" panose="05000000000000000000" pitchFamily="2" charset="2"/>
              <a:buChar char="l"/>
            </a:pPr>
            <a:endParaRPr lang="en-US" altLang="ja-JP" sz="2800" dirty="0"/>
          </a:p>
          <a:p>
            <a:pPr>
              <a:buFont typeface="Wingdings" panose="05000000000000000000" pitchFamily="2" charset="2"/>
              <a:buChar char="l"/>
            </a:pPr>
            <a:endParaRPr kumimoji="1" lang="en-US" altLang="ja-JP" sz="2800" dirty="0"/>
          </a:p>
          <a:p>
            <a:pPr>
              <a:buFont typeface="Wingdings" panose="05000000000000000000" pitchFamily="2" charset="2"/>
              <a:buChar char="l"/>
            </a:pPr>
            <a:endParaRPr lang="en-US" altLang="ja-JP" sz="2800" dirty="0"/>
          </a:p>
          <a:p>
            <a:pPr>
              <a:buFont typeface="Wingdings" panose="05000000000000000000" pitchFamily="2" charset="2"/>
              <a:buChar char="l"/>
            </a:pPr>
            <a:endParaRPr kumimoji="1" lang="en-US" altLang="ja-JP" sz="2800" dirty="0"/>
          </a:p>
          <a:p>
            <a:pPr>
              <a:buFont typeface="Wingdings" panose="05000000000000000000" pitchFamily="2" charset="2"/>
              <a:buChar char="l"/>
            </a:pPr>
            <a:endParaRPr lang="en-US" altLang="ja-JP" sz="2800" dirty="0"/>
          </a:p>
          <a:p>
            <a:pPr>
              <a:buFont typeface="Wingdings" panose="05000000000000000000" pitchFamily="2" charset="2"/>
              <a:buChar char="l"/>
            </a:pPr>
            <a:endParaRPr kumimoji="1" lang="en-US" altLang="ja-JP" sz="2800" dirty="0"/>
          </a:p>
          <a:p>
            <a:pPr>
              <a:buFont typeface="Wingdings" panose="05000000000000000000" pitchFamily="2" charset="2"/>
              <a:buChar char="l"/>
            </a:pPr>
            <a:endParaRPr kumimoji="1" lang="en-US" altLang="ja-JP" sz="2800" dirty="0"/>
          </a:p>
          <a:p>
            <a:pPr>
              <a:buFont typeface="Wingdings" panose="05000000000000000000" pitchFamily="2" charset="2"/>
              <a:buChar char="l"/>
            </a:pPr>
            <a:endParaRPr lang="en-US" altLang="ja-JP" sz="2800" dirty="0"/>
          </a:p>
          <a:p>
            <a:pPr>
              <a:buFont typeface="Wingdings" panose="05000000000000000000" pitchFamily="2" charset="2"/>
              <a:buChar char="l"/>
            </a:pPr>
            <a:endParaRPr kumimoji="1" lang="en-US" altLang="ja-JP" sz="2800" dirty="0"/>
          </a:p>
          <a:p>
            <a:pPr>
              <a:buFont typeface="Wingdings" panose="05000000000000000000" pitchFamily="2" charset="2"/>
              <a:buChar char="l"/>
            </a:pPr>
            <a:endParaRPr lang="en-US" altLang="ja-JP" sz="2800" dirty="0"/>
          </a:p>
          <a:p>
            <a:pPr>
              <a:buFont typeface="Wingdings" panose="05000000000000000000" pitchFamily="2" charset="2"/>
              <a:buChar char="l"/>
            </a:pPr>
            <a:endParaRPr kumimoji="1" lang="en-US" altLang="ja-JP" sz="2800" dirty="0"/>
          </a:p>
          <a:p>
            <a:pPr>
              <a:buFont typeface="Wingdings" panose="05000000000000000000" pitchFamily="2" charset="2"/>
              <a:buChar char="l"/>
            </a:pPr>
            <a:endParaRPr lang="en-US" altLang="ja-JP" sz="2800" dirty="0"/>
          </a:p>
          <a:p>
            <a:pPr>
              <a:buFont typeface="Wingdings" panose="05000000000000000000" pitchFamily="2" charset="2"/>
              <a:buChar char="l"/>
            </a:pPr>
            <a:endParaRPr kumimoji="1" lang="en-US" altLang="ja-JP" sz="2800" dirty="0"/>
          </a:p>
          <a:p>
            <a:pPr marL="0" indent="0">
              <a:buNone/>
            </a:pPr>
            <a:endParaRPr kumimoji="1" lang="en-US" altLang="ja-JP" sz="2800" dirty="0"/>
          </a:p>
          <a:p>
            <a:pPr>
              <a:buFont typeface="Wingdings" panose="05000000000000000000" pitchFamily="2" charset="2"/>
              <a:buChar char="l"/>
            </a:pPr>
            <a:endParaRPr kumimoji="1" lang="ja-JP" altLang="en-US" sz="28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935" y="2333601"/>
            <a:ext cx="5495747" cy="2895081"/>
          </a:xfrm>
          <a:prstGeom prst="rect">
            <a:avLst/>
          </a:prstGeom>
        </p:spPr>
      </p:pic>
      <p:sp>
        <p:nvSpPr>
          <p:cNvPr id="5" name="テキスト ボックス 4"/>
          <p:cNvSpPr txBox="1"/>
          <p:nvPr/>
        </p:nvSpPr>
        <p:spPr>
          <a:xfrm>
            <a:off x="1206795" y="1768196"/>
            <a:ext cx="712382" cy="281048"/>
          </a:xfrm>
          <a:prstGeom prst="rect">
            <a:avLst/>
          </a:prstGeom>
          <a:noFill/>
        </p:spPr>
        <p:txBody>
          <a:bodyPr wrap="square" rtlCol="0">
            <a:spAutoFit/>
          </a:bodyPr>
          <a:lstStyle/>
          <a:p>
            <a:pPr algn="dist"/>
            <a:r>
              <a:rPr kumimoji="1" lang="ja-JP" altLang="en-US" sz="1200" dirty="0"/>
              <a:t>ドッグ</a:t>
            </a:r>
          </a:p>
        </p:txBody>
      </p:sp>
      <p:sp>
        <p:nvSpPr>
          <p:cNvPr id="6" name="スライド番号プレースホルダー 5"/>
          <p:cNvSpPr>
            <a:spLocks noGrp="1"/>
          </p:cNvSpPr>
          <p:nvPr>
            <p:ph type="sldNum" sz="quarter" idx="12"/>
          </p:nvPr>
        </p:nvSpPr>
        <p:spPr/>
        <p:txBody>
          <a:bodyPr/>
          <a:lstStyle/>
          <a:p>
            <a:fld id="{6113E31D-E2AB-40D1-8B51-AFA5AFEF393A}" type="slidenum">
              <a:rPr lang="en-US" smtClean="0"/>
              <a:t>10</a:t>
            </a:fld>
            <a:endParaRPr lang="en-US" dirty="0"/>
          </a:p>
        </p:txBody>
      </p:sp>
    </p:spTree>
    <p:extLst>
      <p:ext uri="{BB962C8B-B14F-4D97-AF65-F5344CB8AC3E}">
        <p14:creationId xmlns:p14="http://schemas.microsoft.com/office/powerpoint/2010/main" val="367415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メッセージのやりとり</a:t>
            </a:r>
          </a:p>
        </p:txBody>
      </p:sp>
      <p:sp>
        <p:nvSpPr>
          <p:cNvPr id="3" name="コンテンツ プレースホルダー 2"/>
          <p:cNvSpPr>
            <a:spLocks noGrp="1"/>
          </p:cNvSpPr>
          <p:nvPr>
            <p:ph idx="1"/>
          </p:nvPr>
        </p:nvSpPr>
        <p:spPr>
          <a:xfrm>
            <a:off x="822959" y="1845734"/>
            <a:ext cx="7543801" cy="4900624"/>
          </a:xfrm>
        </p:spPr>
        <p:txBody>
          <a:bodyPr>
            <a:normAutofit/>
          </a:bodyPr>
          <a:lstStyle/>
          <a:p>
            <a:pPr>
              <a:buFont typeface="Wingdings" panose="05000000000000000000" pitchFamily="2" charset="2"/>
              <a:buChar char="l"/>
            </a:pPr>
            <a:r>
              <a:rPr lang="ja-JP" altLang="en-US" sz="2800" dirty="0"/>
              <a:t>犬が右向きになっているので、左向きに変えてあげよう。</a:t>
            </a:r>
            <a:endParaRPr lang="en-US" altLang="ja-JP" sz="2800" dirty="0"/>
          </a:p>
          <a:p>
            <a:pPr>
              <a:buFont typeface="Wingdings" panose="05000000000000000000" pitchFamily="2" charset="2"/>
              <a:buChar char="l"/>
            </a:pPr>
            <a:r>
              <a:rPr lang="ja-JP" altLang="en-US" sz="2800" dirty="0"/>
              <a:t>「左右に反転するだけ」をクリックしたあとスクリプトを作って実行してみよう。</a:t>
            </a:r>
            <a:endParaRPr lang="en-US" altLang="ja-JP" sz="2800" dirty="0"/>
          </a:p>
          <a:p>
            <a:pPr marL="0" indent="0">
              <a:buNone/>
            </a:pPr>
            <a:endParaRPr lang="en-US" altLang="ja-JP" sz="2800" dirty="0"/>
          </a:p>
          <a:p>
            <a:pPr marL="0" indent="0">
              <a:buNone/>
            </a:pPr>
            <a:endParaRPr kumimoji="1" lang="ja-JP" altLang="en-US" sz="28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701" y="3662113"/>
            <a:ext cx="3656247" cy="2722737"/>
          </a:xfrm>
          <a:prstGeom prst="rect">
            <a:avLst/>
          </a:prstGeom>
        </p:spPr>
      </p:pic>
      <p:sp>
        <p:nvSpPr>
          <p:cNvPr id="5" name="右矢印 4"/>
          <p:cNvSpPr/>
          <p:nvPr/>
        </p:nvSpPr>
        <p:spPr>
          <a:xfrm>
            <a:off x="1487557" y="3979689"/>
            <a:ext cx="1996250" cy="27569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3529439" y="3855928"/>
            <a:ext cx="1293944" cy="523220"/>
          </a:xfrm>
          <a:prstGeom prst="rect">
            <a:avLst/>
          </a:prstGeom>
          <a:solidFill>
            <a:srgbClr val="FF0000"/>
          </a:solidFill>
          <a:ln>
            <a:solidFill>
              <a:srgbClr val="FF0000"/>
            </a:solidFill>
          </a:ln>
        </p:spPr>
        <p:txBody>
          <a:bodyPr wrap="none" rtlCol="0">
            <a:spAutoFit/>
          </a:bodyPr>
          <a:lstStyle/>
          <a:p>
            <a:r>
              <a:rPr kumimoji="1" lang="ja-JP" altLang="en-US" sz="2800" dirty="0">
                <a:solidFill>
                  <a:schemeClr val="bg1"/>
                </a:solidFill>
              </a:rPr>
              <a:t>クリック</a:t>
            </a:r>
            <a:endParaRPr kumimoji="1" lang="ja-JP" altLang="en-US" sz="2400" dirty="0">
              <a:solidFill>
                <a:schemeClr val="bg1"/>
              </a:solidFill>
            </a:endParaRPr>
          </a:p>
        </p:txBody>
      </p:sp>
      <p:sp>
        <p:nvSpPr>
          <p:cNvPr id="7" name="スライド番号プレースホルダー 6"/>
          <p:cNvSpPr>
            <a:spLocks noGrp="1"/>
          </p:cNvSpPr>
          <p:nvPr>
            <p:ph type="sldNum" sz="quarter" idx="12"/>
          </p:nvPr>
        </p:nvSpPr>
        <p:spPr/>
        <p:txBody>
          <a:bodyPr/>
          <a:lstStyle/>
          <a:p>
            <a:fld id="{6113E31D-E2AB-40D1-8B51-AFA5AFEF393A}" type="slidenum">
              <a:rPr lang="en-US" smtClean="0"/>
              <a:t>11</a:t>
            </a:fld>
            <a:endParaRPr lang="en-US" dirty="0"/>
          </a:p>
        </p:txBody>
      </p:sp>
    </p:spTree>
    <p:extLst>
      <p:ext uri="{BB962C8B-B14F-4D97-AF65-F5344CB8AC3E}">
        <p14:creationId xmlns:p14="http://schemas.microsoft.com/office/powerpoint/2010/main" val="2666952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メッセージのやりとり</a:t>
            </a:r>
          </a:p>
        </p:txBody>
      </p:sp>
      <p:sp>
        <p:nvSpPr>
          <p:cNvPr id="3" name="コンテンツ プレースホルダー 2"/>
          <p:cNvSpPr>
            <a:spLocks noGrp="1"/>
          </p:cNvSpPr>
          <p:nvPr>
            <p:ph sz="half" idx="1"/>
          </p:nvPr>
        </p:nvSpPr>
        <p:spPr/>
        <p:txBody>
          <a:bodyPr>
            <a:normAutofit/>
          </a:bodyPr>
          <a:lstStyle/>
          <a:p>
            <a:pPr>
              <a:buFont typeface="Wingdings" panose="05000000000000000000" pitchFamily="2" charset="2"/>
              <a:buChar char="l"/>
            </a:pPr>
            <a:r>
              <a:rPr kumimoji="1" lang="ja-JP" altLang="en-US" sz="2800" dirty="0"/>
              <a:t>ネコのスクリプト</a:t>
            </a:r>
          </a:p>
        </p:txBody>
      </p:sp>
      <p:sp>
        <p:nvSpPr>
          <p:cNvPr id="4" name="コンテンツ プレースホルダー 3"/>
          <p:cNvSpPr>
            <a:spLocks noGrp="1"/>
          </p:cNvSpPr>
          <p:nvPr>
            <p:ph sz="half" idx="2"/>
          </p:nvPr>
        </p:nvSpPr>
        <p:spPr/>
        <p:txBody>
          <a:bodyPr>
            <a:normAutofit/>
          </a:bodyPr>
          <a:lstStyle/>
          <a:p>
            <a:pPr>
              <a:buFont typeface="Wingdings" panose="05000000000000000000" pitchFamily="2" charset="2"/>
              <a:buChar char="l"/>
            </a:pPr>
            <a:r>
              <a:rPr kumimoji="1" lang="ja-JP" altLang="en-US" sz="3200" dirty="0"/>
              <a:t>犬のスクリプト</a:t>
            </a: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 y="2353685"/>
            <a:ext cx="3322077" cy="2765891"/>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3440" y="2353685"/>
            <a:ext cx="3711312" cy="1575045"/>
          </a:xfrm>
          <a:prstGeom prst="rect">
            <a:avLst/>
          </a:prstGeom>
        </p:spPr>
      </p:pic>
      <p:sp>
        <p:nvSpPr>
          <p:cNvPr id="7" name="スライド番号プレースホルダー 6"/>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3533222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883884" y="2972491"/>
            <a:ext cx="5387249" cy="646331"/>
          </a:xfrm>
          <a:prstGeom prst="rect">
            <a:avLst/>
          </a:prstGeom>
          <a:noFill/>
        </p:spPr>
        <p:txBody>
          <a:bodyPr wrap="square" rtlCol="0">
            <a:spAutoFit/>
          </a:bodyPr>
          <a:lstStyle/>
          <a:p>
            <a:r>
              <a:rPr kumimoji="1" lang="ja-JP" altLang="en-US" sz="3600" b="1" dirty="0"/>
              <a:t>プログラミングしてみよう</a:t>
            </a:r>
          </a:p>
        </p:txBody>
      </p:sp>
      <p:sp>
        <p:nvSpPr>
          <p:cNvPr id="3" name="スライド番号プレースホルダー 2"/>
          <p:cNvSpPr>
            <a:spLocks noGrp="1"/>
          </p:cNvSpPr>
          <p:nvPr>
            <p:ph type="sldNum" sz="quarter" idx="12"/>
          </p:nvPr>
        </p:nvSpPr>
        <p:spPr/>
        <p:txBody>
          <a:bodyPr/>
          <a:lstStyle/>
          <a:p>
            <a:fld id="{4FAB73BC-B049-4115-A692-8D63A059BFB8}" type="slidenum">
              <a:rPr lang="en-US" smtClean="0"/>
              <a:pPr/>
              <a:t>13</a:t>
            </a:fld>
            <a:endParaRPr lang="en-US" dirty="0"/>
          </a:p>
        </p:txBody>
      </p:sp>
    </p:spTree>
    <p:extLst>
      <p:ext uri="{BB962C8B-B14F-4D97-AF65-F5344CB8AC3E}">
        <p14:creationId xmlns:p14="http://schemas.microsoft.com/office/powerpoint/2010/main" val="1086196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乱数</a:t>
            </a:r>
          </a:p>
        </p:txBody>
      </p:sp>
      <p:sp>
        <p:nvSpPr>
          <p:cNvPr id="5" name="コンテンツ プレースホルダー 4"/>
          <p:cNvSpPr>
            <a:spLocks noGrp="1"/>
          </p:cNvSpPr>
          <p:nvPr>
            <p:ph idx="1"/>
          </p:nvPr>
        </p:nvSpPr>
        <p:spPr/>
        <p:txBody>
          <a:bodyPr>
            <a:noAutofit/>
          </a:bodyPr>
          <a:lstStyle/>
          <a:p>
            <a:pPr>
              <a:buFont typeface="Wingdings" panose="05000000000000000000" pitchFamily="2" charset="2"/>
              <a:buChar char="l"/>
            </a:pPr>
            <a:r>
              <a:rPr kumimoji="1" lang="ja-JP" altLang="en-US" sz="2800" dirty="0"/>
              <a:t>乱数とは</a:t>
            </a:r>
            <a:r>
              <a:rPr lang="ja-JP" altLang="en-US" sz="2800" dirty="0"/>
              <a:t>ランダムな数のこと。</a:t>
            </a:r>
            <a:endParaRPr lang="en-US" altLang="ja-JP" sz="2800" dirty="0"/>
          </a:p>
          <a:p>
            <a:pPr marL="0" indent="0">
              <a:buNone/>
            </a:pPr>
            <a:endParaRPr lang="en-US" altLang="ja-JP" sz="2800" dirty="0"/>
          </a:p>
          <a:p>
            <a:pPr marL="0" indent="0">
              <a:buNone/>
            </a:pPr>
            <a:endParaRPr lang="en-US" altLang="ja-JP" sz="2800" dirty="0"/>
          </a:p>
          <a:p>
            <a:pPr>
              <a:buFont typeface="Wingdings" panose="05000000000000000000" pitchFamily="2" charset="2"/>
              <a:buChar char="l"/>
            </a:pPr>
            <a:r>
              <a:rPr lang="en-US" altLang="ja-JP" sz="2800" dirty="0"/>
              <a:t>1</a:t>
            </a:r>
            <a:r>
              <a:rPr lang="ja-JP" altLang="en-US" sz="2800" dirty="0"/>
              <a:t>から</a:t>
            </a:r>
            <a:r>
              <a:rPr lang="en-US" altLang="ja-JP" sz="2800" dirty="0"/>
              <a:t>10</a:t>
            </a:r>
            <a:r>
              <a:rPr lang="ja-JP" altLang="en-US" sz="2800" dirty="0" err="1"/>
              <a:t>までの</a:t>
            </a:r>
            <a:r>
              <a:rPr lang="ja-JP" altLang="en-US" sz="2800" dirty="0"/>
              <a:t>乱数</a:t>
            </a:r>
            <a:endParaRPr lang="en-US" altLang="ja-JP" sz="2800" dirty="0"/>
          </a:p>
          <a:p>
            <a:pPr>
              <a:buFont typeface="Wingdings" panose="05000000000000000000" pitchFamily="2" charset="2"/>
              <a:buChar char="l"/>
            </a:pPr>
            <a:endParaRPr kumimoji="1" lang="en-US" altLang="ja-JP" sz="2800" dirty="0"/>
          </a:p>
          <a:p>
            <a:pPr>
              <a:buFont typeface="Wingdings" panose="05000000000000000000" pitchFamily="2" charset="2"/>
              <a:buChar char="l"/>
            </a:pPr>
            <a:r>
              <a:rPr kumimoji="1" lang="ja-JP" altLang="en-US" sz="2800" dirty="0"/>
              <a:t>実際に乱数を使ってみよう。乱数</a:t>
            </a:r>
            <a:r>
              <a:rPr lang="ja-JP" altLang="en-US" sz="2800" dirty="0"/>
              <a:t>の</a:t>
            </a:r>
            <a:r>
              <a:rPr kumimoji="1" lang="ja-JP" altLang="en-US" sz="2800" dirty="0"/>
              <a:t>ブロックは「</a:t>
            </a:r>
            <a:r>
              <a:rPr kumimoji="1" lang="ja-JP" altLang="en-US" sz="2800" b="1" dirty="0">
                <a:solidFill>
                  <a:srgbClr val="00B050"/>
                </a:solidFill>
              </a:rPr>
              <a:t>演算</a:t>
            </a:r>
            <a:r>
              <a:rPr lang="ja-JP" altLang="en-US" sz="2800" dirty="0"/>
              <a:t>」の</a:t>
            </a:r>
            <a:r>
              <a:rPr kumimoji="1" lang="ja-JP" altLang="en-US" sz="2800" dirty="0"/>
              <a:t>中にあります。</a:t>
            </a:r>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923" y="2657493"/>
            <a:ext cx="3932371" cy="534497"/>
          </a:xfrm>
          <a:prstGeom prst="rect">
            <a:avLst/>
          </a:prstGeom>
        </p:spPr>
      </p:pic>
      <p:sp>
        <p:nvSpPr>
          <p:cNvPr id="3" name="スライド番号プレースホルダー 2"/>
          <p:cNvSpPr>
            <a:spLocks noGrp="1"/>
          </p:cNvSpPr>
          <p:nvPr>
            <p:ph type="sldNum" sz="quarter" idx="12"/>
          </p:nvPr>
        </p:nvSpPr>
        <p:spPr/>
        <p:txBody>
          <a:bodyPr/>
          <a:lstStyle/>
          <a:p>
            <a:fld id="{6113E31D-E2AB-40D1-8B51-AFA5AFEF393A}" type="slidenum">
              <a:rPr lang="en-US" smtClean="0"/>
              <a:t>14</a:t>
            </a:fld>
            <a:endParaRPr lang="en-US" dirty="0"/>
          </a:p>
        </p:txBody>
      </p:sp>
    </p:spTree>
    <p:extLst>
      <p:ext uri="{BB962C8B-B14F-4D97-AF65-F5344CB8AC3E}">
        <p14:creationId xmlns:p14="http://schemas.microsoft.com/office/powerpoint/2010/main" val="2123332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乱数をつかってみよう</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lang="ja-JP" altLang="en-US" sz="2800" dirty="0"/>
              <a:t>ネコが</a:t>
            </a:r>
            <a:r>
              <a:rPr lang="en-US" altLang="ja-JP" sz="2800" dirty="0"/>
              <a:t>1</a:t>
            </a:r>
            <a:r>
              <a:rPr lang="ja-JP" altLang="en-US" sz="2800" dirty="0"/>
              <a:t>から</a:t>
            </a:r>
            <a:r>
              <a:rPr lang="en-US" altLang="ja-JP" sz="2800" dirty="0"/>
              <a:t>10</a:t>
            </a:r>
            <a:r>
              <a:rPr lang="ja-JP" altLang="en-US" sz="2800" dirty="0"/>
              <a:t>の数をランダムに言うスクリプトを作ってみよう。</a:t>
            </a:r>
            <a:endParaRPr lang="en-US" altLang="ja-JP" sz="2800" dirty="0"/>
          </a:p>
          <a:p>
            <a:pPr marL="0" indent="0">
              <a:buNone/>
            </a:pPr>
            <a:endParaRPr kumimoji="1" lang="en-US" altLang="ja-JP" sz="2800"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277" y="2709299"/>
            <a:ext cx="5175659" cy="2010688"/>
          </a:xfrm>
          <a:prstGeom prst="rect">
            <a:avLst/>
          </a:prstGeom>
        </p:spPr>
      </p:pic>
      <p:sp>
        <p:nvSpPr>
          <p:cNvPr id="4" name="スライド番号プレースホルダー 3"/>
          <p:cNvSpPr>
            <a:spLocks noGrp="1"/>
          </p:cNvSpPr>
          <p:nvPr>
            <p:ph type="sldNum" sz="quarter" idx="12"/>
          </p:nvPr>
        </p:nvSpPr>
        <p:spPr/>
        <p:txBody>
          <a:bodyPr/>
          <a:lstStyle/>
          <a:p>
            <a:fld id="{6113E31D-E2AB-40D1-8B51-AFA5AFEF393A}" type="slidenum">
              <a:rPr lang="en-US" smtClean="0"/>
              <a:t>15</a:t>
            </a:fld>
            <a:endParaRPr lang="en-US" dirty="0"/>
          </a:p>
        </p:txBody>
      </p:sp>
    </p:spTree>
    <p:extLst>
      <p:ext uri="{BB962C8B-B14F-4D97-AF65-F5344CB8AC3E}">
        <p14:creationId xmlns:p14="http://schemas.microsoft.com/office/powerpoint/2010/main" val="2173444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ステージの説明</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200" dirty="0"/>
              <a:t>左右</a:t>
            </a:r>
            <a:r>
              <a:rPr kumimoji="1" lang="en-US" altLang="ja-JP" sz="3200" dirty="0"/>
              <a:t>-240</a:t>
            </a:r>
            <a:r>
              <a:rPr kumimoji="1" lang="ja-JP" altLang="en-US" sz="3200" dirty="0"/>
              <a:t>～</a:t>
            </a:r>
            <a:r>
              <a:rPr kumimoji="1" lang="en-US" altLang="ja-JP" sz="3200" dirty="0"/>
              <a:t>240</a:t>
            </a:r>
            <a:r>
              <a:rPr kumimoji="1" lang="ja-JP" altLang="en-US" sz="3200" dirty="0" err="1"/>
              <a:t>、</a:t>
            </a:r>
            <a:r>
              <a:rPr lang="ja-JP" altLang="en-US" sz="3200" dirty="0"/>
              <a:t>上下</a:t>
            </a:r>
            <a:r>
              <a:rPr lang="en-US" altLang="ja-JP" sz="3200" dirty="0"/>
              <a:t>-180</a:t>
            </a:r>
            <a:r>
              <a:rPr lang="ja-JP" altLang="en-US" sz="3200" dirty="0"/>
              <a:t>～</a:t>
            </a:r>
            <a:r>
              <a:rPr lang="en-US" altLang="ja-JP" sz="3200" dirty="0"/>
              <a:t>180</a:t>
            </a:r>
            <a:endParaRPr kumimoji="1" lang="en-US" altLang="ja-JP" sz="32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371" y="2436107"/>
            <a:ext cx="4277805" cy="32083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スライド番号プレースホルダー 4"/>
          <p:cNvSpPr>
            <a:spLocks noGrp="1"/>
          </p:cNvSpPr>
          <p:nvPr>
            <p:ph type="sldNum" sz="quarter" idx="12"/>
          </p:nvPr>
        </p:nvSpPr>
        <p:spPr/>
        <p:txBody>
          <a:bodyPr/>
          <a:lstStyle/>
          <a:p>
            <a:fld id="{6113E31D-E2AB-40D1-8B51-AFA5AFEF393A}" type="slidenum">
              <a:rPr lang="en-US" smtClean="0"/>
              <a:t>16</a:t>
            </a:fld>
            <a:endParaRPr lang="en-US" dirty="0"/>
          </a:p>
        </p:txBody>
      </p:sp>
    </p:spTree>
    <p:extLst>
      <p:ext uri="{BB962C8B-B14F-4D97-AF65-F5344CB8AC3E}">
        <p14:creationId xmlns:p14="http://schemas.microsoft.com/office/powerpoint/2010/main" val="1127468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乱数を使ってみよう</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lang="ja-JP" altLang="en-US" sz="2800" dirty="0"/>
              <a:t>マウスを押すとネコが</a:t>
            </a:r>
            <a:r>
              <a:rPr kumimoji="1" lang="ja-JP" altLang="en-US" sz="2800" dirty="0"/>
              <a:t>ランダムな</a:t>
            </a:r>
            <a:r>
              <a:rPr lang="ja-JP" altLang="en-US" sz="2800" dirty="0"/>
              <a:t>場所</a:t>
            </a:r>
            <a:r>
              <a:rPr kumimoji="1" lang="ja-JP" altLang="en-US" sz="2800" dirty="0"/>
              <a:t>に</a:t>
            </a:r>
            <a:r>
              <a:rPr lang="ja-JP" altLang="en-US" sz="2800" dirty="0"/>
              <a:t>動く</a:t>
            </a:r>
            <a:r>
              <a:rPr kumimoji="1" lang="ja-JP" altLang="en-US" sz="2800" dirty="0"/>
              <a:t>スクリプトを作ってみよう</a:t>
            </a: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266" y="2741643"/>
            <a:ext cx="7141545" cy="2128068"/>
          </a:xfrm>
          <a:prstGeom prst="rect">
            <a:avLst/>
          </a:prstGeom>
        </p:spPr>
      </p:pic>
      <p:sp>
        <p:nvSpPr>
          <p:cNvPr id="5" name="スライド番号プレースホルダー 4"/>
          <p:cNvSpPr>
            <a:spLocks noGrp="1"/>
          </p:cNvSpPr>
          <p:nvPr>
            <p:ph type="sldNum" sz="quarter" idx="12"/>
          </p:nvPr>
        </p:nvSpPr>
        <p:spPr/>
        <p:txBody>
          <a:bodyPr/>
          <a:lstStyle/>
          <a:p>
            <a:fld id="{6113E31D-E2AB-40D1-8B51-AFA5AFEF393A}" type="slidenum">
              <a:rPr lang="en-US" smtClean="0"/>
              <a:t>17</a:t>
            </a:fld>
            <a:endParaRPr lang="en-US" dirty="0"/>
          </a:p>
        </p:txBody>
      </p:sp>
    </p:spTree>
    <p:extLst>
      <p:ext uri="{BB962C8B-B14F-4D97-AF65-F5344CB8AC3E}">
        <p14:creationId xmlns:p14="http://schemas.microsoft.com/office/powerpoint/2010/main" val="90844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モグラたたきゲーム</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lang="ja-JP" altLang="en-US" sz="2800" dirty="0"/>
              <a:t>制限時間は</a:t>
            </a:r>
            <a:r>
              <a:rPr lang="en-US" altLang="ja-JP" sz="2800" dirty="0"/>
              <a:t>10</a:t>
            </a:r>
            <a:r>
              <a:rPr lang="ja-JP" altLang="en-US" sz="2800" dirty="0"/>
              <a:t>秒間</a:t>
            </a:r>
            <a:endParaRPr lang="en-US" altLang="ja-JP" sz="2800" dirty="0"/>
          </a:p>
          <a:p>
            <a:pPr>
              <a:buFont typeface="Wingdings" panose="05000000000000000000" pitchFamily="2" charset="2"/>
              <a:buChar char="l"/>
            </a:pPr>
            <a:r>
              <a:rPr lang="ja-JP" altLang="en-US" sz="2800" dirty="0"/>
              <a:t>始まったらランダムな場所にあらわれるネコをクリックしたら点数を</a:t>
            </a:r>
            <a:r>
              <a:rPr lang="en-US" altLang="ja-JP" sz="2800" dirty="0"/>
              <a:t>1</a:t>
            </a:r>
            <a:r>
              <a:rPr lang="ja-JP" altLang="en-US" sz="2800" dirty="0"/>
              <a:t>上げる</a:t>
            </a:r>
            <a:endParaRPr lang="en-US" altLang="ja-JP" sz="2800" dirty="0"/>
          </a:p>
          <a:p>
            <a:pPr>
              <a:buFont typeface="Wingdings" panose="05000000000000000000" pitchFamily="2" charset="2"/>
              <a:buChar char="l"/>
            </a:pPr>
            <a:r>
              <a:rPr lang="ja-JP" altLang="en-US" sz="2800" dirty="0"/>
              <a:t>作ってみんなで点数を競争してみよう！！！</a:t>
            </a:r>
            <a:endParaRPr lang="en-US" altLang="ja-JP" sz="2800"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18</a:t>
            </a:fld>
            <a:endParaRPr lang="en-US" dirty="0"/>
          </a:p>
        </p:txBody>
      </p:sp>
    </p:spTree>
    <p:extLst>
      <p:ext uri="{BB962C8B-B14F-4D97-AF65-F5344CB8AC3E}">
        <p14:creationId xmlns:p14="http://schemas.microsoft.com/office/powerpoint/2010/main" val="3948389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今回の内容</a:t>
            </a:r>
            <a:endParaRPr kumimoji="1" lang="ja-JP" altLang="en-US" dirty="0"/>
          </a:p>
        </p:txBody>
      </p:sp>
      <p:sp>
        <p:nvSpPr>
          <p:cNvPr id="3" name="コンテンツ プレースホルダー 2"/>
          <p:cNvSpPr>
            <a:spLocks noGrp="1"/>
          </p:cNvSpPr>
          <p:nvPr>
            <p:ph idx="1"/>
          </p:nvPr>
        </p:nvSpPr>
        <p:spPr/>
        <p:txBody>
          <a:bodyPr>
            <a:noAutofit/>
          </a:bodyPr>
          <a:lstStyle/>
          <a:p>
            <a:pPr marL="457200" indent="-457200">
              <a:buFont typeface="+mj-lt"/>
              <a:buAutoNum type="arabicPeriod"/>
            </a:pPr>
            <a:r>
              <a:rPr lang="ja-JP" altLang="en-US" sz="2800" dirty="0"/>
              <a:t>前回の復習をしてみよう</a:t>
            </a:r>
            <a:endParaRPr lang="en-US" altLang="ja-JP" sz="2800" dirty="0"/>
          </a:p>
          <a:p>
            <a:pPr marL="457200" indent="-457200">
              <a:buFont typeface="+mj-lt"/>
              <a:buAutoNum type="arabicPeriod"/>
            </a:pPr>
            <a:r>
              <a:rPr lang="ja-JP" altLang="en-US" sz="2800" dirty="0"/>
              <a:t>乱数について学ぼう</a:t>
            </a:r>
            <a:endParaRPr kumimoji="1" lang="en-US" altLang="ja-JP" sz="2800" dirty="0"/>
          </a:p>
          <a:p>
            <a:pPr marL="457200" indent="-457200">
              <a:buFont typeface="+mj-lt"/>
              <a:buAutoNum type="arabicPeriod"/>
            </a:pPr>
            <a:r>
              <a:rPr lang="ja-JP" altLang="en-US" sz="2800" dirty="0"/>
              <a:t>乱数を使ってみよう</a:t>
            </a:r>
            <a:endParaRPr lang="en-US" altLang="ja-JP" sz="2800" dirty="0"/>
          </a:p>
          <a:p>
            <a:pPr marL="457200" indent="-457200">
              <a:buFont typeface="+mj-lt"/>
              <a:buAutoNum type="arabicPeriod"/>
            </a:pPr>
            <a:r>
              <a:rPr lang="ja-JP" altLang="en-US" sz="2800" dirty="0"/>
              <a:t>モグラたたきゲームを作ってみよう</a:t>
            </a:r>
            <a:endParaRPr kumimoji="1" lang="en-US" altLang="ja-JP" sz="2800" dirty="0"/>
          </a:p>
          <a:p>
            <a:pPr marL="0" indent="0">
              <a:buNone/>
            </a:pPr>
            <a:endParaRPr lang="en-US" altLang="ja-JP" sz="2800" dirty="0"/>
          </a:p>
          <a:p>
            <a:pPr marL="457200" indent="-457200">
              <a:buFont typeface="+mj-lt"/>
              <a:buAutoNum type="arabicPeriod"/>
            </a:pPr>
            <a:endParaRPr kumimoji="1" lang="en-US" altLang="ja-JP" sz="2800" dirty="0"/>
          </a:p>
          <a:p>
            <a:pPr marL="457200" indent="-457200">
              <a:buFont typeface="+mj-lt"/>
              <a:buAutoNum type="arabicPeriod"/>
            </a:pPr>
            <a:endParaRPr kumimoji="1" lang="ja-JP" altLang="en-US" sz="2800" dirty="0"/>
          </a:p>
        </p:txBody>
      </p:sp>
      <p:sp>
        <p:nvSpPr>
          <p:cNvPr id="5" name="スライド番号プレースホルダー 4"/>
          <p:cNvSpPr>
            <a:spLocks noGrp="1"/>
          </p:cNvSpPr>
          <p:nvPr>
            <p:ph type="sldNum" sz="quarter" idx="12"/>
          </p:nvPr>
        </p:nvSpPr>
        <p:spPr/>
        <p:txBody>
          <a:bodyPr/>
          <a:lstStyle/>
          <a:p>
            <a:fld id="{6113E31D-E2AB-40D1-8B51-AFA5AFEF393A}" type="slidenum">
              <a:rPr lang="en-US" smtClean="0"/>
              <a:t>1</a:t>
            </a:fld>
            <a:endParaRPr lang="en-US" dirty="0"/>
          </a:p>
        </p:txBody>
      </p:sp>
    </p:spTree>
    <p:extLst>
      <p:ext uri="{BB962C8B-B14F-4D97-AF65-F5344CB8AC3E}">
        <p14:creationId xmlns:p14="http://schemas.microsoft.com/office/powerpoint/2010/main" val="2650564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モグラたたき</a:t>
            </a:r>
            <a:r>
              <a:rPr kumimoji="1" lang="ja-JP" altLang="en-US" dirty="0"/>
              <a:t>ゲーム</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lang="ja-JP" altLang="en-US" sz="2800" dirty="0"/>
              <a:t>始めに背景の画像を変えよう</a:t>
            </a:r>
            <a:r>
              <a:rPr kumimoji="1" lang="ja-JP" altLang="en-US" sz="2800" dirty="0"/>
              <a:t>。</a:t>
            </a: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535" y="2270641"/>
            <a:ext cx="4586928" cy="3443768"/>
          </a:xfrm>
          <a:prstGeom prst="rect">
            <a:avLst/>
          </a:prstGeom>
        </p:spPr>
      </p:pic>
      <p:sp>
        <p:nvSpPr>
          <p:cNvPr id="5" name="スライド番号プレースホルダー 4"/>
          <p:cNvSpPr>
            <a:spLocks noGrp="1"/>
          </p:cNvSpPr>
          <p:nvPr>
            <p:ph type="sldNum" sz="quarter" idx="12"/>
          </p:nvPr>
        </p:nvSpPr>
        <p:spPr/>
        <p:txBody>
          <a:bodyPr/>
          <a:lstStyle/>
          <a:p>
            <a:fld id="{6113E31D-E2AB-40D1-8B51-AFA5AFEF393A}" type="slidenum">
              <a:rPr lang="en-US" smtClean="0"/>
              <a:t>19</a:t>
            </a:fld>
            <a:endParaRPr lang="en-US" dirty="0"/>
          </a:p>
        </p:txBody>
      </p:sp>
    </p:spTree>
    <p:extLst>
      <p:ext uri="{BB962C8B-B14F-4D97-AF65-F5344CB8AC3E}">
        <p14:creationId xmlns:p14="http://schemas.microsoft.com/office/powerpoint/2010/main" val="481087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モグラたたき</a:t>
            </a:r>
            <a:r>
              <a:rPr kumimoji="1" lang="ja-JP" altLang="en-US" dirty="0"/>
              <a:t>ゲーム</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lang="ja-JP" altLang="en-US" sz="2800" dirty="0"/>
              <a:t>背景の変え方</a:t>
            </a:r>
            <a:endParaRPr lang="en-US" altLang="ja-JP" sz="28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994" y="2312237"/>
            <a:ext cx="4524685" cy="3344128"/>
          </a:xfrm>
          <a:prstGeom prst="rect">
            <a:avLst/>
          </a:prstGeom>
        </p:spPr>
      </p:pic>
      <p:sp>
        <p:nvSpPr>
          <p:cNvPr id="5" name="右矢印 4"/>
          <p:cNvSpPr/>
          <p:nvPr/>
        </p:nvSpPr>
        <p:spPr>
          <a:xfrm>
            <a:off x="1616150" y="3691914"/>
            <a:ext cx="1026806" cy="3561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642956" y="3577621"/>
            <a:ext cx="3711272" cy="584775"/>
          </a:xfrm>
          <a:prstGeom prst="rect">
            <a:avLst/>
          </a:prstGeom>
          <a:solidFill>
            <a:srgbClr val="FF0000"/>
          </a:solidFill>
          <a:ln>
            <a:solidFill>
              <a:srgbClr val="FF0000"/>
            </a:solidFill>
          </a:ln>
        </p:spPr>
        <p:txBody>
          <a:bodyPr wrap="none" rtlCol="0">
            <a:spAutoFit/>
          </a:bodyPr>
          <a:lstStyle/>
          <a:p>
            <a:r>
              <a:rPr lang="ja-JP" altLang="en-US" sz="3200" dirty="0">
                <a:solidFill>
                  <a:schemeClr val="bg1"/>
                </a:solidFill>
              </a:rPr>
              <a:t>①ステージをクリック</a:t>
            </a:r>
            <a:endParaRPr kumimoji="1" lang="ja-JP" altLang="en-US" sz="3200" dirty="0">
              <a:solidFill>
                <a:schemeClr val="bg1"/>
              </a:solidFill>
            </a:endParaRPr>
          </a:p>
        </p:txBody>
      </p:sp>
      <p:sp>
        <p:nvSpPr>
          <p:cNvPr id="7" name="スライド番号プレースホルダー 6"/>
          <p:cNvSpPr>
            <a:spLocks noGrp="1"/>
          </p:cNvSpPr>
          <p:nvPr>
            <p:ph type="sldNum" sz="quarter" idx="12"/>
          </p:nvPr>
        </p:nvSpPr>
        <p:spPr/>
        <p:txBody>
          <a:bodyPr/>
          <a:lstStyle/>
          <a:p>
            <a:fld id="{6113E31D-E2AB-40D1-8B51-AFA5AFEF393A}" type="slidenum">
              <a:rPr lang="en-US" smtClean="0"/>
              <a:t>20</a:t>
            </a:fld>
            <a:endParaRPr lang="en-US" dirty="0"/>
          </a:p>
        </p:txBody>
      </p:sp>
    </p:spTree>
    <p:extLst>
      <p:ext uri="{BB962C8B-B14F-4D97-AF65-F5344CB8AC3E}">
        <p14:creationId xmlns:p14="http://schemas.microsoft.com/office/powerpoint/2010/main" val="2083897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ネコをつかまえるゲーム</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背景の変え方</a:t>
            </a:r>
            <a:endParaRPr kumimoji="1" lang="en-US" altLang="ja-JP" sz="28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511" y="2320172"/>
            <a:ext cx="4470503" cy="3398185"/>
          </a:xfrm>
          <a:prstGeom prst="rect">
            <a:avLst/>
          </a:prstGeom>
        </p:spPr>
      </p:pic>
      <p:sp>
        <p:nvSpPr>
          <p:cNvPr id="5" name="右矢印 4"/>
          <p:cNvSpPr/>
          <p:nvPr/>
        </p:nvSpPr>
        <p:spPr>
          <a:xfrm>
            <a:off x="3417303" y="3329687"/>
            <a:ext cx="1877711" cy="33492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右矢印 5"/>
          <p:cNvSpPr/>
          <p:nvPr/>
        </p:nvSpPr>
        <p:spPr>
          <a:xfrm>
            <a:off x="4400804" y="3955470"/>
            <a:ext cx="894210" cy="33492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5295014" y="3235540"/>
            <a:ext cx="3032917" cy="523220"/>
          </a:xfrm>
          <a:prstGeom prst="rect">
            <a:avLst/>
          </a:prstGeom>
          <a:solidFill>
            <a:srgbClr val="FF0000"/>
          </a:solidFill>
          <a:ln>
            <a:solidFill>
              <a:srgbClr val="FF0000"/>
            </a:solidFill>
          </a:ln>
        </p:spPr>
        <p:txBody>
          <a:bodyPr wrap="square" rtlCol="0">
            <a:spAutoFit/>
          </a:bodyPr>
          <a:lstStyle/>
          <a:p>
            <a:r>
              <a:rPr kumimoji="1" lang="ja-JP" altLang="en-US" sz="2800" dirty="0">
                <a:solidFill>
                  <a:schemeClr val="bg1"/>
                </a:solidFill>
              </a:rPr>
              <a:t>②「</a:t>
            </a:r>
            <a:r>
              <a:rPr lang="ja-JP" altLang="en-US" sz="2800" dirty="0">
                <a:solidFill>
                  <a:schemeClr val="bg1"/>
                </a:solidFill>
              </a:rPr>
              <a:t>背景を」クリック</a:t>
            </a:r>
            <a:endParaRPr lang="en-US" altLang="ja-JP" sz="2800" dirty="0">
              <a:solidFill>
                <a:schemeClr val="bg1"/>
              </a:solidFill>
            </a:endParaRPr>
          </a:p>
        </p:txBody>
      </p:sp>
      <p:sp>
        <p:nvSpPr>
          <p:cNvPr id="8" name="テキスト ボックス 7"/>
          <p:cNvSpPr txBox="1"/>
          <p:nvPr/>
        </p:nvSpPr>
        <p:spPr>
          <a:xfrm>
            <a:off x="5295014" y="3955469"/>
            <a:ext cx="2339102" cy="954107"/>
          </a:xfrm>
          <a:prstGeom prst="rect">
            <a:avLst/>
          </a:prstGeom>
          <a:solidFill>
            <a:srgbClr val="FF0000"/>
          </a:solidFill>
          <a:ln>
            <a:solidFill>
              <a:srgbClr val="FF0000"/>
            </a:solidFill>
          </a:ln>
        </p:spPr>
        <p:txBody>
          <a:bodyPr wrap="none" rtlCol="0">
            <a:spAutoFit/>
          </a:bodyPr>
          <a:lstStyle/>
          <a:p>
            <a:r>
              <a:rPr kumimoji="1" lang="ja-JP" altLang="en-US" sz="2800" dirty="0">
                <a:solidFill>
                  <a:schemeClr val="bg1"/>
                </a:solidFill>
              </a:rPr>
              <a:t>③「読み込み」</a:t>
            </a:r>
            <a:endParaRPr kumimoji="1" lang="en-US" altLang="ja-JP" sz="2800" dirty="0">
              <a:solidFill>
                <a:schemeClr val="bg1"/>
              </a:solidFill>
            </a:endParaRPr>
          </a:p>
          <a:p>
            <a:r>
              <a:rPr kumimoji="1" lang="ja-JP" altLang="en-US" sz="2800" dirty="0">
                <a:solidFill>
                  <a:schemeClr val="bg1"/>
                </a:solidFill>
              </a:rPr>
              <a:t>をクリック</a:t>
            </a:r>
          </a:p>
        </p:txBody>
      </p:sp>
      <p:sp>
        <p:nvSpPr>
          <p:cNvPr id="9" name="スライド番号プレースホルダー 8"/>
          <p:cNvSpPr>
            <a:spLocks noGrp="1"/>
          </p:cNvSpPr>
          <p:nvPr>
            <p:ph type="sldNum" sz="quarter" idx="12"/>
          </p:nvPr>
        </p:nvSpPr>
        <p:spPr/>
        <p:txBody>
          <a:bodyPr/>
          <a:lstStyle/>
          <a:p>
            <a:fld id="{6113E31D-E2AB-40D1-8B51-AFA5AFEF393A}" type="slidenum">
              <a:rPr lang="en-US" smtClean="0"/>
              <a:t>21</a:t>
            </a:fld>
            <a:endParaRPr lang="en-US" dirty="0"/>
          </a:p>
        </p:txBody>
      </p:sp>
    </p:spTree>
    <p:extLst>
      <p:ext uri="{BB962C8B-B14F-4D97-AF65-F5344CB8AC3E}">
        <p14:creationId xmlns:p14="http://schemas.microsoft.com/office/powerpoint/2010/main" val="3005889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モグラたたき</a:t>
            </a:r>
            <a:r>
              <a:rPr kumimoji="1" lang="ja-JP" altLang="en-US" dirty="0"/>
              <a:t>ゲーム</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背景の変え方</a:t>
            </a:r>
            <a:endParaRPr kumimoji="1" lang="en-US" altLang="ja-JP" sz="2800" dirty="0"/>
          </a:p>
          <a:p>
            <a:pPr marL="0" indent="0">
              <a:buNone/>
            </a:pPr>
            <a:r>
              <a:rPr lang="ja-JP" altLang="en-US" sz="2800" dirty="0"/>
              <a:t>　④「</a:t>
            </a:r>
            <a:r>
              <a:rPr lang="en-US" altLang="ja-JP" sz="2800" dirty="0"/>
              <a:t>Nature</a:t>
            </a:r>
            <a:r>
              <a:rPr lang="ja-JP" altLang="en-US" sz="2800" dirty="0"/>
              <a:t>」を選んで「</a:t>
            </a:r>
            <a:r>
              <a:rPr lang="en-US" altLang="ja-JP" sz="2800" dirty="0"/>
              <a:t>OK</a:t>
            </a:r>
            <a:r>
              <a:rPr lang="ja-JP" altLang="en-US" sz="2800" dirty="0"/>
              <a:t>」をクリック</a:t>
            </a:r>
            <a:endParaRPr kumimoji="1" lang="ja-JP" altLang="en-US" sz="28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496" y="2888021"/>
            <a:ext cx="5287567" cy="2917278"/>
          </a:xfrm>
          <a:prstGeom prst="rect">
            <a:avLst/>
          </a:prstGeom>
        </p:spPr>
      </p:pic>
      <p:sp>
        <p:nvSpPr>
          <p:cNvPr id="5" name="テキスト ボックス 4"/>
          <p:cNvSpPr txBox="1"/>
          <p:nvPr/>
        </p:nvSpPr>
        <p:spPr>
          <a:xfrm>
            <a:off x="1515140" y="2302175"/>
            <a:ext cx="1111102" cy="281048"/>
          </a:xfrm>
          <a:prstGeom prst="rect">
            <a:avLst/>
          </a:prstGeom>
          <a:noFill/>
        </p:spPr>
        <p:txBody>
          <a:bodyPr wrap="square" rtlCol="0">
            <a:spAutoFit/>
          </a:bodyPr>
          <a:lstStyle/>
          <a:p>
            <a:pPr algn="dist"/>
            <a:r>
              <a:rPr kumimoji="1" lang="ja-JP" altLang="en-US" sz="1200"/>
              <a:t>ネイチャー</a:t>
            </a:r>
            <a:endParaRPr kumimoji="1" lang="ja-JP" altLang="en-US" sz="1200" dirty="0"/>
          </a:p>
        </p:txBody>
      </p:sp>
      <p:sp>
        <p:nvSpPr>
          <p:cNvPr id="6" name="スライド番号プレースホルダー 5"/>
          <p:cNvSpPr>
            <a:spLocks noGrp="1"/>
          </p:cNvSpPr>
          <p:nvPr>
            <p:ph type="sldNum" sz="quarter" idx="12"/>
          </p:nvPr>
        </p:nvSpPr>
        <p:spPr/>
        <p:txBody>
          <a:bodyPr/>
          <a:lstStyle/>
          <a:p>
            <a:fld id="{6113E31D-E2AB-40D1-8B51-AFA5AFEF393A}" type="slidenum">
              <a:rPr lang="en-US" smtClean="0"/>
              <a:t>22</a:t>
            </a:fld>
            <a:endParaRPr lang="en-US" dirty="0"/>
          </a:p>
        </p:txBody>
      </p:sp>
    </p:spTree>
    <p:extLst>
      <p:ext uri="{BB962C8B-B14F-4D97-AF65-F5344CB8AC3E}">
        <p14:creationId xmlns:p14="http://schemas.microsoft.com/office/powerpoint/2010/main" val="1037329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モグラたたき</a:t>
            </a:r>
            <a:r>
              <a:rPr kumimoji="1" lang="ja-JP" altLang="en-US" dirty="0"/>
              <a:t>ゲーム</a:t>
            </a:r>
          </a:p>
        </p:txBody>
      </p:sp>
      <p:sp>
        <p:nvSpPr>
          <p:cNvPr id="3" name="コンテンツ プレースホルダー 2"/>
          <p:cNvSpPr>
            <a:spLocks noGrp="1"/>
          </p:cNvSpPr>
          <p:nvPr>
            <p:ph idx="1"/>
          </p:nvPr>
        </p:nvSpPr>
        <p:spPr/>
        <p:txBody>
          <a:bodyPr>
            <a:noAutofit/>
          </a:bodyPr>
          <a:lstStyle/>
          <a:p>
            <a:pPr>
              <a:buFont typeface="Wingdings" panose="05000000000000000000" pitchFamily="2" charset="2"/>
              <a:buChar char="l"/>
            </a:pPr>
            <a:r>
              <a:rPr kumimoji="1" lang="ja-JP" altLang="en-US" sz="2800" dirty="0"/>
              <a:t>背景の変え方</a:t>
            </a:r>
            <a:endParaRPr kumimoji="1" lang="en-US" altLang="ja-JP" sz="2800" dirty="0"/>
          </a:p>
          <a:p>
            <a:pPr marL="0" indent="0">
              <a:buNone/>
            </a:pPr>
            <a:r>
              <a:rPr lang="ja-JP" altLang="en-US" sz="2800" dirty="0"/>
              <a:t>　⑤「</a:t>
            </a:r>
            <a:r>
              <a:rPr lang="en-US" altLang="ja-JP" sz="2800" dirty="0"/>
              <a:t>desert</a:t>
            </a:r>
            <a:r>
              <a:rPr lang="ja-JP" altLang="en-US" sz="2800" dirty="0"/>
              <a:t>」を選んで「</a:t>
            </a:r>
            <a:r>
              <a:rPr lang="en-US" altLang="ja-JP" sz="2800" dirty="0"/>
              <a:t>OK</a:t>
            </a:r>
            <a:r>
              <a:rPr lang="ja-JP" altLang="en-US" sz="2800" dirty="0"/>
              <a:t>」をクリック</a:t>
            </a:r>
            <a:endParaRPr lang="en-US" altLang="ja-JP" sz="28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595" y="2899104"/>
            <a:ext cx="4952803" cy="2746933"/>
          </a:xfrm>
          <a:prstGeom prst="rect">
            <a:avLst/>
          </a:prstGeom>
        </p:spPr>
      </p:pic>
      <p:sp>
        <p:nvSpPr>
          <p:cNvPr id="5" name="テキスト ボックス 4"/>
          <p:cNvSpPr txBox="1"/>
          <p:nvPr/>
        </p:nvSpPr>
        <p:spPr>
          <a:xfrm>
            <a:off x="1493875" y="2318123"/>
            <a:ext cx="1068572" cy="281048"/>
          </a:xfrm>
          <a:prstGeom prst="rect">
            <a:avLst/>
          </a:prstGeom>
          <a:noFill/>
        </p:spPr>
        <p:txBody>
          <a:bodyPr wrap="square" rtlCol="0">
            <a:spAutoFit/>
          </a:bodyPr>
          <a:lstStyle/>
          <a:p>
            <a:pPr algn="dist"/>
            <a:r>
              <a:rPr kumimoji="1" lang="ja-JP" altLang="en-US" sz="1200" dirty="0"/>
              <a:t>デザート</a:t>
            </a:r>
          </a:p>
        </p:txBody>
      </p:sp>
      <p:sp>
        <p:nvSpPr>
          <p:cNvPr id="6" name="スライド番号プレースホルダー 5"/>
          <p:cNvSpPr>
            <a:spLocks noGrp="1"/>
          </p:cNvSpPr>
          <p:nvPr>
            <p:ph type="sldNum" sz="quarter" idx="12"/>
          </p:nvPr>
        </p:nvSpPr>
        <p:spPr/>
        <p:txBody>
          <a:bodyPr/>
          <a:lstStyle/>
          <a:p>
            <a:fld id="{6113E31D-E2AB-40D1-8B51-AFA5AFEF393A}" type="slidenum">
              <a:rPr lang="en-US" smtClean="0"/>
              <a:t>23</a:t>
            </a:fld>
            <a:endParaRPr lang="en-US" dirty="0"/>
          </a:p>
        </p:txBody>
      </p:sp>
    </p:spTree>
    <p:extLst>
      <p:ext uri="{BB962C8B-B14F-4D97-AF65-F5344CB8AC3E}">
        <p14:creationId xmlns:p14="http://schemas.microsoft.com/office/powerpoint/2010/main" val="2339109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5746" y="317105"/>
            <a:ext cx="7543800" cy="1450757"/>
          </a:xfrm>
        </p:spPr>
        <p:txBody>
          <a:bodyPr/>
          <a:lstStyle/>
          <a:p>
            <a:r>
              <a:rPr lang="ja-JP" altLang="en-US" dirty="0"/>
              <a:t>モグラたたき</a:t>
            </a:r>
            <a:r>
              <a:rPr kumimoji="1" lang="ja-JP" altLang="en-US" dirty="0"/>
              <a:t>ゲーム</a:t>
            </a:r>
          </a:p>
        </p:txBody>
      </p:sp>
      <p:sp>
        <p:nvSpPr>
          <p:cNvPr id="3" name="コンテンツ プレースホルダー 2"/>
          <p:cNvSpPr>
            <a:spLocks noGrp="1"/>
          </p:cNvSpPr>
          <p:nvPr>
            <p:ph idx="1"/>
          </p:nvPr>
        </p:nvSpPr>
        <p:spPr>
          <a:xfrm>
            <a:off x="822959" y="1845734"/>
            <a:ext cx="7543801" cy="4517852"/>
          </a:xfrm>
        </p:spPr>
        <p:txBody>
          <a:bodyPr>
            <a:normAutofit/>
          </a:bodyPr>
          <a:lstStyle/>
          <a:p>
            <a:pPr>
              <a:buFont typeface="Wingdings" panose="05000000000000000000" pitchFamily="2" charset="2"/>
              <a:buChar char="l"/>
            </a:pPr>
            <a:r>
              <a:rPr lang="ja-JP" altLang="en-US" sz="2800" dirty="0"/>
              <a:t>背景</a:t>
            </a:r>
            <a:r>
              <a:rPr kumimoji="1" lang="ja-JP" altLang="en-US" sz="2800" dirty="0"/>
              <a:t>のスクリプトを作ってみよう！</a:t>
            </a:r>
            <a:endParaRPr lang="en-US" altLang="ja-JP" sz="2800" dirty="0"/>
          </a:p>
          <a:p>
            <a:pPr marL="0" indent="0">
              <a:buNone/>
            </a:pPr>
            <a:r>
              <a:rPr lang="ja-JP" altLang="en-US" sz="2800" dirty="0"/>
              <a:t>　</a:t>
            </a:r>
            <a:endParaRPr lang="en-US" altLang="ja-JP" sz="28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417" y="2341022"/>
            <a:ext cx="4164838" cy="3682078"/>
          </a:xfrm>
          <a:prstGeom prst="rect">
            <a:avLst/>
          </a:prstGeom>
        </p:spPr>
      </p:pic>
      <p:sp>
        <p:nvSpPr>
          <p:cNvPr id="5" name="テキスト ボックス 4"/>
          <p:cNvSpPr txBox="1"/>
          <p:nvPr/>
        </p:nvSpPr>
        <p:spPr>
          <a:xfrm>
            <a:off x="4949845" y="2943371"/>
            <a:ext cx="2385589" cy="523220"/>
          </a:xfrm>
          <a:prstGeom prst="rect">
            <a:avLst/>
          </a:prstGeom>
          <a:noFill/>
        </p:spPr>
        <p:txBody>
          <a:bodyPr wrap="none" rtlCol="0">
            <a:spAutoFit/>
          </a:bodyPr>
          <a:lstStyle/>
          <a:p>
            <a:r>
              <a:rPr kumimoji="1" lang="ja-JP" altLang="en-US" sz="2800" dirty="0"/>
              <a:t>点数を</a:t>
            </a:r>
            <a:r>
              <a:rPr kumimoji="1" lang="en-US" altLang="ja-JP" sz="2800" dirty="0"/>
              <a:t>0</a:t>
            </a:r>
            <a:r>
              <a:rPr kumimoji="1" lang="ja-JP" altLang="en-US" sz="2800" dirty="0"/>
              <a:t>にする</a:t>
            </a:r>
          </a:p>
        </p:txBody>
      </p:sp>
      <p:sp>
        <p:nvSpPr>
          <p:cNvPr id="6" name="テキスト ボックス 5"/>
          <p:cNvSpPr txBox="1"/>
          <p:nvPr/>
        </p:nvSpPr>
        <p:spPr>
          <a:xfrm>
            <a:off x="4972121" y="3425462"/>
            <a:ext cx="3166251" cy="523220"/>
          </a:xfrm>
          <a:prstGeom prst="rect">
            <a:avLst/>
          </a:prstGeom>
          <a:noFill/>
        </p:spPr>
        <p:txBody>
          <a:bodyPr wrap="none" rtlCol="0">
            <a:spAutoFit/>
          </a:bodyPr>
          <a:lstStyle/>
          <a:p>
            <a:r>
              <a:rPr kumimoji="1" lang="ja-JP" altLang="en-US" sz="2800" dirty="0"/>
              <a:t>残り時間を</a:t>
            </a:r>
            <a:r>
              <a:rPr kumimoji="1" lang="en-US" altLang="ja-JP" sz="2800" dirty="0"/>
              <a:t>10</a:t>
            </a:r>
            <a:r>
              <a:rPr kumimoji="1" lang="ja-JP" altLang="en-US" sz="2800" dirty="0"/>
              <a:t>にする</a:t>
            </a:r>
          </a:p>
        </p:txBody>
      </p:sp>
      <p:sp>
        <p:nvSpPr>
          <p:cNvPr id="7" name="テキスト ボックス 6"/>
          <p:cNvSpPr txBox="1"/>
          <p:nvPr/>
        </p:nvSpPr>
        <p:spPr>
          <a:xfrm>
            <a:off x="4972121" y="3948682"/>
            <a:ext cx="3262432" cy="1384995"/>
          </a:xfrm>
          <a:prstGeom prst="rect">
            <a:avLst/>
          </a:prstGeom>
          <a:noFill/>
        </p:spPr>
        <p:txBody>
          <a:bodyPr wrap="none" rtlCol="0">
            <a:spAutoFit/>
          </a:bodyPr>
          <a:lstStyle/>
          <a:p>
            <a:r>
              <a:rPr kumimoji="1" lang="ja-JP" altLang="en-US" sz="2800" dirty="0"/>
              <a:t>残り時間が</a:t>
            </a:r>
            <a:r>
              <a:rPr kumimoji="1" lang="en-US" altLang="ja-JP" sz="2800" dirty="0"/>
              <a:t>0</a:t>
            </a:r>
            <a:r>
              <a:rPr kumimoji="1" lang="ja-JP" altLang="en-US" sz="2800" dirty="0"/>
              <a:t>になる</a:t>
            </a:r>
            <a:endParaRPr kumimoji="1" lang="en-US" altLang="ja-JP" sz="2800" dirty="0"/>
          </a:p>
          <a:p>
            <a:r>
              <a:rPr kumimoji="1" lang="ja-JP" altLang="en-US" sz="2800" dirty="0"/>
              <a:t>まで、残り時間を</a:t>
            </a:r>
            <a:r>
              <a:rPr kumimoji="1" lang="en-US" altLang="ja-JP" sz="2800" dirty="0"/>
              <a:t>1</a:t>
            </a:r>
            <a:r>
              <a:rPr kumimoji="1" lang="ja-JP" altLang="en-US" sz="2800" dirty="0"/>
              <a:t>秒</a:t>
            </a:r>
            <a:endParaRPr kumimoji="1" lang="en-US" altLang="ja-JP" sz="2800" dirty="0"/>
          </a:p>
          <a:p>
            <a:r>
              <a:rPr kumimoji="1" lang="ja-JP" altLang="en-US" sz="2800" dirty="0"/>
              <a:t>に</a:t>
            </a:r>
            <a:r>
              <a:rPr kumimoji="1" lang="en-US" altLang="ja-JP" sz="2800" dirty="0"/>
              <a:t>1</a:t>
            </a:r>
            <a:r>
              <a:rPr kumimoji="1" lang="ja-JP" altLang="en-US" sz="2800" dirty="0"/>
              <a:t>つ減らしていく</a:t>
            </a:r>
          </a:p>
        </p:txBody>
      </p:sp>
      <p:sp>
        <p:nvSpPr>
          <p:cNvPr id="8" name="テキスト ボックス 7"/>
          <p:cNvSpPr txBox="1"/>
          <p:nvPr/>
        </p:nvSpPr>
        <p:spPr>
          <a:xfrm>
            <a:off x="4916312" y="5436084"/>
            <a:ext cx="2904962" cy="523220"/>
          </a:xfrm>
          <a:prstGeom prst="rect">
            <a:avLst/>
          </a:prstGeom>
          <a:noFill/>
        </p:spPr>
        <p:txBody>
          <a:bodyPr wrap="none" rtlCol="0">
            <a:spAutoFit/>
          </a:bodyPr>
          <a:lstStyle/>
          <a:p>
            <a:r>
              <a:rPr kumimoji="1" lang="ja-JP" altLang="en-US" sz="2800" dirty="0"/>
              <a:t>ゲームを終了する</a:t>
            </a:r>
          </a:p>
        </p:txBody>
      </p:sp>
      <p:sp>
        <p:nvSpPr>
          <p:cNvPr id="10" name="スライド番号プレースホルダー 9"/>
          <p:cNvSpPr>
            <a:spLocks noGrp="1"/>
          </p:cNvSpPr>
          <p:nvPr>
            <p:ph type="sldNum" sz="quarter" idx="12"/>
          </p:nvPr>
        </p:nvSpPr>
        <p:spPr/>
        <p:txBody>
          <a:bodyPr/>
          <a:lstStyle/>
          <a:p>
            <a:fld id="{6113E31D-E2AB-40D1-8B51-AFA5AFEF393A}" type="slidenum">
              <a:rPr lang="en-US" smtClean="0"/>
              <a:t>24</a:t>
            </a:fld>
            <a:endParaRPr lang="en-US" dirty="0"/>
          </a:p>
        </p:txBody>
      </p:sp>
    </p:spTree>
    <p:extLst>
      <p:ext uri="{BB962C8B-B14F-4D97-AF65-F5344CB8AC3E}">
        <p14:creationId xmlns:p14="http://schemas.microsoft.com/office/powerpoint/2010/main" val="4152480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モグラたたきゲーム</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ネコのスクリプトを作ってみよう</a:t>
            </a:r>
            <a:endParaRPr kumimoji="1" lang="en-US" altLang="ja-JP" sz="2800" dirty="0"/>
          </a:p>
          <a:p>
            <a:pPr marL="0" indent="0">
              <a:buNone/>
            </a:pPr>
            <a:r>
              <a:rPr lang="ja-JP" altLang="en-US" sz="2800" dirty="0"/>
              <a:t>　ネコがランダムな場所に動く</a:t>
            </a:r>
            <a:endParaRPr kumimoji="1" lang="ja-JP" altLang="en-US" sz="28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864" y="2945694"/>
            <a:ext cx="6829256" cy="1417039"/>
          </a:xfrm>
          <a:prstGeom prst="rect">
            <a:avLst/>
          </a:prstGeom>
        </p:spPr>
      </p:pic>
      <p:sp>
        <p:nvSpPr>
          <p:cNvPr id="5" name="スライド番号プレースホルダー 4"/>
          <p:cNvSpPr>
            <a:spLocks noGrp="1"/>
          </p:cNvSpPr>
          <p:nvPr>
            <p:ph type="sldNum" sz="quarter" idx="12"/>
          </p:nvPr>
        </p:nvSpPr>
        <p:spPr/>
        <p:txBody>
          <a:bodyPr/>
          <a:lstStyle/>
          <a:p>
            <a:fld id="{6113E31D-E2AB-40D1-8B51-AFA5AFEF393A}" type="slidenum">
              <a:rPr lang="en-US" smtClean="0"/>
              <a:t>25</a:t>
            </a:fld>
            <a:endParaRPr lang="en-US" dirty="0"/>
          </a:p>
        </p:txBody>
      </p:sp>
      <p:sp>
        <p:nvSpPr>
          <p:cNvPr id="6" name="テキスト ボックス 5"/>
          <p:cNvSpPr txBox="1"/>
          <p:nvPr/>
        </p:nvSpPr>
        <p:spPr>
          <a:xfrm>
            <a:off x="5335908" y="2441008"/>
            <a:ext cx="3482043" cy="707886"/>
          </a:xfrm>
          <a:prstGeom prst="rect">
            <a:avLst/>
          </a:prstGeom>
          <a:solidFill>
            <a:srgbClr val="FF0000"/>
          </a:solidFill>
          <a:ln>
            <a:solidFill>
              <a:srgbClr val="FF0000"/>
            </a:solidFill>
          </a:ln>
        </p:spPr>
        <p:txBody>
          <a:bodyPr wrap="none" rtlCol="0">
            <a:spAutoFit/>
          </a:bodyPr>
          <a:lstStyle/>
          <a:p>
            <a:r>
              <a:rPr kumimoji="1" lang="ja-JP" altLang="en-US" sz="2000" dirty="0">
                <a:solidFill>
                  <a:schemeClr val="bg1"/>
                </a:solidFill>
              </a:rPr>
              <a:t>注意　ネコのスクリプトエリアに</a:t>
            </a:r>
            <a:endParaRPr kumimoji="1" lang="en-US" altLang="ja-JP" sz="2000" dirty="0">
              <a:solidFill>
                <a:schemeClr val="bg1"/>
              </a:solidFill>
            </a:endParaRPr>
          </a:p>
          <a:p>
            <a:r>
              <a:rPr kumimoji="1" lang="ja-JP" altLang="en-US" sz="2000" dirty="0">
                <a:solidFill>
                  <a:schemeClr val="bg1"/>
                </a:solidFill>
              </a:rPr>
              <a:t>　　　　切り替えてから作ろう</a:t>
            </a:r>
          </a:p>
        </p:txBody>
      </p:sp>
    </p:spTree>
    <p:extLst>
      <p:ext uri="{BB962C8B-B14F-4D97-AF65-F5344CB8AC3E}">
        <p14:creationId xmlns:p14="http://schemas.microsoft.com/office/powerpoint/2010/main" val="3923160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モグラたたきゲーム</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ネコのスクリプトを作ってみよう</a:t>
            </a:r>
            <a:endParaRPr kumimoji="1" lang="en-US" altLang="ja-JP" sz="2800" dirty="0"/>
          </a:p>
          <a:p>
            <a:pPr marL="0" indent="0">
              <a:buNone/>
            </a:pPr>
            <a:r>
              <a:rPr lang="ja-JP" altLang="en-US" sz="2800" dirty="0"/>
              <a:t>　ネコをクリックすると点数が</a:t>
            </a:r>
            <a:r>
              <a:rPr lang="en-US" altLang="ja-JP" sz="2800" dirty="0"/>
              <a:t>1</a:t>
            </a:r>
            <a:r>
              <a:rPr lang="ja-JP" altLang="en-US" sz="2800" dirty="0"/>
              <a:t>ふえる</a:t>
            </a:r>
            <a:endParaRPr lang="en-US" altLang="ja-JP" sz="2800" dirty="0"/>
          </a:p>
          <a:p>
            <a:pPr marL="0" indent="0">
              <a:buNone/>
            </a:pPr>
            <a:r>
              <a:rPr kumimoji="1" lang="ja-JP" altLang="en-US" sz="2800" dirty="0"/>
              <a:t>　点数を上げたあと、ネコがランダムな</a:t>
            </a:r>
            <a:r>
              <a:rPr lang="ja-JP" altLang="en-US" sz="2800" dirty="0"/>
              <a:t>場所</a:t>
            </a:r>
            <a:r>
              <a:rPr kumimoji="1" lang="ja-JP" altLang="en-US" sz="2800" dirty="0"/>
              <a:t>に</a:t>
            </a:r>
            <a:r>
              <a:rPr lang="ja-JP" altLang="en-US" sz="2800" dirty="0"/>
              <a:t>動く</a:t>
            </a:r>
            <a:endParaRPr kumimoji="1" lang="en-US" altLang="ja-JP" sz="2800" dirty="0"/>
          </a:p>
          <a:p>
            <a:pPr marL="0" indent="0">
              <a:buNone/>
            </a:pPr>
            <a:endParaRPr lang="en-US" altLang="ja-JP" sz="2800"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186" y="3461615"/>
            <a:ext cx="7233138" cy="1828083"/>
          </a:xfrm>
          <a:prstGeom prst="rect">
            <a:avLst/>
          </a:prstGeom>
        </p:spPr>
      </p:pic>
      <p:sp>
        <p:nvSpPr>
          <p:cNvPr id="4" name="スライド番号プレースホルダー 3"/>
          <p:cNvSpPr>
            <a:spLocks noGrp="1"/>
          </p:cNvSpPr>
          <p:nvPr>
            <p:ph type="sldNum" sz="quarter" idx="12"/>
          </p:nvPr>
        </p:nvSpPr>
        <p:spPr/>
        <p:txBody>
          <a:bodyPr/>
          <a:lstStyle/>
          <a:p>
            <a:fld id="{6113E31D-E2AB-40D1-8B51-AFA5AFEF393A}" type="slidenum">
              <a:rPr lang="en-US" smtClean="0"/>
              <a:t>26</a:t>
            </a:fld>
            <a:endParaRPr lang="en-US" dirty="0"/>
          </a:p>
        </p:txBody>
      </p:sp>
    </p:spTree>
    <p:extLst>
      <p:ext uri="{BB962C8B-B14F-4D97-AF65-F5344CB8AC3E}">
        <p14:creationId xmlns:p14="http://schemas.microsoft.com/office/powerpoint/2010/main" val="1584752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モグラたたき</a:t>
            </a:r>
            <a:r>
              <a:rPr kumimoji="1" lang="ja-JP" altLang="en-US" dirty="0"/>
              <a:t>ゲーム⑨</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ネコのスクリプトを作ってみよう</a:t>
            </a:r>
            <a:endParaRPr kumimoji="1" lang="en-US" altLang="ja-JP" sz="2800" dirty="0"/>
          </a:p>
          <a:p>
            <a:pPr marL="0" indent="0">
              <a:buNone/>
            </a:pPr>
            <a:r>
              <a:rPr lang="ja-JP" altLang="en-US" sz="2800" dirty="0"/>
              <a:t>　ゲームが終わったらネコをかくして見えなくする。</a:t>
            </a:r>
            <a:endParaRPr kumimoji="1" lang="ja-JP" altLang="en-US" sz="28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090" y="2872208"/>
            <a:ext cx="6433392" cy="2096810"/>
          </a:xfrm>
          <a:prstGeom prst="rect">
            <a:avLst/>
          </a:prstGeom>
        </p:spPr>
      </p:pic>
      <p:sp>
        <p:nvSpPr>
          <p:cNvPr id="5" name="スライド番号プレースホルダー 4"/>
          <p:cNvSpPr>
            <a:spLocks noGrp="1"/>
          </p:cNvSpPr>
          <p:nvPr>
            <p:ph type="sldNum" sz="quarter" idx="12"/>
          </p:nvPr>
        </p:nvSpPr>
        <p:spPr/>
        <p:txBody>
          <a:bodyPr/>
          <a:lstStyle/>
          <a:p>
            <a:fld id="{6113E31D-E2AB-40D1-8B51-AFA5AFEF393A}" type="slidenum">
              <a:rPr lang="en-US" smtClean="0"/>
              <a:t>27</a:t>
            </a:fld>
            <a:endParaRPr lang="en-US" dirty="0"/>
          </a:p>
        </p:txBody>
      </p:sp>
    </p:spTree>
    <p:extLst>
      <p:ext uri="{BB962C8B-B14F-4D97-AF65-F5344CB8AC3E}">
        <p14:creationId xmlns:p14="http://schemas.microsoft.com/office/powerpoint/2010/main" val="1074179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66B687-8B1F-6444-8BE9-B8F726FC9156}"/>
              </a:ext>
            </a:extLst>
          </p:cNvPr>
          <p:cNvSpPr>
            <a:spLocks noGrp="1"/>
          </p:cNvSpPr>
          <p:nvPr>
            <p:ph type="title"/>
          </p:nvPr>
        </p:nvSpPr>
        <p:spPr/>
        <p:txBody>
          <a:bodyPr/>
          <a:lstStyle/>
          <a:p>
            <a:r>
              <a:rPr kumimoji="1" lang="en-US" altLang="ja-JP" dirty="0"/>
              <a:t>Scratch</a:t>
            </a:r>
            <a:r>
              <a:rPr kumimoji="1" lang="ja-JP" altLang="en-US"/>
              <a:t>のライセンス</a:t>
            </a:r>
          </a:p>
        </p:txBody>
      </p:sp>
      <p:sp>
        <p:nvSpPr>
          <p:cNvPr id="3" name="コンテンツ プレースホルダー 2">
            <a:extLst>
              <a:ext uri="{FF2B5EF4-FFF2-40B4-BE49-F238E27FC236}">
                <a16:creationId xmlns:a16="http://schemas.microsoft.com/office/drawing/2014/main" id="{20ACE022-B83F-9B47-9C04-CAC272C15F63}"/>
              </a:ext>
            </a:extLst>
          </p:cNvPr>
          <p:cNvSpPr>
            <a:spLocks noGrp="1"/>
          </p:cNvSpPr>
          <p:nvPr>
            <p:ph idx="1"/>
          </p:nvPr>
        </p:nvSpPr>
        <p:spPr/>
        <p:txBody>
          <a:bodyPr/>
          <a:lstStyle/>
          <a:p>
            <a:r>
              <a:rPr lang="en-GB" altLang="ja-JP" dirty="0"/>
              <a:t>Scratch</a:t>
            </a:r>
            <a:r>
              <a:rPr lang="ja-JP" altLang="en-US"/>
              <a:t>は、「クリエイティブコモンズ 表示</a:t>
            </a:r>
            <a:r>
              <a:rPr lang="en-US" altLang="ja-JP" dirty="0"/>
              <a:t>-</a:t>
            </a:r>
            <a:r>
              <a:rPr lang="ja-JP" altLang="en-US"/>
              <a:t>継承」ライセンスです。</a:t>
            </a:r>
            <a:endParaRPr lang="en-US" altLang="ja-JP" dirty="0"/>
          </a:p>
          <a:p>
            <a:r>
              <a:rPr lang="en-GB" altLang="ja-JP" dirty="0"/>
              <a:t>https://</a:t>
            </a:r>
            <a:r>
              <a:rPr lang="en-GB" altLang="ja-JP" dirty="0" err="1"/>
              <a:t>creativecommons.org</a:t>
            </a:r>
            <a:r>
              <a:rPr lang="en-GB" altLang="ja-JP" dirty="0"/>
              <a:t>/licenses/by-</a:t>
            </a:r>
            <a:r>
              <a:rPr lang="en-GB" altLang="ja-JP" dirty="0" err="1"/>
              <a:t>sa</a:t>
            </a:r>
            <a:r>
              <a:rPr lang="en-GB" altLang="ja-JP" dirty="0"/>
              <a:t>/2.0/</a:t>
            </a:r>
            <a:r>
              <a:rPr lang="en-GB" altLang="ja-JP" dirty="0" err="1"/>
              <a:t>jp</a:t>
            </a:r>
            <a:r>
              <a:rPr lang="en-GB" altLang="ja-JP" dirty="0"/>
              <a:t>/</a:t>
            </a:r>
            <a:endParaRPr lang="ja-JP" altLang="en-US"/>
          </a:p>
        </p:txBody>
      </p:sp>
      <p:sp>
        <p:nvSpPr>
          <p:cNvPr id="4" name="スライド番号プレースホルダー 3">
            <a:extLst>
              <a:ext uri="{FF2B5EF4-FFF2-40B4-BE49-F238E27FC236}">
                <a16:creationId xmlns:a16="http://schemas.microsoft.com/office/drawing/2014/main" id="{63E54E51-AB22-9C40-81BC-07F6D0CAC146}"/>
              </a:ext>
            </a:extLst>
          </p:cNvPr>
          <p:cNvSpPr>
            <a:spLocks noGrp="1"/>
          </p:cNvSpPr>
          <p:nvPr>
            <p:ph type="sldNum" sz="quarter" idx="12"/>
          </p:nvPr>
        </p:nvSpPr>
        <p:spPr/>
        <p:txBody>
          <a:bodyPr/>
          <a:lstStyle/>
          <a:p>
            <a:fld id="{6113E31D-E2AB-40D1-8B51-AFA5AFEF393A}" type="slidenum">
              <a:rPr lang="en-US" smtClean="0"/>
              <a:pPr/>
              <a:t>28</a:t>
            </a:fld>
            <a:endParaRPr lang="en-US" dirty="0"/>
          </a:p>
        </p:txBody>
      </p:sp>
    </p:spTree>
    <p:extLst>
      <p:ext uri="{BB962C8B-B14F-4D97-AF65-F5344CB8AC3E}">
        <p14:creationId xmlns:p14="http://schemas.microsoft.com/office/powerpoint/2010/main" val="3602944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938385" y="2972491"/>
            <a:ext cx="5387249" cy="646331"/>
          </a:xfrm>
          <a:prstGeom prst="rect">
            <a:avLst/>
          </a:prstGeom>
          <a:noFill/>
        </p:spPr>
        <p:txBody>
          <a:bodyPr wrap="square" rtlCol="0">
            <a:spAutoFit/>
          </a:bodyPr>
          <a:lstStyle/>
          <a:p>
            <a:pPr algn="ctr"/>
            <a:r>
              <a:rPr kumimoji="1" lang="ja-JP" altLang="en-US" sz="3600" b="1" dirty="0"/>
              <a:t>前回の復習をしてみよう</a:t>
            </a:r>
          </a:p>
        </p:txBody>
      </p:sp>
      <p:sp>
        <p:nvSpPr>
          <p:cNvPr id="3" name="スライド番号プレースホルダー 2"/>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2102067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88DEE8-5C91-9E43-8941-13CC4FC24F1B}"/>
              </a:ext>
            </a:extLst>
          </p:cNvPr>
          <p:cNvSpPr>
            <a:spLocks noGrp="1"/>
          </p:cNvSpPr>
          <p:nvPr>
            <p:ph type="title"/>
          </p:nvPr>
        </p:nvSpPr>
        <p:spPr/>
        <p:txBody>
          <a:bodyPr/>
          <a:lstStyle/>
          <a:p>
            <a:r>
              <a:rPr lang="ja-JP" altLang="en-US"/>
              <a:t>この</a:t>
            </a:r>
            <a:r>
              <a:rPr kumimoji="1" lang="ja-JP" altLang="en-US"/>
              <a:t>スライドの作者</a:t>
            </a:r>
          </a:p>
        </p:txBody>
      </p:sp>
      <p:sp>
        <p:nvSpPr>
          <p:cNvPr id="3" name="コンテンツ プレースホルダー 2">
            <a:extLst>
              <a:ext uri="{FF2B5EF4-FFF2-40B4-BE49-F238E27FC236}">
                <a16:creationId xmlns:a16="http://schemas.microsoft.com/office/drawing/2014/main" id="{E6295EB6-F28F-F04C-B50B-9CCE118C8307}"/>
              </a:ext>
            </a:extLst>
          </p:cNvPr>
          <p:cNvSpPr>
            <a:spLocks noGrp="1"/>
          </p:cNvSpPr>
          <p:nvPr>
            <p:ph idx="1"/>
          </p:nvPr>
        </p:nvSpPr>
        <p:spPr/>
        <p:txBody>
          <a:bodyPr/>
          <a:lstStyle/>
          <a:p>
            <a:pPr marL="0" indent="0">
              <a:buNone/>
            </a:pPr>
            <a:r>
              <a:rPr kumimoji="1" lang="ja-JP" altLang="en-US"/>
              <a:t>八戸工業大学工学部システム情報工学科</a:t>
            </a:r>
            <a:endParaRPr kumimoji="1" lang="en-US" altLang="ja-JP" dirty="0"/>
          </a:p>
          <a:p>
            <a:pPr marL="0" indent="0">
              <a:buNone/>
            </a:pPr>
            <a:r>
              <a:rPr kumimoji="1" lang="ja-JP" altLang="en-US"/>
              <a:t>平成</a:t>
            </a:r>
            <a:r>
              <a:rPr kumimoji="1" lang="en-US" altLang="ja-JP" dirty="0"/>
              <a:t>29</a:t>
            </a:r>
            <a:r>
              <a:rPr kumimoji="1" lang="ja-JP" altLang="en-US"/>
              <a:t>年度小久保温研究室所属</a:t>
            </a:r>
            <a:endParaRPr kumimoji="1" lang="en-US" altLang="ja-JP" dirty="0"/>
          </a:p>
          <a:p>
            <a:pPr marL="0" indent="0">
              <a:buNone/>
            </a:pPr>
            <a:r>
              <a:rPr lang="ja-JP" altLang="en-US"/>
              <a:t>蛯澤秀光、安達勇希</a:t>
            </a:r>
          </a:p>
        </p:txBody>
      </p:sp>
      <p:sp>
        <p:nvSpPr>
          <p:cNvPr id="4" name="スライド番号プレースホルダー 3">
            <a:extLst>
              <a:ext uri="{FF2B5EF4-FFF2-40B4-BE49-F238E27FC236}">
                <a16:creationId xmlns:a16="http://schemas.microsoft.com/office/drawing/2014/main" id="{746F15CD-E4A6-164C-8107-1069ADEE57D8}"/>
              </a:ext>
            </a:extLst>
          </p:cNvPr>
          <p:cNvSpPr>
            <a:spLocks noGrp="1"/>
          </p:cNvSpPr>
          <p:nvPr>
            <p:ph type="sldNum" sz="quarter" idx="12"/>
          </p:nvPr>
        </p:nvSpPr>
        <p:spPr/>
        <p:txBody>
          <a:bodyPr/>
          <a:lstStyle/>
          <a:p>
            <a:fld id="{6113E31D-E2AB-40D1-8B51-AFA5AFEF393A}" type="slidenum">
              <a:rPr lang="en-US" smtClean="0"/>
              <a:pPr/>
              <a:t>29</a:t>
            </a:fld>
            <a:endParaRPr lang="en-US" dirty="0"/>
          </a:p>
        </p:txBody>
      </p:sp>
    </p:spTree>
    <p:extLst>
      <p:ext uri="{BB962C8B-B14F-4D97-AF65-F5344CB8AC3E}">
        <p14:creationId xmlns:p14="http://schemas.microsoft.com/office/powerpoint/2010/main" val="3773743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前回の内容</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前回</a:t>
            </a:r>
            <a:r>
              <a:rPr lang="ja-JP" altLang="en-US" sz="2800" dirty="0"/>
              <a:t>はメッセージについて学んだね。</a:t>
            </a:r>
            <a:endParaRPr lang="en-US" altLang="ja-JP" sz="2800" dirty="0"/>
          </a:p>
          <a:p>
            <a:pPr>
              <a:buFont typeface="Wingdings" panose="05000000000000000000" pitchFamily="2" charset="2"/>
              <a:buChar char="l"/>
            </a:pPr>
            <a:r>
              <a:rPr lang="ja-JP" altLang="en-US" sz="2800"/>
              <a:t>メッセージの使い方</a:t>
            </a:r>
            <a:r>
              <a:rPr lang="ja-JP" altLang="en-US" sz="2800" dirty="0"/>
              <a:t>をしっかりおぼえているかな</a:t>
            </a:r>
            <a:r>
              <a:rPr lang="en-US" altLang="ja-JP" sz="2800" dirty="0"/>
              <a:t>?</a:t>
            </a:r>
          </a:p>
          <a:p>
            <a:pPr>
              <a:buFont typeface="Wingdings" panose="05000000000000000000" pitchFamily="2" charset="2"/>
              <a:buChar char="l"/>
            </a:pPr>
            <a:r>
              <a:rPr kumimoji="1" lang="ja-JP" altLang="en-US" sz="2800" dirty="0"/>
              <a:t>それでは少し前回の復習をしてみよう。</a:t>
            </a: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pPr/>
              <a:t>3</a:t>
            </a:fld>
            <a:endParaRPr lang="en-US" dirty="0"/>
          </a:p>
        </p:txBody>
      </p:sp>
    </p:spTree>
    <p:extLst>
      <p:ext uri="{BB962C8B-B14F-4D97-AF65-F5344CB8AC3E}">
        <p14:creationId xmlns:p14="http://schemas.microsoft.com/office/powerpoint/2010/main" val="2925547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メッセージ</a:t>
            </a:r>
            <a:endParaRPr kumimoji="1" lang="ja-JP" altLang="en-US" dirty="0"/>
          </a:p>
        </p:txBody>
      </p:sp>
      <p:sp>
        <p:nvSpPr>
          <p:cNvPr id="3" name="コンテンツ プレースホルダー 2"/>
          <p:cNvSpPr>
            <a:spLocks noGrp="1"/>
          </p:cNvSpPr>
          <p:nvPr>
            <p:ph idx="1"/>
          </p:nvPr>
        </p:nvSpPr>
        <p:spPr/>
        <p:txBody>
          <a:bodyPr>
            <a:noAutofit/>
          </a:bodyPr>
          <a:lstStyle/>
          <a:p>
            <a:pPr>
              <a:buFont typeface="Wingdings" panose="05000000000000000000" pitchFamily="2" charset="2"/>
              <a:buChar char="l"/>
            </a:pPr>
            <a:r>
              <a:rPr kumimoji="1" lang="ja-JP" altLang="en-US" sz="2800" dirty="0"/>
              <a:t>スクラッチには、メッセージを送ったり受け取ったりする機能があります。「</a:t>
            </a:r>
            <a:r>
              <a:rPr kumimoji="1" lang="ja-JP" altLang="en-US" sz="2800" b="1" dirty="0">
                <a:solidFill>
                  <a:srgbClr val="FFC000"/>
                </a:solidFill>
              </a:rPr>
              <a:t>制御</a:t>
            </a:r>
            <a:r>
              <a:rPr kumimoji="1" lang="ja-JP" altLang="en-US" sz="2800" dirty="0"/>
              <a:t>」の中に</a:t>
            </a:r>
            <a:r>
              <a:rPr lang="ja-JP" altLang="en-US" sz="2800" dirty="0"/>
              <a:t>ある図の命令ブロックを見てみよう</a:t>
            </a:r>
            <a:r>
              <a:rPr kumimoji="1" lang="ja-JP" altLang="en-US" sz="2800" dirty="0"/>
              <a:t>。</a:t>
            </a:r>
            <a:endParaRPr kumimoji="1" lang="en-US" altLang="ja-JP" sz="2800" dirty="0"/>
          </a:p>
          <a:p>
            <a:pPr marL="0" indent="0">
              <a:buNone/>
            </a:pPr>
            <a:endParaRPr kumimoji="1" lang="en-US" altLang="ja-JP" sz="2800" dirty="0"/>
          </a:p>
          <a:p>
            <a:pPr marL="0" indent="0">
              <a:buNone/>
            </a:pPr>
            <a:endParaRPr lang="en-US" altLang="ja-JP" sz="2800" dirty="0"/>
          </a:p>
          <a:p>
            <a:pPr marL="0" indent="0">
              <a:buNone/>
            </a:pPr>
            <a:endParaRPr lang="en-US" altLang="ja-JP" sz="2800" dirty="0"/>
          </a:p>
          <a:p>
            <a:pPr marL="0" indent="0">
              <a:buNone/>
            </a:pPr>
            <a:endParaRPr kumimoji="1" lang="en-US" altLang="ja-JP" sz="28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555" y="3095371"/>
            <a:ext cx="2694513" cy="1992307"/>
          </a:xfrm>
          <a:prstGeom prst="rect">
            <a:avLst/>
          </a:prstGeom>
        </p:spPr>
      </p:pic>
      <p:sp>
        <p:nvSpPr>
          <p:cNvPr id="5" name="テキスト ボックス 4"/>
          <p:cNvSpPr txBox="1"/>
          <p:nvPr/>
        </p:nvSpPr>
        <p:spPr>
          <a:xfrm>
            <a:off x="1031454" y="5196051"/>
            <a:ext cx="6224781" cy="461665"/>
          </a:xfrm>
          <a:prstGeom prst="rect">
            <a:avLst/>
          </a:prstGeom>
          <a:noFill/>
        </p:spPr>
        <p:txBody>
          <a:bodyPr wrap="none" rtlCol="0">
            <a:spAutoFit/>
          </a:bodyPr>
          <a:lstStyle/>
          <a:p>
            <a:r>
              <a:rPr kumimoji="1" lang="ja-JP" altLang="en-US" sz="2400" dirty="0"/>
              <a:t>メッセージを送る、受け取るための命令ブロック</a:t>
            </a:r>
          </a:p>
        </p:txBody>
      </p:sp>
      <p:sp>
        <p:nvSpPr>
          <p:cNvPr id="6" name="スライド番号プレースホルダー 5"/>
          <p:cNvSpPr>
            <a:spLocks noGrp="1"/>
          </p:cNvSpPr>
          <p:nvPr>
            <p:ph type="sldNum" sz="quarter" idx="12"/>
          </p:nvPr>
        </p:nvSpPr>
        <p:spPr/>
        <p:txBody>
          <a:bodyPr/>
          <a:lstStyle/>
          <a:p>
            <a:fld id="{6113E31D-E2AB-40D1-8B51-AFA5AFEF393A}" type="slidenum">
              <a:rPr lang="en-US" smtClean="0"/>
              <a:t>4</a:t>
            </a:fld>
            <a:endParaRPr lang="en-US" dirty="0"/>
          </a:p>
        </p:txBody>
      </p:sp>
    </p:spTree>
    <p:extLst>
      <p:ext uri="{BB962C8B-B14F-4D97-AF65-F5344CB8AC3E}">
        <p14:creationId xmlns:p14="http://schemas.microsoft.com/office/powerpoint/2010/main" val="2944097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メッセージの使い方</a:t>
            </a:r>
          </a:p>
        </p:txBody>
      </p:sp>
      <p:sp>
        <p:nvSpPr>
          <p:cNvPr id="3" name="コンテンツ プレースホルダー 2"/>
          <p:cNvSpPr>
            <a:spLocks noGrp="1"/>
          </p:cNvSpPr>
          <p:nvPr>
            <p:ph idx="1"/>
          </p:nvPr>
        </p:nvSpPr>
        <p:spPr>
          <a:xfrm>
            <a:off x="822959" y="1845733"/>
            <a:ext cx="7543801" cy="4384945"/>
          </a:xfrm>
        </p:spPr>
        <p:txBody>
          <a:bodyPr>
            <a:normAutofit/>
          </a:bodyPr>
          <a:lstStyle/>
          <a:p>
            <a:pPr>
              <a:buFont typeface="Wingdings" panose="05000000000000000000" pitchFamily="2" charset="2"/>
              <a:buChar char="l"/>
            </a:pPr>
            <a:r>
              <a:rPr lang="ja-JP" altLang="en-US" sz="2800" dirty="0"/>
              <a:t>四角でかこんだ▼をクリックして「新規</a:t>
            </a:r>
            <a:r>
              <a:rPr lang="en-US" altLang="ja-JP" sz="2800" dirty="0"/>
              <a:t>/</a:t>
            </a:r>
            <a:r>
              <a:rPr lang="ja-JP" altLang="en-US" sz="2800" dirty="0"/>
              <a:t>編集</a:t>
            </a:r>
            <a:r>
              <a:rPr lang="en-US" altLang="ja-JP" sz="2800" dirty="0"/>
              <a:t>…</a:t>
            </a:r>
            <a:r>
              <a:rPr lang="ja-JP" altLang="en-US" sz="2800" dirty="0"/>
              <a:t>」を選びます。</a:t>
            </a:r>
            <a:endParaRPr lang="en-US" altLang="ja-JP" sz="2800" dirty="0"/>
          </a:p>
          <a:p>
            <a:pPr marL="0" indent="0">
              <a:buNone/>
            </a:pPr>
            <a:endParaRPr lang="en-US" altLang="ja-JP" sz="2800" dirty="0"/>
          </a:p>
          <a:p>
            <a:pPr marL="0" indent="0">
              <a:buNone/>
            </a:pPr>
            <a:endParaRPr lang="en-US" altLang="ja-JP" sz="1000" dirty="0"/>
          </a:p>
          <a:p>
            <a:pPr>
              <a:buFont typeface="Wingdings" panose="05000000000000000000" pitchFamily="2" charset="2"/>
              <a:buChar char="l"/>
            </a:pPr>
            <a:r>
              <a:rPr lang="ja-JP" altLang="en-US" sz="2800" dirty="0"/>
              <a:t>メッセージ名を決めて</a:t>
            </a:r>
            <a:r>
              <a:rPr lang="en-US" altLang="ja-JP" sz="2800" dirty="0"/>
              <a:t>OK</a:t>
            </a:r>
            <a:r>
              <a:rPr lang="ja-JP" altLang="en-US" sz="2800" dirty="0"/>
              <a:t>をクリック</a:t>
            </a:r>
            <a:endParaRPr lang="en-US" altLang="ja-JP" sz="28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4364" y="2738527"/>
            <a:ext cx="2656758" cy="906671"/>
          </a:xfrm>
          <a:prstGeom prst="rect">
            <a:avLst/>
          </a:prstGeom>
          <a:ln>
            <a:solidFill>
              <a:schemeClr val="bg1"/>
            </a:solidFill>
          </a:ln>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179" y="4084225"/>
            <a:ext cx="3901272" cy="2102720"/>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179" y="2661869"/>
            <a:ext cx="1984874" cy="906671"/>
          </a:xfrm>
          <a:prstGeom prst="rect">
            <a:avLst/>
          </a:prstGeom>
        </p:spPr>
      </p:pic>
      <p:sp>
        <p:nvSpPr>
          <p:cNvPr id="9" name="右矢印 8"/>
          <p:cNvSpPr/>
          <p:nvPr/>
        </p:nvSpPr>
        <p:spPr>
          <a:xfrm>
            <a:off x="1868432" y="3143606"/>
            <a:ext cx="3809353" cy="32640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3595109" y="2756537"/>
            <a:ext cx="1136850" cy="461665"/>
          </a:xfrm>
          <a:prstGeom prst="rect">
            <a:avLst/>
          </a:prstGeom>
          <a:solidFill>
            <a:srgbClr val="FF0000"/>
          </a:solidFill>
          <a:ln>
            <a:solidFill>
              <a:srgbClr val="FF0000"/>
            </a:solidFill>
          </a:ln>
        </p:spPr>
        <p:txBody>
          <a:bodyPr wrap="none" rtlCol="0">
            <a:spAutoFit/>
          </a:bodyPr>
          <a:lstStyle/>
          <a:p>
            <a:r>
              <a:rPr kumimoji="1" lang="ja-JP" altLang="en-US" sz="2400" dirty="0">
                <a:solidFill>
                  <a:schemeClr val="bg1"/>
                </a:solidFill>
              </a:rPr>
              <a:t>クリック</a:t>
            </a:r>
          </a:p>
        </p:txBody>
      </p:sp>
      <p:sp>
        <p:nvSpPr>
          <p:cNvPr id="7" name="スライド番号プレースホルダー 6"/>
          <p:cNvSpPr>
            <a:spLocks noGrp="1"/>
          </p:cNvSpPr>
          <p:nvPr>
            <p:ph type="sldNum" sz="quarter" idx="12"/>
          </p:nvPr>
        </p:nvSpPr>
        <p:spPr/>
        <p:txBody>
          <a:bodyPr/>
          <a:lstStyle/>
          <a:p>
            <a:fld id="{6113E31D-E2AB-40D1-8B51-AFA5AFEF393A}" type="slidenum">
              <a:rPr lang="en-US" smtClean="0"/>
              <a:t>5</a:t>
            </a:fld>
            <a:endParaRPr lang="en-US" dirty="0"/>
          </a:p>
        </p:txBody>
      </p:sp>
    </p:spTree>
    <p:extLst>
      <p:ext uri="{BB962C8B-B14F-4D97-AF65-F5344CB8AC3E}">
        <p14:creationId xmlns:p14="http://schemas.microsoft.com/office/powerpoint/2010/main" val="2493441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メッセージ</a:t>
            </a:r>
            <a:r>
              <a:rPr lang="ja-JP" altLang="en-US" dirty="0"/>
              <a:t>のやりとり</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lang="en-US" altLang="ja-JP" sz="2800" dirty="0"/>
              <a:t>2</a:t>
            </a:r>
            <a:r>
              <a:rPr lang="ja-JP" altLang="en-US" sz="2800" dirty="0" err="1"/>
              <a:t>つの</a:t>
            </a:r>
            <a:r>
              <a:rPr lang="ja-JP" altLang="en-US" sz="2800" dirty="0"/>
              <a:t>スプライトでメッセージのやりとりをしてみよう。</a:t>
            </a:r>
            <a:endParaRPr lang="en-US" altLang="ja-JP" sz="2800" dirty="0"/>
          </a:p>
          <a:p>
            <a:pPr>
              <a:buFont typeface="Wingdings" panose="05000000000000000000" pitchFamily="2" charset="2"/>
              <a:buChar char="l"/>
            </a:pPr>
            <a:r>
              <a:rPr kumimoji="1" lang="ja-JP" altLang="en-US" sz="2800" dirty="0"/>
              <a:t>ネコが「</a:t>
            </a:r>
            <a:r>
              <a:rPr lang="ja-JP" altLang="en-US" sz="2800" dirty="0"/>
              <a:t>こんにちは！</a:t>
            </a:r>
            <a:r>
              <a:rPr kumimoji="1" lang="ja-JP" altLang="en-US" sz="2800" dirty="0"/>
              <a:t>」と言ったら犬も「</a:t>
            </a:r>
            <a:r>
              <a:rPr lang="ja-JP" altLang="en-US" sz="2800" dirty="0"/>
              <a:t>こんにちは！」と言い返すスクリプトを作ってみよう。</a:t>
            </a:r>
            <a:endParaRPr lang="en-US" altLang="ja-JP" sz="2800" dirty="0"/>
          </a:p>
          <a:p>
            <a:pPr>
              <a:buFont typeface="Wingdings" panose="05000000000000000000" pitchFamily="2" charset="2"/>
              <a:buChar char="l"/>
            </a:pPr>
            <a:r>
              <a:rPr lang="ja-JP" altLang="en-US" sz="2800" dirty="0"/>
              <a:t>最初に犬のスプライトを追加してみよう。</a:t>
            </a:r>
            <a:endParaRPr kumimoji="1" lang="ja-JP" altLang="en-US" sz="2800"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6</a:t>
            </a:fld>
            <a:endParaRPr lang="en-US" dirty="0"/>
          </a:p>
        </p:txBody>
      </p:sp>
    </p:spTree>
    <p:extLst>
      <p:ext uri="{BB962C8B-B14F-4D97-AF65-F5344CB8AC3E}">
        <p14:creationId xmlns:p14="http://schemas.microsoft.com/office/powerpoint/2010/main" val="1105937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メッセージのやりとり</a:t>
            </a:r>
          </a:p>
        </p:txBody>
      </p:sp>
      <p:pic>
        <p:nvPicPr>
          <p:cNvPr id="3" name="コンテンツ プレースホルダー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9440" y="1830314"/>
            <a:ext cx="5435198" cy="4022725"/>
          </a:xfrm>
        </p:spPr>
      </p:pic>
      <p:sp>
        <p:nvSpPr>
          <p:cNvPr id="4" name="スライド番号プレースホルダー 3"/>
          <p:cNvSpPr>
            <a:spLocks noGrp="1"/>
          </p:cNvSpPr>
          <p:nvPr>
            <p:ph type="sldNum" sz="quarter" idx="12"/>
          </p:nvPr>
        </p:nvSpPr>
        <p:spPr/>
        <p:txBody>
          <a:bodyPr/>
          <a:lstStyle/>
          <a:p>
            <a:fld id="{6113E31D-E2AB-40D1-8B51-AFA5AFEF393A}" type="slidenum">
              <a:rPr lang="en-US" smtClean="0"/>
              <a:t>7</a:t>
            </a:fld>
            <a:endParaRPr lang="en-US" dirty="0"/>
          </a:p>
        </p:txBody>
      </p:sp>
    </p:spTree>
    <p:extLst>
      <p:ext uri="{BB962C8B-B14F-4D97-AF65-F5344CB8AC3E}">
        <p14:creationId xmlns:p14="http://schemas.microsoft.com/office/powerpoint/2010/main" val="3481798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メッセージのやりとり</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まず犬のスプライトを追加しよう</a:t>
            </a:r>
            <a:endParaRPr kumimoji="1" lang="en-US" altLang="ja-JP" sz="2800" dirty="0"/>
          </a:p>
          <a:p>
            <a:pPr>
              <a:buFont typeface="Wingdings" panose="05000000000000000000" pitchFamily="2" charset="2"/>
              <a:buChar char="l"/>
            </a:pPr>
            <a:r>
              <a:rPr lang="ja-JP" altLang="en-US" sz="2800" dirty="0"/>
              <a:t>「新しいスプライトをファイルから選ぶ」をクリックします</a:t>
            </a:r>
            <a:endParaRPr kumimoji="1" lang="ja-JP" altLang="en-US" sz="28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889" y="3256226"/>
            <a:ext cx="6184836" cy="1711763"/>
          </a:xfrm>
          <a:prstGeom prst="rect">
            <a:avLst/>
          </a:prstGeom>
        </p:spPr>
      </p:pic>
      <p:sp>
        <p:nvSpPr>
          <p:cNvPr id="5" name="右矢印 4"/>
          <p:cNvSpPr/>
          <p:nvPr/>
        </p:nvSpPr>
        <p:spPr>
          <a:xfrm>
            <a:off x="3951060" y="3390745"/>
            <a:ext cx="1998934" cy="30576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5949994" y="3256226"/>
            <a:ext cx="1293944" cy="523220"/>
          </a:xfrm>
          <a:prstGeom prst="rect">
            <a:avLst/>
          </a:prstGeom>
          <a:solidFill>
            <a:srgbClr val="FF0000"/>
          </a:solidFill>
          <a:ln>
            <a:solidFill>
              <a:srgbClr val="FF0000"/>
            </a:solidFill>
          </a:ln>
        </p:spPr>
        <p:txBody>
          <a:bodyPr wrap="none" rtlCol="0">
            <a:spAutoFit/>
          </a:bodyPr>
          <a:lstStyle/>
          <a:p>
            <a:r>
              <a:rPr kumimoji="1" lang="ja-JP" altLang="en-US" sz="2800" dirty="0">
                <a:solidFill>
                  <a:schemeClr val="bg1"/>
                </a:solidFill>
              </a:rPr>
              <a:t>クリック</a:t>
            </a:r>
          </a:p>
        </p:txBody>
      </p:sp>
      <p:sp>
        <p:nvSpPr>
          <p:cNvPr id="7" name="スライド番号プレースホルダー 6"/>
          <p:cNvSpPr>
            <a:spLocks noGrp="1"/>
          </p:cNvSpPr>
          <p:nvPr>
            <p:ph type="sldNum" sz="quarter" idx="12"/>
          </p:nvPr>
        </p:nvSpPr>
        <p:spPr/>
        <p:txBody>
          <a:bodyPr/>
          <a:lstStyle/>
          <a:p>
            <a:fld id="{6113E31D-E2AB-40D1-8B51-AFA5AFEF393A}" type="slidenum">
              <a:rPr lang="en-US" smtClean="0"/>
              <a:t>8</a:t>
            </a:fld>
            <a:endParaRPr lang="en-US" dirty="0"/>
          </a:p>
        </p:txBody>
      </p:sp>
    </p:spTree>
    <p:extLst>
      <p:ext uri="{BB962C8B-B14F-4D97-AF65-F5344CB8AC3E}">
        <p14:creationId xmlns:p14="http://schemas.microsoft.com/office/powerpoint/2010/main" val="1153755252"/>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2857</TotalTime>
  <Words>643</Words>
  <Application>Microsoft Macintosh PowerPoint</Application>
  <PresentationFormat>画面に合わせる (4:3)</PresentationFormat>
  <Paragraphs>154</Paragraphs>
  <Slides>30</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30</vt:i4>
      </vt:variant>
    </vt:vector>
  </HeadingPairs>
  <TitlesOfParts>
    <vt:vector size="35" baseType="lpstr">
      <vt:lpstr>ＭＳ Ｐゴシック</vt:lpstr>
      <vt:lpstr>Calibri</vt:lpstr>
      <vt:lpstr>Calibri Light</vt:lpstr>
      <vt:lpstr>Wingdings</vt:lpstr>
      <vt:lpstr>レトロスペクト</vt:lpstr>
      <vt:lpstr>Scratchを使ってプログラミングを楽しく学ぼう！  ⑦乱数を学ぼう</vt:lpstr>
      <vt:lpstr>今回の内容</vt:lpstr>
      <vt:lpstr>PowerPoint プレゼンテーション</vt:lpstr>
      <vt:lpstr>前回の内容</vt:lpstr>
      <vt:lpstr>メッセージ</vt:lpstr>
      <vt:lpstr>メッセージの使い方</vt:lpstr>
      <vt:lpstr>メッセージのやりとり</vt:lpstr>
      <vt:lpstr>メッセージのやりとり</vt:lpstr>
      <vt:lpstr>メッセージのやりとり</vt:lpstr>
      <vt:lpstr>メッセージのやりとり</vt:lpstr>
      <vt:lpstr>メッセージのやりとり</vt:lpstr>
      <vt:lpstr>メッセージのやりとり</vt:lpstr>
      <vt:lpstr>メッセージのやりとり</vt:lpstr>
      <vt:lpstr>PowerPoint プレゼンテーション</vt:lpstr>
      <vt:lpstr>乱数</vt:lpstr>
      <vt:lpstr>乱数をつかってみよう</vt:lpstr>
      <vt:lpstr>ステージの説明</vt:lpstr>
      <vt:lpstr>乱数を使ってみよう</vt:lpstr>
      <vt:lpstr>モグラたたきゲーム</vt:lpstr>
      <vt:lpstr>モグラたたきゲーム</vt:lpstr>
      <vt:lpstr>モグラたたきゲーム</vt:lpstr>
      <vt:lpstr>ネコをつかまえるゲーム</vt:lpstr>
      <vt:lpstr>モグラたたきゲーム</vt:lpstr>
      <vt:lpstr>モグラたたきゲーム</vt:lpstr>
      <vt:lpstr>モグラたたきゲーム</vt:lpstr>
      <vt:lpstr>モグラたたきゲーム</vt:lpstr>
      <vt:lpstr>モグラたたきゲーム</vt:lpstr>
      <vt:lpstr>モグラたたきゲーム⑨</vt:lpstr>
      <vt:lpstr>Scratchのライセンス</vt:lpstr>
      <vt:lpstr>このスライドの作者</vt:lpstr>
    </vt:vector>
  </TitlesOfParts>
  <Company>Microsoft</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Scratchを使ってプログラムを楽しく学ぼう！</dc:title>
  <dc:creator>kurihara</dc:creator>
  <cp:lastModifiedBy>Atsushi Kokubo</cp:lastModifiedBy>
  <cp:revision>253</cp:revision>
  <dcterms:created xsi:type="dcterms:W3CDTF">2017-08-24T03:59:40Z</dcterms:created>
  <dcterms:modified xsi:type="dcterms:W3CDTF">2018-05-15T10:37:36Z</dcterms:modified>
</cp:coreProperties>
</file>