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353" r:id="rId2"/>
    <p:sldId id="263" r:id="rId3"/>
    <p:sldId id="261" r:id="rId4"/>
    <p:sldId id="350" r:id="rId5"/>
    <p:sldId id="352" r:id="rId6"/>
    <p:sldId id="351" r:id="rId7"/>
    <p:sldId id="331" r:id="rId8"/>
    <p:sldId id="327" r:id="rId9"/>
    <p:sldId id="328" r:id="rId10"/>
    <p:sldId id="332" r:id="rId11"/>
    <p:sldId id="349" r:id="rId12"/>
    <p:sldId id="337" r:id="rId13"/>
    <p:sldId id="335" r:id="rId14"/>
    <p:sldId id="334" r:id="rId15"/>
    <p:sldId id="336" r:id="rId16"/>
    <p:sldId id="338" r:id="rId17"/>
    <p:sldId id="339" r:id="rId18"/>
    <p:sldId id="340" r:id="rId19"/>
    <p:sldId id="341" r:id="rId20"/>
    <p:sldId id="342" r:id="rId21"/>
    <p:sldId id="343" r:id="rId22"/>
    <p:sldId id="346" r:id="rId23"/>
    <p:sldId id="358" r:id="rId24"/>
    <p:sldId id="35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古川成江" initials="古川成江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727B4-33FE-4D88-9BE7-B4E1A2D0AF45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98BBD-006D-4000-9836-8384BE36A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9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6A656-A66C-43F3-AF30-4899365A0224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338BE-76B5-4AE4-ADE0-1C8353B7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29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338BE-76B5-4AE4-ADE0-1C8353B7154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69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ED23-F8BB-4DFF-BD10-6688F62BCF6D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4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7028-6E40-45D5-B5D4-2298E18A61FF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8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99F6-9FCD-4DE7-89E2-F798B2972D49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0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D5B-D6B6-494D-B6B5-FCC39E5031C5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3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7-16B3-487D-A0A1-3D585AB5F510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6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AA6-3836-43A6-8ED4-1D6A9AF791DD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BAFB-E25C-4D60-83C0-761A7BFBC041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0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583B-E21C-43BD-8C86-2FE6B87422CB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FD50-45E3-481B-92A0-C3FCC4CFA1C8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7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F068F31-0BB1-462C-B8BA-6C4753DAF1A6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5199-1D75-42DD-B630-38B8F73F380C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5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17F51D-FDA3-41C7-B7FB-4FFC5CC4D1DD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1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5038" y="1747652"/>
            <a:ext cx="7471515" cy="240534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Scratch</a:t>
            </a:r>
            <a:r>
              <a:rPr lang="ja-JP" altLang="en-US" sz="2800" dirty="0"/>
              <a:t>を使ってプログラミングを楽しく</a:t>
            </a:r>
            <a:r>
              <a:rPr lang="ja-JP" altLang="en-US" sz="2800"/>
              <a:t>学ぼう！</a:t>
            </a:r>
            <a:br>
              <a:rPr lang="en-US" altLang="ja-JP" sz="2800" dirty="0"/>
            </a:br>
            <a:br>
              <a:rPr lang="en-US" altLang="ja-JP" sz="4800" dirty="0"/>
            </a:br>
            <a:r>
              <a:rPr lang="ja-JP" altLang="en-US" sz="4800"/>
              <a:t>⑧迷路ゲームを作ろう</a:t>
            </a:r>
            <a:endParaRPr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5038" y="4636286"/>
            <a:ext cx="7543800" cy="918693"/>
          </a:xfrm>
        </p:spPr>
        <p:txBody>
          <a:bodyPr>
            <a:normAutofit fontScale="92500" lnSpcReduction="10000"/>
          </a:bodyPr>
          <a:lstStyle/>
          <a:p>
            <a:r>
              <a:rPr lang="en-GB" altLang="ja-JP" cap="none" dirty="0">
                <a:solidFill>
                  <a:schemeClr val="tx1"/>
                </a:solidFill>
                <a:latin typeface="+mn-ea"/>
              </a:rPr>
              <a:t>Scratch</a:t>
            </a:r>
            <a:r>
              <a:rPr lang="ja-JP" altLang="en-US" cap="none">
                <a:solidFill>
                  <a:schemeClr val="tx1"/>
                </a:solidFill>
                <a:latin typeface="+mn-ea"/>
              </a:rPr>
              <a:t>は </a:t>
            </a:r>
            <a:r>
              <a:rPr lang="en-GB" altLang="ja-JP" cap="none" dirty="0">
                <a:solidFill>
                  <a:schemeClr val="tx1"/>
                </a:solidFill>
                <a:latin typeface="+mn-ea"/>
              </a:rPr>
              <a:t>MIT</a:t>
            </a:r>
            <a:r>
              <a:rPr lang="ja-JP" altLang="en-US" cap="none">
                <a:solidFill>
                  <a:schemeClr val="tx1"/>
                </a:solidFill>
                <a:latin typeface="+mn-ea"/>
              </a:rPr>
              <a:t>メディア・ラボのライフロング・キンダーガーテン・グループによって開発されました。詳しくは </a:t>
            </a:r>
            <a:r>
              <a:rPr lang="en-GB" altLang="ja-JP" cap="none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GB" altLang="ja-JP" cap="none" dirty="0" err="1">
                <a:solidFill>
                  <a:schemeClr val="tx1"/>
                </a:solidFill>
                <a:latin typeface="+mn-ea"/>
              </a:rPr>
              <a:t>scratch.mit.edu</a:t>
            </a:r>
            <a:r>
              <a:rPr lang="en-GB" altLang="ja-JP" cap="none" dirty="0">
                <a:solidFill>
                  <a:schemeClr val="tx1"/>
                </a:solidFill>
                <a:latin typeface="+mn-ea"/>
              </a:rPr>
              <a:t> </a:t>
            </a:r>
            <a:r>
              <a:rPr lang="ja-JP" altLang="en-US" cap="none">
                <a:solidFill>
                  <a:schemeClr val="tx1"/>
                </a:solidFill>
                <a:latin typeface="+mn-ea"/>
              </a:rPr>
              <a:t>をご参照ください。</a:t>
            </a:r>
            <a:endParaRPr kumimoji="1" lang="ja-JP" altLang="en-US" cap="none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9E9227-12F3-614E-9BC2-7D9613C9A2B2}"/>
              </a:ext>
            </a:extLst>
          </p:cNvPr>
          <p:cNvSpPr txBox="1"/>
          <p:nvPr/>
        </p:nvSpPr>
        <p:spPr>
          <a:xfrm>
            <a:off x="902482" y="221186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スクラッチ</a:t>
            </a:r>
          </a:p>
        </p:txBody>
      </p:sp>
    </p:spTree>
    <p:extLst>
      <p:ext uri="{BB962C8B-B14F-4D97-AF65-F5344CB8AC3E}">
        <p14:creationId xmlns:p14="http://schemas.microsoft.com/office/powerpoint/2010/main" val="271528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「左右反転するだけ」をクリックしてからネコのスクリプトを作ってみよう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56" y="2693295"/>
            <a:ext cx="2968879" cy="308894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163852" y="2816516"/>
            <a:ext cx="1293944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クリック</a:t>
            </a:r>
          </a:p>
        </p:txBody>
      </p:sp>
      <p:sp>
        <p:nvSpPr>
          <p:cNvPr id="7" name="右矢印 6"/>
          <p:cNvSpPr/>
          <p:nvPr/>
        </p:nvSpPr>
        <p:spPr>
          <a:xfrm>
            <a:off x="1425428" y="2961168"/>
            <a:ext cx="1738424" cy="2339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01733" y="4993934"/>
            <a:ext cx="3482043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注意　ネコのスクリプトエリアに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　　　　切り替えてから作ろう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6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778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↑↓←→キーでネコを</a:t>
            </a:r>
            <a:r>
              <a:rPr kumimoji="1" lang="ja-JP" altLang="en-US" sz="2800" dirty="0"/>
              <a:t>動かすときに使えるブロックを紹介します。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「</a:t>
            </a:r>
            <a:r>
              <a:rPr lang="ja-JP" altLang="en-US" sz="2800" b="1" dirty="0">
                <a:solidFill>
                  <a:srgbClr val="0070C0"/>
                </a:solidFill>
              </a:rPr>
              <a:t>動き</a:t>
            </a:r>
            <a:r>
              <a:rPr lang="ja-JP" altLang="en-US" sz="2800" dirty="0"/>
              <a:t>」の中にある「</a:t>
            </a:r>
            <a:r>
              <a:rPr lang="en-US" altLang="ja-JP" sz="2800" dirty="0"/>
              <a:t>90</a:t>
            </a:r>
            <a:r>
              <a:rPr lang="ja-JP" altLang="en-US" sz="2800" dirty="0"/>
              <a:t>度に向ける」というブロックを見てみよう。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" y="3616404"/>
            <a:ext cx="3357790" cy="276115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020623" y="4079440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90</a:t>
            </a:r>
            <a:r>
              <a:rPr kumimoji="1" lang="ja-JP" altLang="en-US" sz="2800" dirty="0"/>
              <a:t>度で右に動く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20623" y="4629753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-90</a:t>
            </a:r>
            <a:r>
              <a:rPr kumimoji="1" lang="ja-JP" altLang="en-US" sz="2800" dirty="0"/>
              <a:t>度で左に動く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20623" y="5261318"/>
            <a:ext cx="2318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0</a:t>
            </a:r>
            <a:r>
              <a:rPr kumimoji="1" lang="ja-JP" altLang="en-US" sz="2800" dirty="0"/>
              <a:t>度で上に動く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20623" y="5838724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180</a:t>
            </a:r>
            <a:r>
              <a:rPr kumimoji="1" lang="ja-JP" altLang="en-US" sz="2800" dirty="0"/>
              <a:t>度で下に動く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0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→（右向き矢印）キーが押されたらネコを</a:t>
            </a:r>
            <a:r>
              <a:rPr lang="en-US" altLang="ja-JP" sz="2800" dirty="0"/>
              <a:t>90</a:t>
            </a:r>
            <a:r>
              <a:rPr lang="ja-JP" altLang="en-US" sz="2800" dirty="0"/>
              <a:t>度（右）に</a:t>
            </a:r>
            <a:r>
              <a:rPr lang="en-US" altLang="ja-JP" sz="2800" dirty="0"/>
              <a:t>3</a:t>
            </a:r>
            <a:r>
              <a:rPr lang="ja-JP" altLang="en-US" sz="2800" dirty="0"/>
              <a:t>歩動かす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壁（黒色）にふれたらはね返すために</a:t>
            </a:r>
            <a:r>
              <a:rPr lang="en-US" altLang="ja-JP" sz="2800" dirty="0"/>
              <a:t>-90</a:t>
            </a:r>
            <a:r>
              <a:rPr lang="ja-JP" altLang="en-US" sz="2800" dirty="0"/>
              <a:t>度（左）に</a:t>
            </a:r>
            <a:r>
              <a:rPr lang="en-US" altLang="ja-JP" sz="2800" dirty="0"/>
              <a:t>3</a:t>
            </a:r>
            <a:r>
              <a:rPr lang="ja-JP" altLang="en-US" sz="2800" dirty="0"/>
              <a:t>歩動かす</a:t>
            </a:r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sz="28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45734"/>
            <a:ext cx="3692873" cy="3438417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3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迷路ゲームを作ろう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845735"/>
            <a:ext cx="3837319" cy="3592817"/>
          </a:xfrm>
        </p:spPr>
      </p:pic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→（左向き矢印）キーが押されたらネコを</a:t>
            </a:r>
            <a:r>
              <a:rPr kumimoji="1" lang="en-US" altLang="ja-JP" sz="2800" dirty="0"/>
              <a:t>-90</a:t>
            </a:r>
            <a:r>
              <a:rPr kumimoji="1" lang="ja-JP" altLang="en-US" sz="2800" dirty="0"/>
              <a:t>度（左）に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歩動かす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壁（黒色）にふれたらはね返すために</a:t>
            </a:r>
            <a:r>
              <a:rPr lang="en-US" altLang="ja-JP" sz="2800" dirty="0"/>
              <a:t>90</a:t>
            </a:r>
            <a:r>
              <a:rPr lang="ja-JP" altLang="en-US" sz="2800" dirty="0"/>
              <a:t>度（右）に</a:t>
            </a:r>
            <a:r>
              <a:rPr lang="en-US" altLang="ja-JP" sz="2800" dirty="0"/>
              <a:t>3</a:t>
            </a:r>
            <a:r>
              <a:rPr lang="ja-JP" altLang="en-US" sz="2800" dirty="0"/>
              <a:t>歩動かす</a:t>
            </a:r>
            <a:endParaRPr kumimoji="1"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3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45736"/>
            <a:ext cx="3810191" cy="3494355"/>
          </a:xfrm>
        </p:spPr>
      </p:pic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↑（上向き矢印）キーが押されたらネコを</a:t>
            </a:r>
            <a:r>
              <a:rPr kumimoji="1" lang="en-US" altLang="ja-JP" sz="2800" dirty="0"/>
              <a:t>0</a:t>
            </a:r>
            <a:r>
              <a:rPr kumimoji="1" lang="ja-JP" altLang="en-US" sz="2800" dirty="0"/>
              <a:t>度（上）に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歩動かす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壁（黒色）にふれたらはね返すために</a:t>
            </a:r>
            <a:r>
              <a:rPr lang="en-US" altLang="ja-JP" sz="2800" dirty="0"/>
              <a:t>180</a:t>
            </a:r>
            <a:r>
              <a:rPr lang="ja-JP" altLang="en-US" sz="2800" dirty="0"/>
              <a:t>度（下）に</a:t>
            </a:r>
            <a:r>
              <a:rPr lang="en-US" altLang="ja-JP" sz="2800" dirty="0"/>
              <a:t>3</a:t>
            </a:r>
            <a:r>
              <a:rPr lang="ja-JP" altLang="en-US" sz="2800" dirty="0"/>
              <a:t>歩動かす</a:t>
            </a:r>
            <a:endParaRPr kumimoji="1"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8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45736"/>
            <a:ext cx="3840480" cy="3535142"/>
          </a:xfrm>
        </p:spPr>
      </p:pic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↓（下向き矢印）キーが押されたらネコを</a:t>
            </a:r>
            <a:r>
              <a:rPr kumimoji="1" lang="en-US" altLang="ja-JP" sz="2800" dirty="0"/>
              <a:t>180</a:t>
            </a:r>
            <a:r>
              <a:rPr kumimoji="1" lang="ja-JP" altLang="en-US" sz="2800" dirty="0"/>
              <a:t>度（下）に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歩動かす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壁（黒色）にふれたらはね返すために</a:t>
            </a:r>
            <a:r>
              <a:rPr kumimoji="1" lang="en-US" altLang="ja-JP" sz="2800" dirty="0"/>
              <a:t>0</a:t>
            </a:r>
            <a:r>
              <a:rPr kumimoji="1" lang="ja-JP" altLang="en-US" sz="2800" dirty="0"/>
              <a:t>度（上）に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歩動かす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7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45736"/>
            <a:ext cx="3822547" cy="3390799"/>
          </a:xfrm>
        </p:spPr>
      </p:pic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青い丸（ゴール）にふれたら「ゲームクリア」を送ってネコを隠す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0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ゲームクリアしたことがわかるようにクリア画面を作ろう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クリアした</a:t>
            </a:r>
            <a:r>
              <a:rPr lang="ja-JP" altLang="en-US" sz="2800" dirty="0"/>
              <a:t>ら</a:t>
            </a:r>
            <a:r>
              <a:rPr kumimoji="1" lang="ja-JP" altLang="en-US" sz="2800" dirty="0"/>
              <a:t>「ゲームクリア」と文字が表示される。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8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クリア</a:t>
            </a:r>
            <a:r>
              <a:rPr kumimoji="1" lang="ja-JP" altLang="en-US" sz="2800" dirty="0"/>
              <a:t>画面を作ろう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51" y="2270051"/>
            <a:ext cx="4080514" cy="34416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945854" y="3847872"/>
            <a:ext cx="3629520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①「ステージ」をクリック</a:t>
            </a:r>
          </a:p>
        </p:txBody>
      </p:sp>
      <p:sp>
        <p:nvSpPr>
          <p:cNvPr id="9" name="右矢印 8"/>
          <p:cNvSpPr/>
          <p:nvPr/>
        </p:nvSpPr>
        <p:spPr>
          <a:xfrm>
            <a:off x="1547037" y="3944678"/>
            <a:ext cx="2328530" cy="3296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31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クリア画面を作ろう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63" y="2337681"/>
            <a:ext cx="3788078" cy="31753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594859" y="3195997"/>
            <a:ext cx="3038011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②「背景」をクリック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94859" y="3785036"/>
            <a:ext cx="3498073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③「ペイント」をクリック</a:t>
            </a:r>
          </a:p>
        </p:txBody>
      </p:sp>
      <p:sp>
        <p:nvSpPr>
          <p:cNvPr id="7" name="右矢印 6"/>
          <p:cNvSpPr/>
          <p:nvPr/>
        </p:nvSpPr>
        <p:spPr>
          <a:xfrm>
            <a:off x="3269512" y="3372204"/>
            <a:ext cx="1325347" cy="2392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136605" y="3925331"/>
            <a:ext cx="1458254" cy="2426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今回の内容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迷路を描いてみよう</a:t>
            </a:r>
            <a:endParaRPr kumimoji="1"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迷路ゲームを作ってみよう</a:t>
            </a:r>
            <a:endParaRPr lang="en-US" altLang="ja-JP" sz="2800" dirty="0"/>
          </a:p>
          <a:p>
            <a:pPr marL="457200" indent="-457200">
              <a:buFont typeface="+mj-lt"/>
              <a:buAutoNum type="arabicPeriod"/>
            </a:pPr>
            <a:endParaRPr lang="en-US" altLang="ja-JP" sz="28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2800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6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クリア画面を作ろう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2287473"/>
            <a:ext cx="4966469" cy="30122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615026" y="4822711"/>
            <a:ext cx="4572085" cy="95410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④「鉛筆」や「テキストツール」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でゲームクリアと書こう</a:t>
            </a:r>
            <a:endParaRPr kumimoji="1"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04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クリア画面が表示されるようにステージにスクリプトを作ってみよう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05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ここまでできたら実行してみよう！</a:t>
            </a:r>
            <a:endParaRPr kumimoji="1" lang="en-US" altLang="ja-JP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1" y="2673082"/>
            <a:ext cx="3215641" cy="249836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980623" y="3786456"/>
            <a:ext cx="43861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ゲームクリアを受け取ったら</a:t>
            </a:r>
            <a:endParaRPr kumimoji="1" lang="en-US" altLang="ja-JP" sz="2800" dirty="0"/>
          </a:p>
          <a:p>
            <a:r>
              <a:rPr kumimoji="1" lang="ja-JP" altLang="en-US" sz="2800" dirty="0"/>
              <a:t>背景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（クリア画面）に変えて</a:t>
            </a:r>
            <a:endParaRPr kumimoji="1" lang="en-US" altLang="ja-JP" sz="2800" dirty="0"/>
          </a:p>
          <a:p>
            <a:r>
              <a:rPr kumimoji="1" lang="ja-JP" altLang="en-US" sz="2800" dirty="0"/>
              <a:t>スクリプトを止める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09612" y="2673082"/>
            <a:ext cx="3732112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注意　ステージのスクリプトエリア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　　　　に切り替えてから作ろう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4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34667" y="2914320"/>
            <a:ext cx="755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迷路ゲームを自由に作り変えて遊ぼう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0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6B687-8B1F-6444-8BE9-B8F726FC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Scratch</a:t>
            </a:r>
            <a:r>
              <a:rPr kumimoji="1" lang="ja-JP" altLang="en-US"/>
              <a:t>のライセンス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CE022-B83F-9B47-9C04-CAC272C1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ja-JP" dirty="0"/>
              <a:t>Scratch</a:t>
            </a:r>
            <a:r>
              <a:rPr lang="ja-JP" altLang="en-US"/>
              <a:t>は、「クリエイティブコモンズ 表示</a:t>
            </a:r>
            <a:r>
              <a:rPr lang="en-US" altLang="ja-JP" dirty="0"/>
              <a:t>-</a:t>
            </a:r>
            <a:r>
              <a:rPr lang="ja-JP" altLang="en-US"/>
              <a:t>継承」ライセンスです。</a:t>
            </a:r>
            <a:endParaRPr lang="en-US" altLang="ja-JP" dirty="0"/>
          </a:p>
          <a:p>
            <a:r>
              <a:rPr lang="en-GB" altLang="ja-JP" dirty="0"/>
              <a:t>https://</a:t>
            </a:r>
            <a:r>
              <a:rPr lang="en-GB" altLang="ja-JP" dirty="0" err="1"/>
              <a:t>creativecommons.org</a:t>
            </a:r>
            <a:r>
              <a:rPr lang="en-GB" altLang="ja-JP" dirty="0"/>
              <a:t>/licenses/by-</a:t>
            </a:r>
            <a:r>
              <a:rPr lang="en-GB" altLang="ja-JP" dirty="0" err="1"/>
              <a:t>sa</a:t>
            </a:r>
            <a:r>
              <a:rPr lang="en-GB" altLang="ja-JP" dirty="0"/>
              <a:t>/2.0/</a:t>
            </a:r>
            <a:r>
              <a:rPr lang="en-GB" altLang="ja-JP" dirty="0" err="1"/>
              <a:t>jp</a:t>
            </a:r>
            <a:r>
              <a:rPr lang="en-GB" altLang="ja-JP" dirty="0"/>
              <a:t>/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E54E51-AB22-9C40-81BC-07F6D0CA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42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8DEE8-5C91-9E43-8941-13CC4FC2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この</a:t>
            </a:r>
            <a:r>
              <a:rPr kumimoji="1" lang="ja-JP" altLang="en-US"/>
              <a:t>スライドの作者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95EB6-F28F-F04C-B50B-9CCE118C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八戸工業大学工学部システム情報工学科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平成</a:t>
            </a:r>
            <a:r>
              <a:rPr kumimoji="1" lang="en-US" altLang="ja-JP" dirty="0"/>
              <a:t>29</a:t>
            </a:r>
            <a:r>
              <a:rPr kumimoji="1" lang="ja-JP" altLang="en-US"/>
              <a:t>年度小久保温研究室所属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蛯澤秀光、安達勇希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6F15CD-E4A6-164C-8107-1069ADEE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2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83884" y="2972491"/>
            <a:ext cx="538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プログラミングしてみよう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9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今回で</a:t>
            </a:r>
            <a:r>
              <a:rPr kumimoji="1" lang="en-US" altLang="ja-JP" sz="2800" dirty="0"/>
              <a:t>Scratch</a:t>
            </a:r>
            <a:r>
              <a:rPr kumimoji="1" lang="ja-JP" altLang="en-US" sz="2800" dirty="0"/>
              <a:t>最終章になります。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それでは最終章となる今回の授業では迷路ゲームを作ってみましょう。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↑↓←→キーでネコ</a:t>
            </a:r>
            <a:r>
              <a:rPr lang="ja-JP" altLang="en-US" sz="2800"/>
              <a:t>を動かしてゴールしたら、ゲームクリア</a:t>
            </a:r>
            <a:r>
              <a:rPr lang="ja-JP" altLang="en-US" sz="2800" dirty="0"/>
              <a:t>と表示されるゲームを</a:t>
            </a:r>
            <a:r>
              <a:rPr lang="ja-JP" altLang="en-US" sz="2800"/>
              <a:t>作ってみよう。</a:t>
            </a:r>
            <a:endParaRPr lang="ja-JP" altLang="en-US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1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2" y="1845736"/>
            <a:ext cx="3703638" cy="3030952"/>
          </a:xfrm>
        </p:spPr>
      </p:pic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↑↓←→キーでネコを動かそう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青い丸（ゴール）にさわるとゲームクリア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3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迷路ゲームを作ろう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迷路を書いてみよう</a:t>
            </a:r>
            <a:endParaRPr lang="en-US" altLang="ja-JP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3" y="2405237"/>
            <a:ext cx="4524685" cy="3344128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1578936" y="3806207"/>
            <a:ext cx="1026806" cy="356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05742" y="3691914"/>
            <a:ext cx="3629520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</a:rPr>
              <a:t>①「ステージ」をクリック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9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迷路を書いてみよう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2277739"/>
            <a:ext cx="4189385" cy="35116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594859" y="3324304"/>
            <a:ext cx="3038011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②「背景」をクリック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94859" y="3938311"/>
            <a:ext cx="3498073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③「ペイント」をクリック</a:t>
            </a:r>
          </a:p>
        </p:txBody>
      </p:sp>
      <p:sp>
        <p:nvSpPr>
          <p:cNvPr id="7" name="右矢印 6"/>
          <p:cNvSpPr/>
          <p:nvPr/>
        </p:nvSpPr>
        <p:spPr>
          <a:xfrm>
            <a:off x="3211033" y="3403912"/>
            <a:ext cx="1383826" cy="3640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124200" y="4017919"/>
            <a:ext cx="1470659" cy="3640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4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9" y="2246695"/>
            <a:ext cx="4960169" cy="29584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59" y="278843"/>
            <a:ext cx="7543800" cy="1450757"/>
          </a:xfrm>
        </p:spPr>
        <p:txBody>
          <a:bodyPr/>
          <a:lstStyle/>
          <a:p>
            <a:r>
              <a:rPr kumimoji="1" lang="ja-JP" altLang="en-US" dirty="0"/>
              <a:t>迷路ゲームを作ろう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迷路を書いてみよう</a:t>
            </a:r>
            <a:endParaRPr kumimoji="1" lang="en-US" altLang="ja-JP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2959" y="5075157"/>
            <a:ext cx="4794902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注意　筆の太さはこれくらいで書こう</a:t>
            </a:r>
          </a:p>
        </p:txBody>
      </p:sp>
      <p:sp>
        <p:nvSpPr>
          <p:cNvPr id="9" name="下矢印 8"/>
          <p:cNvSpPr/>
          <p:nvPr/>
        </p:nvSpPr>
        <p:spPr>
          <a:xfrm>
            <a:off x="1871331" y="4439667"/>
            <a:ext cx="191386" cy="6354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8898" y="2312581"/>
            <a:ext cx="2484655" cy="95410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④「</a:t>
            </a:r>
            <a:r>
              <a:rPr kumimoji="1" lang="en-US" altLang="ja-JP" sz="2800" dirty="0">
                <a:solidFill>
                  <a:schemeClr val="bg1"/>
                </a:solidFill>
              </a:rPr>
              <a:t>Line tool</a:t>
            </a:r>
            <a:r>
              <a:rPr kumimoji="1" lang="ja-JP" altLang="en-US" sz="2800" dirty="0">
                <a:solidFill>
                  <a:schemeClr val="bg1"/>
                </a:solidFill>
              </a:rPr>
              <a:t>」で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迷路を書こう</a:t>
            </a:r>
            <a:endParaRPr kumimoji="1"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08898" y="3485560"/>
            <a:ext cx="2811539" cy="9541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⑤「</a:t>
            </a:r>
            <a:r>
              <a:rPr kumimoji="1" lang="en-US" altLang="ja-JP" sz="2800" dirty="0">
                <a:solidFill>
                  <a:schemeClr val="bg1"/>
                </a:solidFill>
              </a:rPr>
              <a:t>Ellipse tool</a:t>
            </a:r>
            <a:r>
              <a:rPr kumimoji="1" lang="ja-JP" altLang="en-US" sz="2800" dirty="0">
                <a:solidFill>
                  <a:schemeClr val="bg1"/>
                </a:solidFill>
              </a:rPr>
              <a:t>」で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ゴールを書こう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6561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2859</TotalTime>
  <Words>670</Words>
  <Application>Microsoft Macintosh PowerPoint</Application>
  <PresentationFormat>画面に合わせる (4:3)</PresentationFormat>
  <Paragraphs>115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ＭＳ Ｐゴシック</vt:lpstr>
      <vt:lpstr>Calibri</vt:lpstr>
      <vt:lpstr>Calibri Light</vt:lpstr>
      <vt:lpstr>Wingdings</vt:lpstr>
      <vt:lpstr>レトロスペクト</vt:lpstr>
      <vt:lpstr>Scratchを使ってプログラミングを楽しく学ぼう！  ⑧迷路ゲームを作ろう</vt:lpstr>
      <vt:lpstr>今回の内容</vt:lpstr>
      <vt:lpstr>PowerPoint プレゼンテーション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迷路ゲームを作ろう</vt:lpstr>
      <vt:lpstr>PowerPoint プレゼンテーション</vt:lpstr>
      <vt:lpstr>Scratchのライセンス</vt:lpstr>
      <vt:lpstr>このスライドの作者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Scratchを使ってプログラムを楽しく学ぼう！</dc:title>
  <dc:creator>kurihara</dc:creator>
  <cp:lastModifiedBy>Atsushi Kokubo</cp:lastModifiedBy>
  <cp:revision>253</cp:revision>
  <dcterms:created xsi:type="dcterms:W3CDTF">2017-08-24T03:59:40Z</dcterms:created>
  <dcterms:modified xsi:type="dcterms:W3CDTF">2018-05-15T10:40:19Z</dcterms:modified>
</cp:coreProperties>
</file>