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handoutMasterIdLst>
    <p:handoutMasterId r:id="rId25"/>
  </p:handoutMasterIdLst>
  <p:sldIdLst>
    <p:sldId id="256" r:id="rId2"/>
    <p:sldId id="258" r:id="rId3"/>
    <p:sldId id="261" r:id="rId4"/>
    <p:sldId id="260" r:id="rId5"/>
    <p:sldId id="283" r:id="rId6"/>
    <p:sldId id="263" r:id="rId7"/>
    <p:sldId id="264" r:id="rId8"/>
    <p:sldId id="266" r:id="rId9"/>
    <p:sldId id="273" r:id="rId10"/>
    <p:sldId id="274" r:id="rId11"/>
    <p:sldId id="275" r:id="rId12"/>
    <p:sldId id="276" r:id="rId13"/>
    <p:sldId id="277" r:id="rId14"/>
    <p:sldId id="272" r:id="rId15"/>
    <p:sldId id="267" r:id="rId16"/>
    <p:sldId id="268" r:id="rId17"/>
    <p:sldId id="269" r:id="rId18"/>
    <p:sldId id="270" r:id="rId19"/>
    <p:sldId id="271" r:id="rId20"/>
    <p:sldId id="280" r:id="rId21"/>
    <p:sldId id="28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58" autoAdjust="0"/>
  </p:normalViewPr>
  <p:slideViewPr>
    <p:cSldViewPr snapToGrid="0">
      <p:cViewPr varScale="1">
        <p:scale>
          <a:sx n="116" d="100"/>
          <a:sy n="116" d="100"/>
        </p:scale>
        <p:origin x="76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雄也 佐藤" userId="d5622fa58f4c457d" providerId="Windows Live" clId="Web-{F49CE896-59CF-47EB-AB4D-EC3713B148F2}"/>
  </pc:docChgLst>
  <pc:docChgLst>
    <pc:chgData name="雄也 佐藤" userId="d5622fa58f4c457d" providerId="Windows Live" clId="Web-{58191817-46DA-4057-901A-A44FD46A1DF3}"/>
  </pc:docChgLst>
  <pc:docChgLst>
    <pc:chgData name="雄也 佐藤" userId="d5622fa58f4c457d" providerId="Windows Live" clId="Web-{724F08A0-FE65-4CE2-9774-284A902F1473}"/>
  </pc:docChgLst>
  <pc:docChgLst>
    <pc:chgData name="佐藤 雄也" userId="d5622fa58f4c457d" providerId="LiveId" clId="{53311D7D-F3CC-4BB4-B5B3-564317AAD387}"/>
    <pc:docChg chg="custSel addSld delSld modSld sldOrd modMainMaster">
      <pc:chgData name="佐藤 雄也" userId="d5622fa58f4c457d" providerId="LiveId" clId="{53311D7D-F3CC-4BB4-B5B3-564317AAD387}" dt="2020-01-07T00:06:16.966" v="58" actId="255"/>
      <pc:docMkLst>
        <pc:docMk/>
      </pc:docMkLst>
      <pc:sldChg chg="modSp">
        <pc:chgData name="佐藤 雄也" userId="d5622fa58f4c457d" providerId="LiveId" clId="{53311D7D-F3CC-4BB4-B5B3-564317AAD387}" dt="2020-01-07T00:05:13.687" v="54" actId="255"/>
        <pc:sldMkLst>
          <pc:docMk/>
          <pc:sldMk cId="2128380218" sldId="256"/>
        </pc:sldMkLst>
        <pc:spChg chg="mod">
          <ac:chgData name="佐藤 雄也" userId="d5622fa58f4c457d" providerId="LiveId" clId="{53311D7D-F3CC-4BB4-B5B3-564317AAD387}" dt="2020-01-07T00:05:13.687" v="54" actId="255"/>
          <ac:spMkLst>
            <pc:docMk/>
            <pc:sldMk cId="2128380218" sldId="256"/>
            <ac:spMk id="4" creationId="{E6F6F78E-3591-43D5-BB7B-A8FD5DCD93A9}"/>
          </ac:spMkLst>
        </pc:spChg>
      </pc:sldChg>
      <pc:sldChg chg="modSp">
        <pc:chgData name="佐藤 雄也" userId="d5622fa58f4c457d" providerId="LiveId" clId="{53311D7D-F3CC-4BB4-B5B3-564317AAD387}" dt="2020-01-07T00:05:06.554" v="53" actId="255"/>
        <pc:sldMkLst>
          <pc:docMk/>
          <pc:sldMk cId="2138651361" sldId="257"/>
        </pc:sldMkLst>
        <pc:spChg chg="mod">
          <ac:chgData name="佐藤 雄也" userId="d5622fa58f4c457d" providerId="LiveId" clId="{53311D7D-F3CC-4BB4-B5B3-564317AAD387}" dt="2019-10-21T01:58:42.274" v="6" actId="27636"/>
          <ac:spMkLst>
            <pc:docMk/>
            <pc:sldMk cId="2138651361" sldId="257"/>
            <ac:spMk id="2" creationId="{01D67F1C-5BE2-4AC0-9A7E-16E6EF2A712A}"/>
          </ac:spMkLst>
        </pc:spChg>
        <pc:spChg chg="mod">
          <ac:chgData name="佐藤 雄也" userId="d5622fa58f4c457d" providerId="LiveId" clId="{53311D7D-F3CC-4BB4-B5B3-564317AAD387}" dt="2020-01-07T00:05:06.554" v="53" actId="255"/>
          <ac:spMkLst>
            <pc:docMk/>
            <pc:sldMk cId="2138651361" sldId="257"/>
            <ac:spMk id="4" creationId="{B952F8C2-0468-4DF4-9C09-D5669757A95A}"/>
          </ac:spMkLst>
        </pc:spChg>
      </pc:sldChg>
      <pc:sldChg chg="modSp">
        <pc:chgData name="佐藤 雄也" userId="d5622fa58f4c457d" providerId="LiveId" clId="{53311D7D-F3CC-4BB4-B5B3-564317AAD387}" dt="2019-10-21T01:58:15.717" v="3" actId="12"/>
        <pc:sldMkLst>
          <pc:docMk/>
          <pc:sldMk cId="1409033949" sldId="258"/>
        </pc:sldMkLst>
        <pc:spChg chg="mod">
          <ac:chgData name="佐藤 雄也" userId="d5622fa58f4c457d" providerId="LiveId" clId="{53311D7D-F3CC-4BB4-B5B3-564317AAD387}" dt="2019-10-21T01:58:15.717" v="3" actId="12"/>
          <ac:spMkLst>
            <pc:docMk/>
            <pc:sldMk cId="1409033949" sldId="258"/>
            <ac:spMk id="3" creationId="{6839975E-8956-42C8-A436-C83E6082E9AD}"/>
          </ac:spMkLst>
        </pc:spChg>
      </pc:sldChg>
      <pc:sldChg chg="modSp">
        <pc:chgData name="佐藤 雄也" userId="d5622fa58f4c457d" providerId="LiveId" clId="{53311D7D-F3CC-4BB4-B5B3-564317AAD387}" dt="2019-10-21T01:58:22.622" v="4" actId="12"/>
        <pc:sldMkLst>
          <pc:docMk/>
          <pc:sldMk cId="740081321" sldId="261"/>
        </pc:sldMkLst>
        <pc:spChg chg="mod">
          <ac:chgData name="佐藤 雄也" userId="d5622fa58f4c457d" providerId="LiveId" clId="{53311D7D-F3CC-4BB4-B5B3-564317AAD387}" dt="2019-10-21T01:58:22.622" v="4" actId="12"/>
          <ac:spMkLst>
            <pc:docMk/>
            <pc:sldMk cId="740081321" sldId="261"/>
            <ac:spMk id="3" creationId="{351DCD85-BC19-461E-A973-052E405B7E86}"/>
          </ac:spMkLst>
        </pc:spChg>
      </pc:sldChg>
      <pc:sldChg chg="addSp modSp">
        <pc:chgData name="佐藤 雄也" userId="d5622fa58f4c457d" providerId="LiveId" clId="{53311D7D-F3CC-4BB4-B5B3-564317AAD387}" dt="2019-10-21T02:25:24.757" v="51" actId="1076"/>
        <pc:sldMkLst>
          <pc:docMk/>
          <pc:sldMk cId="2908479077" sldId="263"/>
        </pc:sldMkLst>
        <pc:spChg chg="mod">
          <ac:chgData name="佐藤 雄也" userId="d5622fa58f4c457d" providerId="LiveId" clId="{53311D7D-F3CC-4BB4-B5B3-564317AAD387}" dt="2019-10-21T02:25:15.222" v="49" actId="1076"/>
          <ac:spMkLst>
            <pc:docMk/>
            <pc:sldMk cId="2908479077" sldId="263"/>
            <ac:spMk id="3" creationId="{C8FCF4CB-97F0-486E-8841-FF6E4EC0B1DB}"/>
          </ac:spMkLst>
        </pc:spChg>
        <pc:picChg chg="add mod">
          <ac:chgData name="佐藤 雄也" userId="d5622fa58f4c457d" providerId="LiveId" clId="{53311D7D-F3CC-4BB4-B5B3-564317AAD387}" dt="2019-10-21T02:25:24.757" v="51" actId="1076"/>
          <ac:picMkLst>
            <pc:docMk/>
            <pc:sldMk cId="2908479077" sldId="263"/>
            <ac:picMk id="5" creationId="{3D84AA27-9725-4044-A0A2-6D15A1AFD8AC}"/>
          </ac:picMkLst>
        </pc:picChg>
      </pc:sldChg>
      <pc:sldChg chg="modSp">
        <pc:chgData name="佐藤 雄也" userId="d5622fa58f4c457d" providerId="LiveId" clId="{53311D7D-F3CC-4BB4-B5B3-564317AAD387}" dt="2019-10-21T02:00:17.810" v="32" actId="14100"/>
        <pc:sldMkLst>
          <pc:docMk/>
          <pc:sldMk cId="2250712578" sldId="266"/>
        </pc:sldMkLst>
        <pc:spChg chg="mod">
          <ac:chgData name="佐藤 雄也" userId="d5622fa58f4c457d" providerId="LiveId" clId="{53311D7D-F3CC-4BB4-B5B3-564317AAD387}" dt="2019-10-21T02:00:14.463" v="31" actId="12"/>
          <ac:spMkLst>
            <pc:docMk/>
            <pc:sldMk cId="2250712578" sldId="266"/>
            <ac:spMk id="3" creationId="{8D088463-EBCC-41F9-98BE-8233E60F5480}"/>
          </ac:spMkLst>
        </pc:spChg>
        <pc:picChg chg="mod">
          <ac:chgData name="佐藤 雄也" userId="d5622fa58f4c457d" providerId="LiveId" clId="{53311D7D-F3CC-4BB4-B5B3-564317AAD387}" dt="2019-10-21T02:00:17.810" v="32" actId="14100"/>
          <ac:picMkLst>
            <pc:docMk/>
            <pc:sldMk cId="2250712578" sldId="266"/>
            <ac:picMk id="5" creationId="{8EF37858-4559-42D0-BFF4-EDCE3A99FA20}"/>
          </ac:picMkLst>
        </pc:picChg>
      </pc:sldChg>
      <pc:sldChg chg="modSp">
        <pc:chgData name="佐藤 雄也" userId="d5622fa58f4c457d" providerId="LiveId" clId="{53311D7D-F3CC-4BB4-B5B3-564317AAD387}" dt="2019-10-21T02:00:54.854" v="41" actId="12"/>
        <pc:sldMkLst>
          <pc:docMk/>
          <pc:sldMk cId="4260045420" sldId="267"/>
        </pc:sldMkLst>
        <pc:spChg chg="mod">
          <ac:chgData name="佐藤 雄也" userId="d5622fa58f4c457d" providerId="LiveId" clId="{53311D7D-F3CC-4BB4-B5B3-564317AAD387}" dt="2019-10-21T02:00:54.854" v="41" actId="12"/>
          <ac:spMkLst>
            <pc:docMk/>
            <pc:sldMk cId="4260045420" sldId="267"/>
            <ac:spMk id="3" creationId="{1C0A6431-C4B6-4D84-AE77-4A3152AFC431}"/>
          </ac:spMkLst>
        </pc:spChg>
      </pc:sldChg>
      <pc:sldChg chg="modSp">
        <pc:chgData name="佐藤 雄也" userId="d5622fa58f4c457d" providerId="LiveId" clId="{53311D7D-F3CC-4BB4-B5B3-564317AAD387}" dt="2019-10-21T02:00:58.553" v="42" actId="12"/>
        <pc:sldMkLst>
          <pc:docMk/>
          <pc:sldMk cId="2711137542" sldId="268"/>
        </pc:sldMkLst>
        <pc:spChg chg="mod">
          <ac:chgData name="佐藤 雄也" userId="d5622fa58f4c457d" providerId="LiveId" clId="{53311D7D-F3CC-4BB4-B5B3-564317AAD387}" dt="2019-10-21T02:00:58.553" v="42" actId="12"/>
          <ac:spMkLst>
            <pc:docMk/>
            <pc:sldMk cId="2711137542" sldId="268"/>
            <ac:spMk id="3" creationId="{6A324F90-05B3-42B4-A209-38291893900C}"/>
          </ac:spMkLst>
        </pc:spChg>
      </pc:sldChg>
      <pc:sldChg chg="modSp">
        <pc:chgData name="佐藤 雄也" userId="d5622fa58f4c457d" providerId="LiveId" clId="{53311D7D-F3CC-4BB4-B5B3-564317AAD387}" dt="2019-10-21T02:01:03.240" v="43" actId="12"/>
        <pc:sldMkLst>
          <pc:docMk/>
          <pc:sldMk cId="759196475" sldId="269"/>
        </pc:sldMkLst>
        <pc:spChg chg="mod">
          <ac:chgData name="佐藤 雄也" userId="d5622fa58f4c457d" providerId="LiveId" clId="{53311D7D-F3CC-4BB4-B5B3-564317AAD387}" dt="2019-10-21T02:01:03.240" v="43" actId="12"/>
          <ac:spMkLst>
            <pc:docMk/>
            <pc:sldMk cId="759196475" sldId="269"/>
            <ac:spMk id="3" creationId="{0CDF47AD-992E-41FC-8078-316712024969}"/>
          </ac:spMkLst>
        </pc:spChg>
      </pc:sldChg>
      <pc:sldChg chg="modSp">
        <pc:chgData name="佐藤 雄也" userId="d5622fa58f4c457d" providerId="LiveId" clId="{53311D7D-F3CC-4BB4-B5B3-564317AAD387}" dt="2019-10-21T02:01:10.056" v="44" actId="12"/>
        <pc:sldMkLst>
          <pc:docMk/>
          <pc:sldMk cId="4123248496" sldId="271"/>
        </pc:sldMkLst>
        <pc:spChg chg="mod">
          <ac:chgData name="佐藤 雄也" userId="d5622fa58f4c457d" providerId="LiveId" clId="{53311D7D-F3CC-4BB4-B5B3-564317AAD387}" dt="2019-10-21T02:01:10.056" v="44" actId="12"/>
          <ac:spMkLst>
            <pc:docMk/>
            <pc:sldMk cId="4123248496" sldId="271"/>
            <ac:spMk id="3" creationId="{A467D049-090E-4A6B-9129-A8B69446C230}"/>
          </ac:spMkLst>
        </pc:spChg>
      </pc:sldChg>
      <pc:sldChg chg="modSp ord">
        <pc:chgData name="佐藤 雄也" userId="d5622fa58f4c457d" providerId="LiveId" clId="{53311D7D-F3CC-4BB4-B5B3-564317AAD387}" dt="2019-10-21T02:00:50.933" v="40" actId="12"/>
        <pc:sldMkLst>
          <pc:docMk/>
          <pc:sldMk cId="403013112" sldId="272"/>
        </pc:sldMkLst>
        <pc:spChg chg="mod">
          <ac:chgData name="佐藤 雄也" userId="d5622fa58f4c457d" providerId="LiveId" clId="{53311D7D-F3CC-4BB4-B5B3-564317AAD387}" dt="2019-10-21T01:59:40.893" v="29"/>
          <ac:spMkLst>
            <pc:docMk/>
            <pc:sldMk cId="403013112" sldId="272"/>
            <ac:spMk id="2" creationId="{1A096F3A-F632-410E-A0BF-3956D90D6FBE}"/>
          </ac:spMkLst>
        </pc:spChg>
        <pc:spChg chg="mod">
          <ac:chgData name="佐藤 雄也" userId="d5622fa58f4c457d" providerId="LiveId" clId="{53311D7D-F3CC-4BB4-B5B3-564317AAD387}" dt="2019-10-21T02:00:50.933" v="40" actId="12"/>
          <ac:spMkLst>
            <pc:docMk/>
            <pc:sldMk cId="403013112" sldId="272"/>
            <ac:spMk id="3" creationId="{530CE811-CF26-460D-B41C-959E7BC31139}"/>
          </ac:spMkLst>
        </pc:spChg>
      </pc:sldChg>
      <pc:sldChg chg="modSp ord">
        <pc:chgData name="佐藤 雄也" userId="d5622fa58f4c457d" providerId="LiveId" clId="{53311D7D-F3CC-4BB4-B5B3-564317AAD387}" dt="2019-10-21T02:00:26.212" v="35" actId="12"/>
        <pc:sldMkLst>
          <pc:docMk/>
          <pc:sldMk cId="3531223364" sldId="273"/>
        </pc:sldMkLst>
        <pc:spChg chg="mod">
          <ac:chgData name="佐藤 雄也" userId="d5622fa58f4c457d" providerId="LiveId" clId="{53311D7D-F3CC-4BB4-B5B3-564317AAD387}" dt="2019-10-21T02:00:26.212" v="35" actId="12"/>
          <ac:spMkLst>
            <pc:docMk/>
            <pc:sldMk cId="3531223364" sldId="273"/>
            <ac:spMk id="3" creationId="{D63F3D0B-6A8D-4CBC-900B-3147A6D9D2C6}"/>
          </ac:spMkLst>
        </pc:spChg>
      </pc:sldChg>
      <pc:sldChg chg="modSp ord">
        <pc:chgData name="佐藤 雄也" userId="d5622fa58f4c457d" providerId="LiveId" clId="{53311D7D-F3CC-4BB4-B5B3-564317AAD387}" dt="2019-10-21T02:00:30.283" v="36" actId="12"/>
        <pc:sldMkLst>
          <pc:docMk/>
          <pc:sldMk cId="1290562120" sldId="274"/>
        </pc:sldMkLst>
        <pc:spChg chg="mod">
          <ac:chgData name="佐藤 雄也" userId="d5622fa58f4c457d" providerId="LiveId" clId="{53311D7D-F3CC-4BB4-B5B3-564317AAD387}" dt="2019-10-21T02:00:30.283" v="36" actId="12"/>
          <ac:spMkLst>
            <pc:docMk/>
            <pc:sldMk cId="1290562120" sldId="274"/>
            <ac:spMk id="3" creationId="{6A5A028F-F108-4612-AE17-55F0382A9D78}"/>
          </ac:spMkLst>
        </pc:spChg>
      </pc:sldChg>
      <pc:sldChg chg="modSp ord">
        <pc:chgData name="佐藤 雄也" userId="d5622fa58f4c457d" providerId="LiveId" clId="{53311D7D-F3CC-4BB4-B5B3-564317AAD387}" dt="2019-10-21T02:00:34.968" v="37" actId="12"/>
        <pc:sldMkLst>
          <pc:docMk/>
          <pc:sldMk cId="1088081257" sldId="275"/>
        </pc:sldMkLst>
        <pc:spChg chg="mod">
          <ac:chgData name="佐藤 雄也" userId="d5622fa58f4c457d" providerId="LiveId" clId="{53311D7D-F3CC-4BB4-B5B3-564317AAD387}" dt="2019-10-21T02:00:34.968" v="37" actId="12"/>
          <ac:spMkLst>
            <pc:docMk/>
            <pc:sldMk cId="1088081257" sldId="275"/>
            <ac:spMk id="3" creationId="{AF623F0B-A1FB-4447-9CD4-26FD4FA3135F}"/>
          </ac:spMkLst>
        </pc:spChg>
      </pc:sldChg>
      <pc:sldChg chg="modSp ord">
        <pc:chgData name="佐藤 雄也" userId="d5622fa58f4c457d" providerId="LiveId" clId="{53311D7D-F3CC-4BB4-B5B3-564317AAD387}" dt="2019-10-21T02:00:41.527" v="38" actId="12"/>
        <pc:sldMkLst>
          <pc:docMk/>
          <pc:sldMk cId="3851799453" sldId="276"/>
        </pc:sldMkLst>
        <pc:spChg chg="mod">
          <ac:chgData name="佐藤 雄也" userId="d5622fa58f4c457d" providerId="LiveId" clId="{53311D7D-F3CC-4BB4-B5B3-564317AAD387}" dt="2019-10-21T02:00:41.527" v="38" actId="12"/>
          <ac:spMkLst>
            <pc:docMk/>
            <pc:sldMk cId="3851799453" sldId="276"/>
            <ac:spMk id="3" creationId="{66E4BB23-8EC5-4E09-B376-9CB02958F342}"/>
          </ac:spMkLst>
        </pc:spChg>
      </pc:sldChg>
      <pc:sldChg chg="modSp ord">
        <pc:chgData name="佐藤 雄也" userId="d5622fa58f4c457d" providerId="LiveId" clId="{53311D7D-F3CC-4BB4-B5B3-564317AAD387}" dt="2019-10-21T02:00:46.902" v="39" actId="12"/>
        <pc:sldMkLst>
          <pc:docMk/>
          <pc:sldMk cId="1581168462" sldId="277"/>
        </pc:sldMkLst>
        <pc:spChg chg="mod">
          <ac:chgData name="佐藤 雄也" userId="d5622fa58f4c457d" providerId="LiveId" clId="{53311D7D-F3CC-4BB4-B5B3-564317AAD387}" dt="2019-10-21T02:00:46.902" v="39" actId="12"/>
          <ac:spMkLst>
            <pc:docMk/>
            <pc:sldMk cId="1581168462" sldId="277"/>
            <ac:spMk id="3" creationId="{73BFAE63-11C9-49EC-928B-DD21ADB2130A}"/>
          </ac:spMkLst>
        </pc:spChg>
      </pc:sldChg>
      <pc:sldMasterChg chg="modSldLayout">
        <pc:chgData name="佐藤 雄也" userId="d5622fa58f4c457d" providerId="LiveId" clId="{53311D7D-F3CC-4BB4-B5B3-564317AAD387}" dt="2020-01-07T00:06:16.966" v="58" actId="255"/>
        <pc:sldMasterMkLst>
          <pc:docMk/>
          <pc:sldMasterMk cId="2949308199" sldId="2147483725"/>
        </pc:sldMasterMkLst>
        <pc:sldLayoutChg chg="modSp">
          <pc:chgData name="佐藤 雄也" userId="d5622fa58f4c457d" providerId="LiveId" clId="{53311D7D-F3CC-4BB4-B5B3-564317AAD387}" dt="2020-01-07T00:06:16.966" v="58" actId="255"/>
          <pc:sldLayoutMkLst>
            <pc:docMk/>
            <pc:sldMasterMk cId="2949308199" sldId="2147483725"/>
            <pc:sldLayoutMk cId="1855206082" sldId="2147483726"/>
          </pc:sldLayoutMkLst>
          <pc:spChg chg="mod">
            <ac:chgData name="佐藤 雄也" userId="d5622fa58f4c457d" providerId="LiveId" clId="{53311D7D-F3CC-4BB4-B5B3-564317AAD387}" dt="2020-01-07T00:06:16.966" v="58" actId="255"/>
            <ac:spMkLst>
              <pc:docMk/>
              <pc:sldMasterMk cId="2949308199" sldId="2147483725"/>
              <pc:sldLayoutMk cId="1855206082" sldId="2147483726"/>
              <ac:spMk id="6" creationId="{00000000-0000-0000-0000-000000000000}"/>
            </ac:spMkLst>
          </pc:spChg>
          <pc:spChg chg="mod">
            <ac:chgData name="佐藤 雄也" userId="d5622fa58f4c457d" providerId="LiveId" clId="{53311D7D-F3CC-4BB4-B5B3-564317AAD387}" dt="2020-01-07T00:06:11.687" v="57" actId="20577"/>
            <ac:spMkLst>
              <pc:docMk/>
              <pc:sldMasterMk cId="2949308199" sldId="2147483725"/>
              <pc:sldLayoutMk cId="1855206082" sldId="2147483726"/>
              <ac:spMk id="7" creationId="{00000000-0000-0000-0000-000000000000}"/>
            </ac:spMkLst>
          </pc:spChg>
        </pc:sldLayoutChg>
        <pc:sldLayoutChg chg="modSp">
          <pc:chgData name="佐藤 雄也" userId="d5622fa58f4c457d" providerId="LiveId" clId="{53311D7D-F3CC-4BB4-B5B3-564317AAD387}" dt="2020-01-07T00:06:08.129" v="56" actId="255"/>
          <pc:sldLayoutMkLst>
            <pc:docMk/>
            <pc:sldMasterMk cId="2949308199" sldId="2147483725"/>
            <pc:sldLayoutMk cId="1556715991" sldId="2147483727"/>
          </pc:sldLayoutMkLst>
          <pc:spChg chg="mod">
            <ac:chgData name="佐藤 雄也" userId="d5622fa58f4c457d" providerId="LiveId" clId="{53311D7D-F3CC-4BB4-B5B3-564317AAD387}" dt="2020-01-07T00:06:08.129" v="56" actId="255"/>
            <ac:spMkLst>
              <pc:docMk/>
              <pc:sldMasterMk cId="2949308199" sldId="2147483725"/>
              <pc:sldLayoutMk cId="1556715991" sldId="2147483727"/>
              <ac:spMk id="6" creationId="{00000000-0000-0000-0000-000000000000}"/>
            </ac:spMkLst>
          </pc:spChg>
        </pc:sldLayoutChg>
      </pc:sldMasterChg>
    </pc:docChg>
  </pc:docChgLst>
  <pc:docChgLst>
    <pc:chgData name="雄也 佐藤" userId="d5622fa58f4c457d" providerId="Windows Live" clId="Web-{B94B9E7B-3215-4F9B-8494-6F381584634C}"/>
  </pc:docChgLst>
  <pc:docChgLst>
    <pc:chgData name="雄也 佐藤" userId="d5622fa58f4c457d" providerId="Windows Live" clId="Web-{31C76720-2A48-4053-9942-1C1F46FDBBDF}"/>
  </pc:docChgLst>
  <pc:docChgLst>
    <pc:chgData name="雄也 佐藤" userId="d5622fa58f4c457d" providerId="Windows Live" clId="Web-{46A7CFCA-09BB-4CE8-B214-FD3D48D82583}"/>
    <pc:docChg chg="delSld modSld">
      <pc:chgData name="雄也 佐藤" userId="d5622fa58f4c457d" providerId="Windows Live" clId="Web-{46A7CFCA-09BB-4CE8-B214-FD3D48D82583}" dt="2019-10-17T03:51:16.782" v="23"/>
      <pc:docMkLst>
        <pc:docMk/>
      </pc:docMkLst>
      <pc:sldChg chg="modSp">
        <pc:chgData name="雄也 佐藤" userId="d5622fa58f4c457d" providerId="Windows Live" clId="Web-{46A7CFCA-09BB-4CE8-B214-FD3D48D82583}" dt="2019-10-17T03:45:31.033" v="16" actId="20577"/>
        <pc:sldMkLst>
          <pc:docMk/>
          <pc:sldMk cId="2138651361" sldId="257"/>
        </pc:sldMkLst>
        <pc:spChg chg="mod">
          <ac:chgData name="雄也 佐藤" userId="d5622fa58f4c457d" providerId="Windows Live" clId="Web-{46A7CFCA-09BB-4CE8-B214-FD3D48D82583}" dt="2019-10-17T03:45:31.033" v="16" actId="20577"/>
          <ac:spMkLst>
            <pc:docMk/>
            <pc:sldMk cId="2138651361" sldId="257"/>
            <ac:spMk id="3" creationId="{F305C89E-90E2-4E74-BB17-AB46A08C2DDF}"/>
          </ac:spMkLst>
        </pc:spChg>
      </pc:sldChg>
      <pc:sldChg chg="delSp modSp">
        <pc:chgData name="雄也 佐藤" userId="d5622fa58f4c457d" providerId="Windows Live" clId="Web-{46A7CFCA-09BB-4CE8-B214-FD3D48D82583}" dt="2019-10-17T03:50:24.501" v="21"/>
        <pc:sldMkLst>
          <pc:docMk/>
          <pc:sldMk cId="3540384286" sldId="270"/>
        </pc:sldMkLst>
        <pc:spChg chg="del mod">
          <ac:chgData name="雄也 佐藤" userId="d5622fa58f4c457d" providerId="Windows Live" clId="Web-{46A7CFCA-09BB-4CE8-B214-FD3D48D82583}" dt="2019-10-17T03:50:24.501" v="21"/>
          <ac:spMkLst>
            <pc:docMk/>
            <pc:sldMk cId="3540384286" sldId="270"/>
            <ac:spMk id="3" creationId="{618DABC1-06E5-46A5-9776-0AD232B1A0E4}"/>
          </ac:spMkLst>
        </pc:spChg>
      </pc:sldChg>
      <pc:sldChg chg="modSp">
        <pc:chgData name="雄也 佐藤" userId="d5622fa58f4c457d" providerId="Windows Live" clId="Web-{46A7CFCA-09BB-4CE8-B214-FD3D48D82583}" dt="2019-10-17T03:51:16.782" v="23"/>
        <pc:sldMkLst>
          <pc:docMk/>
          <pc:sldMk cId="4123248496" sldId="271"/>
        </pc:sldMkLst>
        <pc:spChg chg="mod">
          <ac:chgData name="雄也 佐藤" userId="d5622fa58f4c457d" providerId="Windows Live" clId="Web-{46A7CFCA-09BB-4CE8-B214-FD3D48D82583}" dt="2019-10-17T03:51:16.782" v="23"/>
          <ac:spMkLst>
            <pc:docMk/>
            <pc:sldMk cId="4123248496" sldId="271"/>
            <ac:spMk id="9" creationId="{1A1C13C3-4342-4A50-AFE0-870851FA778A}"/>
          </ac:spMkLst>
        </pc:spChg>
      </pc:sldChg>
    </pc:docChg>
  </pc:docChgLst>
  <pc:docChgLst>
    <pc:chgData name="雄也 佐藤" userId="d5622fa58f4c457d" providerId="Windows Live" clId="Web-{EF6710EF-C4BA-4C67-8263-6FCDE9CA5F59}"/>
    <pc:docChg chg="delSld modSld sldOrd">
      <pc:chgData name="雄也 佐藤" userId="d5622fa58f4c457d" providerId="Windows Live" clId="Web-{EF6710EF-C4BA-4C67-8263-6FCDE9CA5F59}" dt="2019-10-15T03:29:29.254" v="186"/>
      <pc:docMkLst>
        <pc:docMk/>
      </pc:docMkLst>
      <pc:sldChg chg="modSp ord">
        <pc:chgData name="雄也 佐藤" userId="d5622fa58f4c457d" providerId="Windows Live" clId="Web-{EF6710EF-C4BA-4C67-8263-6FCDE9CA5F59}" dt="2019-10-15T03:21:34.486" v="37"/>
        <pc:sldMkLst>
          <pc:docMk/>
          <pc:sldMk cId="3531196569" sldId="260"/>
        </pc:sldMkLst>
        <pc:spChg chg="mod">
          <ac:chgData name="雄也 佐藤" userId="d5622fa58f4c457d" providerId="Windows Live" clId="Web-{EF6710EF-C4BA-4C67-8263-6FCDE9CA5F59}" dt="2019-10-15T03:21:19.752" v="34" actId="20577"/>
          <ac:spMkLst>
            <pc:docMk/>
            <pc:sldMk cId="3531196569" sldId="260"/>
            <ac:spMk id="3" creationId="{786028E5-89EE-47E5-9549-E4097B2FDA59}"/>
          </ac:spMkLst>
        </pc:spChg>
      </pc:sldChg>
      <pc:sldChg chg="addSp delSp modSp">
        <pc:chgData name="雄也 佐藤" userId="d5622fa58f4c457d" providerId="Windows Live" clId="Web-{EF6710EF-C4BA-4C67-8263-6FCDE9CA5F59}" dt="2019-10-15T03:29:09.598" v="185" actId="1076"/>
        <pc:sldMkLst>
          <pc:docMk/>
          <pc:sldMk cId="4194638793" sldId="264"/>
        </pc:sldMkLst>
        <pc:spChg chg="add mod">
          <ac:chgData name="雄也 佐藤" userId="d5622fa58f4c457d" providerId="Windows Live" clId="Web-{EF6710EF-C4BA-4C67-8263-6FCDE9CA5F59}" dt="2019-10-15T03:24:12.799" v="60"/>
          <ac:spMkLst>
            <pc:docMk/>
            <pc:sldMk cId="4194638793" sldId="264"/>
            <ac:spMk id="9" creationId="{40DE742D-C615-4109-9925-5EE0F8A66F8F}"/>
          </ac:spMkLst>
        </pc:spChg>
        <pc:spChg chg="add mod">
          <ac:chgData name="雄也 佐藤" userId="d5622fa58f4c457d" providerId="Windows Live" clId="Web-{EF6710EF-C4BA-4C67-8263-6FCDE9CA5F59}" dt="2019-10-15T03:25:15.206" v="91"/>
          <ac:spMkLst>
            <pc:docMk/>
            <pc:sldMk cId="4194638793" sldId="264"/>
            <ac:spMk id="10" creationId="{9410B681-A5FE-4AF5-B672-EE476BC82CC8}"/>
          </ac:spMkLst>
        </pc:spChg>
        <pc:spChg chg="add mod">
          <ac:chgData name="雄也 佐藤" userId="d5622fa58f4c457d" providerId="Windows Live" clId="Web-{EF6710EF-C4BA-4C67-8263-6FCDE9CA5F59}" dt="2019-10-15T03:26:01.628" v="114" actId="1076"/>
          <ac:spMkLst>
            <pc:docMk/>
            <pc:sldMk cId="4194638793" sldId="264"/>
            <ac:spMk id="11" creationId="{E6A66DEE-083A-44D1-9553-C2AF45D57077}"/>
          </ac:spMkLst>
        </pc:spChg>
        <pc:spChg chg="add mod">
          <ac:chgData name="雄也 佐藤" userId="d5622fa58f4c457d" providerId="Windows Live" clId="Web-{EF6710EF-C4BA-4C67-8263-6FCDE9CA5F59}" dt="2019-10-15T03:26:18.394" v="117" actId="14100"/>
          <ac:spMkLst>
            <pc:docMk/>
            <pc:sldMk cId="4194638793" sldId="264"/>
            <ac:spMk id="12" creationId="{3D738F39-8C7C-4F53-B670-3BE3F88DBE9E}"/>
          </ac:spMkLst>
        </pc:spChg>
        <pc:spChg chg="add mod">
          <ac:chgData name="雄也 佐藤" userId="d5622fa58f4c457d" providerId="Windows Live" clId="Web-{EF6710EF-C4BA-4C67-8263-6FCDE9CA5F59}" dt="2019-10-15T03:26:35.019" v="121" actId="14100"/>
          <ac:spMkLst>
            <pc:docMk/>
            <pc:sldMk cId="4194638793" sldId="264"/>
            <ac:spMk id="13" creationId="{02B25AE9-BFA7-4057-89C7-47A224F9800B}"/>
          </ac:spMkLst>
        </pc:spChg>
        <pc:spChg chg="add mod">
          <ac:chgData name="雄也 佐藤" userId="d5622fa58f4c457d" providerId="Windows Live" clId="Web-{EF6710EF-C4BA-4C67-8263-6FCDE9CA5F59}" dt="2019-10-15T03:26:51.816" v="126" actId="14100"/>
          <ac:spMkLst>
            <pc:docMk/>
            <pc:sldMk cId="4194638793" sldId="264"/>
            <ac:spMk id="14" creationId="{EFC4E2FA-2AE8-4489-9DB0-2869337C2EA7}"/>
          </ac:spMkLst>
        </pc:spChg>
        <pc:spChg chg="add mod">
          <ac:chgData name="雄也 佐藤" userId="d5622fa58f4c457d" providerId="Windows Live" clId="Web-{EF6710EF-C4BA-4C67-8263-6FCDE9CA5F59}" dt="2019-10-15T03:27:25.769" v="160" actId="1076"/>
          <ac:spMkLst>
            <pc:docMk/>
            <pc:sldMk cId="4194638793" sldId="264"/>
            <ac:spMk id="15" creationId="{A1667909-C282-47FD-8BB8-255897531C85}"/>
          </ac:spMkLst>
        </pc:spChg>
        <pc:spChg chg="add mod">
          <ac:chgData name="雄也 佐藤" userId="d5622fa58f4c457d" providerId="Windows Live" clId="Web-{EF6710EF-C4BA-4C67-8263-6FCDE9CA5F59}" dt="2019-10-15T03:29:09.598" v="185" actId="1076"/>
          <ac:spMkLst>
            <pc:docMk/>
            <pc:sldMk cId="4194638793" sldId="264"/>
            <ac:spMk id="16" creationId="{5C5DCFC0-4B82-474C-A425-027607DF922A}"/>
          </ac:spMkLst>
        </pc:spChg>
        <pc:spChg chg="add del mod">
          <ac:chgData name="雄也 佐藤" userId="d5622fa58f4c457d" providerId="Windows Live" clId="Web-{EF6710EF-C4BA-4C67-8263-6FCDE9CA5F59}" dt="2019-10-15T03:28:52.395" v="178"/>
          <ac:spMkLst>
            <pc:docMk/>
            <pc:sldMk cId="4194638793" sldId="264"/>
            <ac:spMk id="18" creationId="{CE721158-537E-4273-9CD7-EB8238D799C4}"/>
          </ac:spMkLst>
        </pc:spChg>
        <pc:picChg chg="add del mod">
          <ac:chgData name="雄也 佐藤" userId="d5622fa58f4c457d" providerId="Windows Live" clId="Web-{EF6710EF-C4BA-4C67-8263-6FCDE9CA5F59}" dt="2019-10-15T03:22:43.065" v="41"/>
          <ac:picMkLst>
            <pc:docMk/>
            <pc:sldMk cId="4194638793" sldId="264"/>
            <ac:picMk id="3" creationId="{31712351-B230-421C-8F43-2E82E9831CE6}"/>
          </ac:picMkLst>
        </pc:picChg>
        <pc:picChg chg="del mod">
          <ac:chgData name="雄也 佐藤" userId="d5622fa58f4c457d" providerId="Windows Live" clId="Web-{EF6710EF-C4BA-4C67-8263-6FCDE9CA5F59}" dt="2019-10-15T03:27:46.176" v="169"/>
          <ac:picMkLst>
            <pc:docMk/>
            <pc:sldMk cId="4194638793" sldId="264"/>
            <ac:picMk id="6" creationId="{A5567AE8-D82E-4662-93D0-71598EB4E97C}"/>
          </ac:picMkLst>
        </pc:picChg>
        <pc:picChg chg="add mod modCrop">
          <ac:chgData name="雄也 佐藤" userId="d5622fa58f4c457d" providerId="Windows Live" clId="Web-{EF6710EF-C4BA-4C67-8263-6FCDE9CA5F59}" dt="2019-10-15T03:23:51.190" v="55" actId="1076"/>
          <ac:picMkLst>
            <pc:docMk/>
            <pc:sldMk cId="4194638793" sldId="264"/>
            <ac:picMk id="7" creationId="{1CDC2D73-000C-4249-8A2E-8DD805D02892}"/>
          </ac:picMkLst>
        </pc:picChg>
      </pc:sldChg>
    </pc:docChg>
  </pc:docChgLst>
  <pc:docChgLst>
    <pc:chgData name="雄也 佐藤" userId="d5622fa58f4c457d" providerId="Windows Live" clId="Web-{55BAA666-B800-454D-B7A3-B4E02F156CEE}"/>
    <pc:docChg chg="modSld">
      <pc:chgData name="雄也 佐藤" userId="d5622fa58f4c457d" providerId="Windows Live" clId="Web-{55BAA666-B800-454D-B7A3-B4E02F156CEE}" dt="2019-10-21T04:23:59.115" v="11" actId="1076"/>
      <pc:docMkLst>
        <pc:docMk/>
      </pc:docMkLst>
      <pc:sldChg chg="addSp modSp">
        <pc:chgData name="雄也 佐藤" userId="d5622fa58f4c457d" providerId="Windows Live" clId="Web-{55BAA666-B800-454D-B7A3-B4E02F156CEE}" dt="2019-10-21T04:23:59.115" v="11" actId="1076"/>
        <pc:sldMkLst>
          <pc:docMk/>
          <pc:sldMk cId="2138651361" sldId="257"/>
        </pc:sldMkLst>
        <pc:spChg chg="mod">
          <ac:chgData name="雄也 佐藤" userId="d5622fa58f4c457d" providerId="Windows Live" clId="Web-{55BAA666-B800-454D-B7A3-B4E02F156CEE}" dt="2019-10-21T04:19:53.046" v="0" actId="20577"/>
          <ac:spMkLst>
            <pc:docMk/>
            <pc:sldMk cId="2138651361" sldId="257"/>
            <ac:spMk id="2" creationId="{01D67F1C-5BE2-4AC0-9A7E-16E6EF2A712A}"/>
          </ac:spMkLst>
        </pc:spChg>
        <pc:spChg chg="mod">
          <ac:chgData name="雄也 佐藤" userId="d5622fa58f4c457d" providerId="Windows Live" clId="Web-{55BAA666-B800-454D-B7A3-B4E02F156CEE}" dt="2019-10-21T04:20:01.999" v="4" actId="20577"/>
          <ac:spMkLst>
            <pc:docMk/>
            <pc:sldMk cId="2138651361" sldId="257"/>
            <ac:spMk id="3" creationId="{F305C89E-90E2-4E74-BB17-AB46A08C2DDF}"/>
          </ac:spMkLst>
        </pc:spChg>
        <pc:picChg chg="add mod">
          <ac:chgData name="雄也 佐藤" userId="d5622fa58f4c457d" providerId="Windows Live" clId="Web-{55BAA666-B800-454D-B7A3-B4E02F156CEE}" dt="2019-10-21T04:23:59.115" v="11" actId="1076"/>
          <ac:picMkLst>
            <pc:docMk/>
            <pc:sldMk cId="2138651361" sldId="257"/>
            <ac:picMk id="5" creationId="{2BDCEE07-27CC-4A64-9E68-67304B322A87}"/>
          </ac:picMkLst>
        </pc:picChg>
      </pc:sldChg>
      <pc:sldChg chg="modSp">
        <pc:chgData name="雄也 佐藤" userId="d5622fa58f4c457d" providerId="Windows Live" clId="Web-{55BAA666-B800-454D-B7A3-B4E02F156CEE}" dt="2019-10-21T04:20:11.015" v="7" actId="20577"/>
        <pc:sldMkLst>
          <pc:docMk/>
          <pc:sldMk cId="1409033949" sldId="258"/>
        </pc:sldMkLst>
        <pc:spChg chg="mod">
          <ac:chgData name="雄也 佐藤" userId="d5622fa58f4c457d" providerId="Windows Live" clId="Web-{55BAA666-B800-454D-B7A3-B4E02F156CEE}" dt="2019-10-21T04:20:11.015" v="7" actId="20577"/>
          <ac:spMkLst>
            <pc:docMk/>
            <pc:sldMk cId="1409033949" sldId="258"/>
            <ac:spMk id="2" creationId="{45161757-28DC-40B6-9B9C-E7B77C3755FF}"/>
          </ac:spMkLst>
        </pc:spChg>
      </pc:sldChg>
    </pc:docChg>
  </pc:docChgLst>
  <pc:docChgLst>
    <pc:chgData name="雄也 佐藤" userId="d5622fa58f4c457d" providerId="Windows Live" clId="Web-{AE6D5DC7-5D03-4AD0-933D-52D9502CA6AE}"/>
  </pc:docChgLst>
  <pc:docChgLst>
    <pc:chgData name="雄也 佐藤" userId="d5622fa58f4c457d" providerId="Windows Live" clId="Web-{BBC175B9-8D40-4ECF-B019-143E3E048C53}"/>
  </pc:docChgLst>
  <pc:docChgLst>
    <pc:chgData name="雄也 佐藤" userId="d5622fa58f4c457d" providerId="Windows Live" clId="Web-{C4D158DD-B893-409A-A6DB-151668560393}"/>
  </pc:docChgLst>
  <pc:docChgLst>
    <pc:chgData name="雄也 佐藤" userId="d5622fa58f4c457d" providerId="Windows Live" clId="Web-{92BE6ABB-06B7-4928-A747-0ED614EC4643}"/>
  </pc:docChgLst>
  <pc:docChgLst>
    <pc:chgData name="雄也 佐藤" userId="d5622fa58f4c457d" providerId="Windows Live" clId="Web-{1D087DD0-9565-410E-BCCC-74C6FEE799D0}"/>
    <pc:docChg chg="modSld sldOrd">
      <pc:chgData name="雄也 佐藤" userId="d5622fa58f4c457d" providerId="Windows Live" clId="Web-{1D087DD0-9565-410E-BCCC-74C6FEE799D0}" dt="2019-10-21T05:04:20.745" v="20"/>
      <pc:docMkLst>
        <pc:docMk/>
      </pc:docMkLst>
      <pc:sldChg chg="ord addAnim delAnim modAnim">
        <pc:chgData name="雄也 佐藤" userId="d5622fa58f4c457d" providerId="Windows Live" clId="Web-{1D087DD0-9565-410E-BCCC-74C6FEE799D0}" dt="2019-10-21T05:04:20.745" v="20"/>
        <pc:sldMkLst>
          <pc:docMk/>
          <pc:sldMk cId="1409033949" sldId="258"/>
        </pc:sldMkLst>
      </pc:sldChg>
      <pc:sldChg chg="ord">
        <pc:chgData name="雄也 佐藤" userId="d5622fa58f4c457d" providerId="Windows Live" clId="Web-{1D087DD0-9565-410E-BCCC-74C6FEE799D0}" dt="2019-10-21T05:04:00.666" v="18"/>
        <pc:sldMkLst>
          <pc:docMk/>
          <pc:sldMk cId="3531196569" sldId="2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5B2A856-637D-4A61-847C-74D8465EC9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E0C32F44-5174-455D-98D7-6F0DBE4B88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AC6FC6-A209-40E5-BE22-96C8A862D861}" type="datetimeFigureOut">
              <a:rPr kumimoji="1" lang="ja-JP" altLang="en-US" smtClean="0"/>
              <a:t>2020/2/20</a:t>
            </a:fld>
            <a:endParaRPr kumimoji="1" lang="ja-JP" altLang="en-US"/>
          </a:p>
        </p:txBody>
      </p:sp>
      <p:sp>
        <p:nvSpPr>
          <p:cNvPr id="4" name="フッター プレースホルダー 3">
            <a:extLst>
              <a:ext uri="{FF2B5EF4-FFF2-40B4-BE49-F238E27FC236}">
                <a16:creationId xmlns:a16="http://schemas.microsoft.com/office/drawing/2014/main" id="{8C3AF5E9-7DA5-44E3-966D-5CD7D2206A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99CDCAAE-283E-4F5A-9653-C74957745E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CB82F1-0EC4-47B9-816D-64FF6D6BD4DE}" type="slidenum">
              <a:rPr kumimoji="1" lang="ja-JP" altLang="en-US" smtClean="0"/>
              <a:t>‹#›</a:t>
            </a:fld>
            <a:endParaRPr kumimoji="1" lang="ja-JP" altLang="en-US"/>
          </a:p>
        </p:txBody>
      </p:sp>
    </p:spTree>
    <p:extLst>
      <p:ext uri="{BB962C8B-B14F-4D97-AF65-F5344CB8AC3E}">
        <p14:creationId xmlns:p14="http://schemas.microsoft.com/office/powerpoint/2010/main" val="665060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204BF-CC78-46F0-87C1-642164F5108B}" type="datetimeFigureOut">
              <a:rPr kumimoji="1" lang="ja-JP" altLang="en-US" smtClean="0"/>
              <a:t>2020/2/20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F595D-70A0-4813-9EA8-EF745F20F65B}" type="slidenum">
              <a:rPr kumimoji="1" lang="ja-JP" altLang="en-US" smtClean="0"/>
              <a:t>‹#›</a:t>
            </a:fld>
            <a:endParaRPr kumimoji="1" lang="ja-JP" altLang="en-US"/>
          </a:p>
        </p:txBody>
      </p:sp>
    </p:spTree>
    <p:extLst>
      <p:ext uri="{BB962C8B-B14F-4D97-AF65-F5344CB8AC3E}">
        <p14:creationId xmlns:p14="http://schemas.microsoft.com/office/powerpoint/2010/main" val="39916016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989A380-E5FF-48A6-BB44-B6B7E472123B}" type="datetime1">
              <a:rPr lang="en-US" altLang="ja-JP"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050"/>
            </a:lvl1pPr>
          </a:lstStyle>
          <a:p>
            <a:fld id="{48F63A3B-78C7-47BE-AE5E-E10140E0464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D4D77B-CBE1-4B43-A407-27A84E0DBEA0}" type="datetime1">
              <a:rPr lang="en-US" altLang="ja-JP"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9438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88379D0-06F6-4095-98EC-97175E71E8B8}" type="datetime1">
              <a:rPr lang="en-US" altLang="ja-JP"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3170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54C05BD-E2FA-40F8-98BE-D2A530C90DF3}" type="datetime1">
              <a:rPr lang="en-US" altLang="ja-JP"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050"/>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5671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5FE102D-1CBF-4391-8B3A-4E200BC67075}" type="datetime1">
              <a:rPr lang="en-US" altLang="ja-JP"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10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245FA40F-FB0B-49B4-B868-88387B110556}" type="datetime1">
              <a:rPr lang="en-US" altLang="ja-JP"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0039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D5B5163D-D30A-4055-9190-C4AD9BE92FD9}" type="datetime1">
              <a:rPr lang="en-US" altLang="ja-JP"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1569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5152A12-7EFB-4792-8C01-5E91EFF800EF}" type="datetime1">
              <a:rPr lang="en-US" altLang="ja-JP" smtClean="0"/>
              <a:t>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5217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AAE69F-E59D-421C-8696-7413052930E0}" type="datetime1">
              <a:rPr lang="en-US" altLang="ja-JP" smtClean="0"/>
              <a:t>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5848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C9CD615-2235-4D26-8035-AE4BCA5BD0ED}" type="datetime1">
              <a:rPr lang="en-US" altLang="ja-JP" smtClean="0"/>
              <a:t>2/20/20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71315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0A3650-EA86-4364-AD2E-36C728635BCD}" type="datetime1">
              <a:rPr lang="en-US" altLang="ja-JP"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96166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38B76D1-3E24-4DD6-AE72-5A2B942CA465}" type="datetime1">
              <a:rPr lang="en-US" altLang="ja-JP" smtClean="0"/>
              <a:t>2/20/20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08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2679" y="796469"/>
            <a:ext cx="8229599" cy="2573302"/>
          </a:xfrm>
        </p:spPr>
        <p:txBody>
          <a:bodyPr vert="horz" lIns="68580" tIns="34290" rIns="68580" bIns="34290" rtlCol="0" anchor="t">
            <a:normAutofit/>
          </a:bodyPr>
          <a:lstStyle/>
          <a:p>
            <a:r>
              <a:rPr lang="ja-JP" altLang="en-US" sz="2700" dirty="0">
                <a:ea typeface="ＭＳ Ｐゴシック"/>
                <a:cs typeface="Calibri Light" panose="020F0302020204030204"/>
              </a:rPr>
              <a:t>Scratchを使ってプログラミングを学ぼう！</a:t>
            </a:r>
            <a:br>
              <a:rPr lang="ja-JP" altLang="en-US" sz="2700" dirty="0">
                <a:ea typeface="ＭＳ Ｐゴシック"/>
                <a:cs typeface="Calibri Light" panose="020F0302020204030204"/>
              </a:rPr>
            </a:br>
            <a:br>
              <a:rPr lang="ja-JP" altLang="en-US" sz="2700" dirty="0">
                <a:ea typeface="ＭＳ Ｐゴシック"/>
                <a:cs typeface="Calibri Light" panose="020F0302020204030204"/>
              </a:rPr>
            </a:br>
            <a:br>
              <a:rPr lang="ja-JP" altLang="en-US" sz="2700" dirty="0">
                <a:ea typeface="ＭＳ Ｐゴシック"/>
                <a:cs typeface="Calibri Light" panose="020F0302020204030204"/>
              </a:rPr>
            </a:br>
            <a:r>
              <a:rPr lang="ja-JP" altLang="en-US" sz="5400" dirty="0">
                <a:ea typeface="ＭＳ Ｐゴシック"/>
                <a:cs typeface="Calibri Light"/>
              </a:rPr>
              <a:t>1.Scratchを学ぼう</a:t>
            </a:r>
          </a:p>
        </p:txBody>
      </p:sp>
      <p:sp>
        <p:nvSpPr>
          <p:cNvPr id="3" name="サブタイトル 2"/>
          <p:cNvSpPr>
            <a:spLocks noGrp="1"/>
          </p:cNvSpPr>
          <p:nvPr>
            <p:ph type="subTitle" idx="1"/>
          </p:nvPr>
        </p:nvSpPr>
        <p:spPr>
          <a:xfrm>
            <a:off x="461394" y="4365436"/>
            <a:ext cx="8340883" cy="1624303"/>
          </a:xfrm>
        </p:spPr>
        <p:txBody>
          <a:bodyPr vert="horz" lIns="68580" tIns="34290" rIns="68580" bIns="34290" rtlCol="0" anchor="t">
            <a:noAutofit/>
          </a:bodyPr>
          <a:lstStyle/>
          <a:p>
            <a:r>
              <a:rPr lang="ja-JP" altLang="en-US" sz="2000" cap="none">
                <a:latin typeface="ＭＳ Ｐゴシック"/>
                <a:ea typeface="ＭＳ Ｐゴシック"/>
                <a:cs typeface="Calibri" panose="020F0502020204030204"/>
              </a:rPr>
              <a:t>scratch</a:t>
            </a:r>
            <a:r>
              <a:rPr lang="ja-JP" altLang="en-US" sz="2000">
                <a:latin typeface="ＭＳ Ｐゴシック"/>
                <a:ea typeface="ＭＳ Ｐゴシック"/>
                <a:cs typeface="Calibri" panose="020F0502020204030204"/>
              </a:rPr>
              <a:t>はMITメディアラボのライフロングキンガーガーテングループによって開発されました。詳しくは</a:t>
            </a:r>
            <a:r>
              <a:rPr lang="ja-JP" altLang="en-US" sz="2000">
                <a:latin typeface="ＭＳ Ｐゴシック"/>
                <a:ea typeface="ＭＳ Ｐゴシック"/>
                <a:cs typeface="+mn-lt"/>
              </a:rPr>
              <a:t> </a:t>
            </a:r>
            <a:r>
              <a:rPr lang="en-US" altLang="ja-JP" sz="2000" cap="none" dirty="0">
                <a:latin typeface="ＭＳ Ｐゴシック"/>
                <a:ea typeface="ＭＳ Ｐゴシック"/>
                <a:cs typeface="+mn-lt"/>
              </a:rPr>
              <a:t>https://scratch.mit.edu/</a:t>
            </a:r>
            <a:r>
              <a:rPr lang="ja-JP" altLang="en-US" sz="2000" cap="none">
                <a:latin typeface="ＭＳ Ｐゴシック"/>
                <a:ea typeface="ＭＳ Ｐゴシック"/>
                <a:cs typeface="+mn-lt"/>
              </a:rPr>
              <a:t> </a:t>
            </a:r>
            <a:r>
              <a:rPr lang="ja-JP" altLang="en-US" sz="2000">
                <a:latin typeface="ＭＳ Ｐゴシック"/>
                <a:ea typeface="ＭＳ Ｐゴシック"/>
                <a:cs typeface="+mn-lt"/>
              </a:rPr>
              <a:t>ご参照ください。</a:t>
            </a:r>
            <a:endParaRPr lang="ja-JP" altLang="en-US" sz="2000">
              <a:latin typeface="ＭＳ Ｐゴシック"/>
              <a:ea typeface="ＭＳ Ｐゴシック"/>
              <a:cs typeface="Calibri" panose="020F0502020204030204"/>
            </a:endParaRPr>
          </a:p>
        </p:txBody>
      </p:sp>
      <p:sp>
        <p:nvSpPr>
          <p:cNvPr id="4" name="スライド番号プレースホルダー 3">
            <a:extLst>
              <a:ext uri="{FF2B5EF4-FFF2-40B4-BE49-F238E27FC236}">
                <a16:creationId xmlns:a16="http://schemas.microsoft.com/office/drawing/2014/main" id="{E6F6F78E-3591-43D5-BB7B-A8FD5DCD93A9}"/>
              </a:ext>
            </a:extLst>
          </p:cNvPr>
          <p:cNvSpPr>
            <a:spLocks noGrp="1"/>
          </p:cNvSpPr>
          <p:nvPr>
            <p:ph type="sldNum" sz="quarter" idx="12"/>
          </p:nvPr>
        </p:nvSpPr>
        <p:spPr/>
        <p:txBody>
          <a:bodyPr/>
          <a:lstStyle/>
          <a:p>
            <a:fld id="{48F63A3B-78C7-47BE-AE5E-E10140E04643}" type="slidenum">
              <a:rPr lang="en-US" sz="1800" smtClean="0"/>
              <a:t>1</a:t>
            </a:fld>
            <a:endParaRPr lang="en-US" sz="1800" dirty="0"/>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E970D-3150-4A9E-81A9-8A73D3BD7C3A}"/>
              </a:ext>
            </a:extLst>
          </p:cNvPr>
          <p:cNvSpPr>
            <a:spLocks noGrp="1"/>
          </p:cNvSpPr>
          <p:nvPr>
            <p:ph type="title"/>
          </p:nvPr>
        </p:nvSpPr>
        <p:spPr/>
        <p:txBody>
          <a:bodyPr/>
          <a:lstStyle/>
          <a:p>
            <a:r>
              <a:rPr kumimoji="1" lang="ja-JP" altLang="en-US"/>
              <a:t>ネコをしゃべらせてみよう</a:t>
            </a:r>
          </a:p>
        </p:txBody>
      </p:sp>
      <p:sp>
        <p:nvSpPr>
          <p:cNvPr id="3" name="コンテンツ プレースホルダー 2">
            <a:extLst>
              <a:ext uri="{FF2B5EF4-FFF2-40B4-BE49-F238E27FC236}">
                <a16:creationId xmlns:a16="http://schemas.microsoft.com/office/drawing/2014/main" id="{6A5A028F-F108-4612-AE17-55F0382A9D78}"/>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400" dirty="0"/>
              <a:t>「見た目</a:t>
            </a:r>
            <a:r>
              <a:rPr lang="ja-JP" altLang="en-US" sz="2400" dirty="0"/>
              <a:t>」をクリックしたあと「こんにちは！と２秒言う」をドラッグしてスクリプトエリアに置く</a:t>
            </a:r>
            <a:endParaRPr kumimoji="1" lang="en-US" altLang="ja-JP" sz="2400" dirty="0"/>
          </a:p>
        </p:txBody>
      </p:sp>
      <p:sp>
        <p:nvSpPr>
          <p:cNvPr id="4" name="スライド番号プレースホルダー 3">
            <a:extLst>
              <a:ext uri="{FF2B5EF4-FFF2-40B4-BE49-F238E27FC236}">
                <a16:creationId xmlns:a16="http://schemas.microsoft.com/office/drawing/2014/main" id="{1F7DB16B-4522-4C1B-9DF8-989C6D437986}"/>
              </a:ext>
            </a:extLst>
          </p:cNvPr>
          <p:cNvSpPr>
            <a:spLocks noGrp="1"/>
          </p:cNvSpPr>
          <p:nvPr>
            <p:ph type="sldNum" sz="quarter" idx="12"/>
          </p:nvPr>
        </p:nvSpPr>
        <p:spPr/>
        <p:txBody>
          <a:bodyPr/>
          <a:lstStyle/>
          <a:p>
            <a:fld id="{48F63A3B-78C7-47BE-AE5E-E10140E04643}" type="slidenum">
              <a:rPr lang="en-US" smtClean="0"/>
              <a:t>10</a:t>
            </a:fld>
            <a:endParaRPr lang="en-US"/>
          </a:p>
        </p:txBody>
      </p:sp>
      <p:pic>
        <p:nvPicPr>
          <p:cNvPr id="6" name="図 6" descr="テキスト が含まれている画像&#10;&#10;高い精度で生成された説明">
            <a:extLst>
              <a:ext uri="{FF2B5EF4-FFF2-40B4-BE49-F238E27FC236}">
                <a16:creationId xmlns:a16="http://schemas.microsoft.com/office/drawing/2014/main" id="{4FCBE93A-CD9C-475C-9ABD-1FB6B6103E57}"/>
              </a:ext>
            </a:extLst>
          </p:cNvPr>
          <p:cNvPicPr>
            <a:picLocks noChangeAspect="1"/>
          </p:cNvPicPr>
          <p:nvPr/>
        </p:nvPicPr>
        <p:blipFill>
          <a:blip r:embed="rId2"/>
          <a:stretch>
            <a:fillRect/>
          </a:stretch>
        </p:blipFill>
        <p:spPr>
          <a:xfrm>
            <a:off x="824845" y="2688318"/>
            <a:ext cx="7673418" cy="3041500"/>
          </a:xfrm>
          <a:prstGeom prst="rect">
            <a:avLst/>
          </a:prstGeom>
        </p:spPr>
      </p:pic>
      <p:sp>
        <p:nvSpPr>
          <p:cNvPr id="8" name="矢印: 右 7">
            <a:extLst>
              <a:ext uri="{FF2B5EF4-FFF2-40B4-BE49-F238E27FC236}">
                <a16:creationId xmlns:a16="http://schemas.microsoft.com/office/drawing/2014/main" id="{73305A8A-17B2-4A38-9C2B-6F8B007DED42}"/>
              </a:ext>
            </a:extLst>
          </p:cNvPr>
          <p:cNvSpPr/>
          <p:nvPr/>
        </p:nvSpPr>
        <p:spPr>
          <a:xfrm rot="19320000">
            <a:off x="1131460" y="3142545"/>
            <a:ext cx="834273" cy="226244"/>
          </a:xfrm>
          <a:prstGeom prst="rightArrow">
            <a:avLst/>
          </a:prstGeom>
          <a:solidFill>
            <a:srgbClr val="0070C0"/>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正方形/長方形 8">
            <a:extLst>
              <a:ext uri="{FF2B5EF4-FFF2-40B4-BE49-F238E27FC236}">
                <a16:creationId xmlns:a16="http://schemas.microsoft.com/office/drawing/2014/main" id="{88E254B3-EAC2-494F-8F6B-4AD4039F4A58}"/>
              </a:ext>
            </a:extLst>
          </p:cNvPr>
          <p:cNvSpPr/>
          <p:nvPr/>
        </p:nvSpPr>
        <p:spPr>
          <a:xfrm>
            <a:off x="826317" y="3600154"/>
            <a:ext cx="589177" cy="546755"/>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E352BDC4-C8A3-4C62-B7C6-194207C3E6D9}"/>
              </a:ext>
            </a:extLst>
          </p:cNvPr>
          <p:cNvSpPr txBox="1"/>
          <p:nvPr/>
        </p:nvSpPr>
        <p:spPr>
          <a:xfrm>
            <a:off x="1850599" y="2816847"/>
            <a:ext cx="2106891"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①見た目をクリック</a:t>
            </a:r>
            <a:endParaRPr lang="ja-JP" altLang="en-US" dirty="0">
              <a:solidFill>
                <a:schemeClr val="bg1"/>
              </a:solidFill>
              <a:ea typeface="ＭＳ Ｐゴシック"/>
              <a:cs typeface="Calibri"/>
            </a:endParaRPr>
          </a:p>
        </p:txBody>
      </p:sp>
      <p:sp>
        <p:nvSpPr>
          <p:cNvPr id="11" name="矢印: 右 10">
            <a:extLst>
              <a:ext uri="{FF2B5EF4-FFF2-40B4-BE49-F238E27FC236}">
                <a16:creationId xmlns:a16="http://schemas.microsoft.com/office/drawing/2014/main" id="{80833F75-A0B2-4919-A323-00AF03B2577C}"/>
              </a:ext>
            </a:extLst>
          </p:cNvPr>
          <p:cNvSpPr/>
          <p:nvPr/>
        </p:nvSpPr>
        <p:spPr>
          <a:xfrm rot="2100000">
            <a:off x="3478955" y="4263002"/>
            <a:ext cx="1480007" cy="216816"/>
          </a:xfrm>
          <a:prstGeom prst="rightArrow">
            <a:avLst/>
          </a:prstGeom>
          <a:solidFill>
            <a:srgbClr val="0070C0"/>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a:extLst>
              <a:ext uri="{FF2B5EF4-FFF2-40B4-BE49-F238E27FC236}">
                <a16:creationId xmlns:a16="http://schemas.microsoft.com/office/drawing/2014/main" id="{7BB6326E-0C4A-48EF-8B97-EB6911C35CEB}"/>
              </a:ext>
            </a:extLst>
          </p:cNvPr>
          <p:cNvSpPr/>
          <p:nvPr/>
        </p:nvSpPr>
        <p:spPr>
          <a:xfrm>
            <a:off x="1490614" y="3439606"/>
            <a:ext cx="2116317" cy="509047"/>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a:extLst>
              <a:ext uri="{FF2B5EF4-FFF2-40B4-BE49-F238E27FC236}">
                <a16:creationId xmlns:a16="http://schemas.microsoft.com/office/drawing/2014/main" id="{5BE89BAE-27C1-4842-9544-0ABB2C29936A}"/>
              </a:ext>
            </a:extLst>
          </p:cNvPr>
          <p:cNvSpPr txBox="1"/>
          <p:nvPr/>
        </p:nvSpPr>
        <p:spPr>
          <a:xfrm>
            <a:off x="2283938" y="4885734"/>
            <a:ext cx="2375555" cy="646331"/>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こんにちは！と2秒言うをドラッグして動かす</a:t>
            </a:r>
            <a:endParaRPr lang="ja-JP" altLang="en-US" dirty="0">
              <a:solidFill>
                <a:schemeClr val="bg1"/>
              </a:solidFill>
              <a:ea typeface="ＭＳ Ｐゴシック"/>
              <a:cs typeface="Calibri"/>
            </a:endParaRPr>
          </a:p>
        </p:txBody>
      </p:sp>
    </p:spTree>
    <p:extLst>
      <p:ext uri="{BB962C8B-B14F-4D97-AF65-F5344CB8AC3E}">
        <p14:creationId xmlns:p14="http://schemas.microsoft.com/office/powerpoint/2010/main" val="129056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5147-EB09-419E-BD9E-DD5FC2EF00A5}"/>
              </a:ext>
            </a:extLst>
          </p:cNvPr>
          <p:cNvSpPr>
            <a:spLocks noGrp="1"/>
          </p:cNvSpPr>
          <p:nvPr>
            <p:ph type="title"/>
          </p:nvPr>
        </p:nvSpPr>
        <p:spPr/>
        <p:txBody>
          <a:bodyPr/>
          <a:lstStyle/>
          <a:p>
            <a:r>
              <a:rPr kumimoji="1" lang="ja-JP" altLang="en-US"/>
              <a:t>ネコをしゃべらせてみよう</a:t>
            </a:r>
          </a:p>
        </p:txBody>
      </p:sp>
      <p:sp>
        <p:nvSpPr>
          <p:cNvPr id="3" name="コンテンツ プレースホルダー 2">
            <a:extLst>
              <a:ext uri="{FF2B5EF4-FFF2-40B4-BE49-F238E27FC236}">
                <a16:creationId xmlns:a16="http://schemas.microsoft.com/office/drawing/2014/main" id="{AF623F0B-A1FB-4447-9CD4-26FD4FA3135F}"/>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400" dirty="0"/>
              <a:t>ドラッグして持ってきた二つのブロックをつなぎ合わせる</a:t>
            </a:r>
          </a:p>
        </p:txBody>
      </p:sp>
      <p:sp>
        <p:nvSpPr>
          <p:cNvPr id="4" name="スライド番号プレースホルダー 3">
            <a:extLst>
              <a:ext uri="{FF2B5EF4-FFF2-40B4-BE49-F238E27FC236}">
                <a16:creationId xmlns:a16="http://schemas.microsoft.com/office/drawing/2014/main" id="{4E24DA9B-8688-4328-BBA7-4F1FF78BECEB}"/>
              </a:ext>
            </a:extLst>
          </p:cNvPr>
          <p:cNvSpPr>
            <a:spLocks noGrp="1"/>
          </p:cNvSpPr>
          <p:nvPr>
            <p:ph type="sldNum" sz="quarter" idx="12"/>
          </p:nvPr>
        </p:nvSpPr>
        <p:spPr/>
        <p:txBody>
          <a:bodyPr/>
          <a:lstStyle/>
          <a:p>
            <a:fld id="{48F63A3B-78C7-47BE-AE5E-E10140E04643}" type="slidenum">
              <a:rPr lang="en-US" smtClean="0"/>
              <a:t>11</a:t>
            </a:fld>
            <a:endParaRPr lang="en-US"/>
          </a:p>
        </p:txBody>
      </p:sp>
      <p:pic>
        <p:nvPicPr>
          <p:cNvPr id="5" name="図 5">
            <a:extLst>
              <a:ext uri="{FF2B5EF4-FFF2-40B4-BE49-F238E27FC236}">
                <a16:creationId xmlns:a16="http://schemas.microsoft.com/office/drawing/2014/main" id="{F71B6A47-1A66-49CC-9310-0290FC94FBED}"/>
              </a:ext>
            </a:extLst>
          </p:cNvPr>
          <p:cNvPicPr>
            <a:picLocks noChangeAspect="1"/>
          </p:cNvPicPr>
          <p:nvPr/>
        </p:nvPicPr>
        <p:blipFill>
          <a:blip r:embed="rId2"/>
          <a:stretch>
            <a:fillRect/>
          </a:stretch>
        </p:blipFill>
        <p:spPr>
          <a:xfrm>
            <a:off x="857839" y="2344051"/>
            <a:ext cx="7282206" cy="3711181"/>
          </a:xfrm>
          <a:prstGeom prst="rect">
            <a:avLst/>
          </a:prstGeom>
        </p:spPr>
      </p:pic>
      <p:sp>
        <p:nvSpPr>
          <p:cNvPr id="8" name="テキスト ボックス 7">
            <a:extLst>
              <a:ext uri="{FF2B5EF4-FFF2-40B4-BE49-F238E27FC236}">
                <a16:creationId xmlns:a16="http://schemas.microsoft.com/office/drawing/2014/main" id="{17759EC4-D9E8-40B1-A91E-3FF8F4134C62}"/>
              </a:ext>
            </a:extLst>
          </p:cNvPr>
          <p:cNvSpPr txBox="1"/>
          <p:nvPr/>
        </p:nvSpPr>
        <p:spPr>
          <a:xfrm>
            <a:off x="4040857" y="5728255"/>
            <a:ext cx="4784103"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ここまで出来たら🚩を押して実行してみよう！</a:t>
            </a:r>
            <a:endParaRPr lang="ja-JP" altLang="en-US" dirty="0">
              <a:solidFill>
                <a:schemeClr val="bg1"/>
              </a:solidFill>
              <a:ea typeface="ＭＳ Ｐゴシック"/>
              <a:cs typeface="Calibri"/>
            </a:endParaRPr>
          </a:p>
        </p:txBody>
      </p:sp>
    </p:spTree>
    <p:extLst>
      <p:ext uri="{BB962C8B-B14F-4D97-AF65-F5344CB8AC3E}">
        <p14:creationId xmlns:p14="http://schemas.microsoft.com/office/powerpoint/2010/main" val="108808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8708-EF28-4622-8BC2-98CE776341C8}"/>
              </a:ext>
            </a:extLst>
          </p:cNvPr>
          <p:cNvSpPr>
            <a:spLocks noGrp="1"/>
          </p:cNvSpPr>
          <p:nvPr>
            <p:ph type="title"/>
          </p:nvPr>
        </p:nvSpPr>
        <p:spPr/>
        <p:txBody>
          <a:bodyPr/>
          <a:lstStyle/>
          <a:p>
            <a:r>
              <a:rPr kumimoji="1" lang="ja-JP" altLang="en-US"/>
              <a:t>ネコをしゃべらせてみよう</a:t>
            </a:r>
          </a:p>
        </p:txBody>
      </p:sp>
      <p:sp>
        <p:nvSpPr>
          <p:cNvPr id="3" name="コンテンツ プレースホルダー 2">
            <a:extLst>
              <a:ext uri="{FF2B5EF4-FFF2-40B4-BE49-F238E27FC236}">
                <a16:creationId xmlns:a16="http://schemas.microsoft.com/office/drawing/2014/main" id="{66E4BB23-8EC5-4E09-B376-9CB02958F342}"/>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400" dirty="0"/>
              <a:t>ネコが「こんにちは！」と言った２秒後「うーん</a:t>
            </a:r>
            <a:r>
              <a:rPr kumimoji="1" lang="en-US" altLang="ja-JP" sz="2400" dirty="0"/>
              <a:t>…</a:t>
            </a:r>
            <a:r>
              <a:rPr kumimoji="1" lang="ja-JP" altLang="en-US" sz="2400" dirty="0"/>
              <a:t>」と２秒考える</a:t>
            </a:r>
          </a:p>
        </p:txBody>
      </p:sp>
      <p:sp>
        <p:nvSpPr>
          <p:cNvPr id="4" name="スライド番号プレースホルダー 3">
            <a:extLst>
              <a:ext uri="{FF2B5EF4-FFF2-40B4-BE49-F238E27FC236}">
                <a16:creationId xmlns:a16="http://schemas.microsoft.com/office/drawing/2014/main" id="{F60D9009-FC3E-4FE4-BD05-08E4B498A03F}"/>
              </a:ext>
            </a:extLst>
          </p:cNvPr>
          <p:cNvSpPr>
            <a:spLocks noGrp="1"/>
          </p:cNvSpPr>
          <p:nvPr>
            <p:ph type="sldNum" sz="quarter" idx="12"/>
          </p:nvPr>
        </p:nvSpPr>
        <p:spPr/>
        <p:txBody>
          <a:bodyPr/>
          <a:lstStyle/>
          <a:p>
            <a:fld id="{48F63A3B-78C7-47BE-AE5E-E10140E04643}" type="slidenum">
              <a:rPr lang="en-US" smtClean="0"/>
              <a:t>12</a:t>
            </a:fld>
            <a:endParaRPr lang="en-US"/>
          </a:p>
        </p:txBody>
      </p:sp>
      <p:pic>
        <p:nvPicPr>
          <p:cNvPr id="5" name="図 5">
            <a:extLst>
              <a:ext uri="{FF2B5EF4-FFF2-40B4-BE49-F238E27FC236}">
                <a16:creationId xmlns:a16="http://schemas.microsoft.com/office/drawing/2014/main" id="{7B3DEEAD-1168-4FE9-9A27-301B0533661A}"/>
              </a:ext>
            </a:extLst>
          </p:cNvPr>
          <p:cNvPicPr>
            <a:picLocks noChangeAspect="1"/>
          </p:cNvPicPr>
          <p:nvPr/>
        </p:nvPicPr>
        <p:blipFill>
          <a:blip r:embed="rId2"/>
          <a:stretch>
            <a:fillRect/>
          </a:stretch>
        </p:blipFill>
        <p:spPr>
          <a:xfrm>
            <a:off x="1621410" y="2462228"/>
            <a:ext cx="5783344" cy="3583233"/>
          </a:xfrm>
          <a:prstGeom prst="rect">
            <a:avLst/>
          </a:prstGeom>
        </p:spPr>
      </p:pic>
      <p:sp>
        <p:nvSpPr>
          <p:cNvPr id="8" name="テキスト ボックス 7">
            <a:extLst>
              <a:ext uri="{FF2B5EF4-FFF2-40B4-BE49-F238E27FC236}">
                <a16:creationId xmlns:a16="http://schemas.microsoft.com/office/drawing/2014/main" id="{EC8474FA-17C9-4A36-9571-C74F3976EB48}"/>
              </a:ext>
            </a:extLst>
          </p:cNvPr>
          <p:cNvSpPr txBox="1"/>
          <p:nvPr/>
        </p:nvSpPr>
        <p:spPr>
          <a:xfrm>
            <a:off x="4196399" y="5813096"/>
            <a:ext cx="4784103"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ここまで出来たら🚩を押して実行してみよう！</a:t>
            </a:r>
            <a:endParaRPr lang="ja-JP" altLang="en-US" dirty="0">
              <a:solidFill>
                <a:schemeClr val="bg1"/>
              </a:solidFill>
              <a:ea typeface="ＭＳ Ｐゴシック"/>
              <a:cs typeface="Calibri"/>
            </a:endParaRPr>
          </a:p>
        </p:txBody>
      </p:sp>
    </p:spTree>
    <p:extLst>
      <p:ext uri="{BB962C8B-B14F-4D97-AF65-F5344CB8AC3E}">
        <p14:creationId xmlns:p14="http://schemas.microsoft.com/office/powerpoint/2010/main" val="385179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D11C0-9109-487E-837F-62FD0DB89D02}"/>
              </a:ext>
            </a:extLst>
          </p:cNvPr>
          <p:cNvSpPr>
            <a:spLocks noGrp="1"/>
          </p:cNvSpPr>
          <p:nvPr>
            <p:ph type="title"/>
          </p:nvPr>
        </p:nvSpPr>
        <p:spPr/>
        <p:txBody>
          <a:bodyPr/>
          <a:lstStyle/>
          <a:p>
            <a:r>
              <a:rPr kumimoji="1" lang="ja-JP" altLang="en-US"/>
              <a:t>ネコをしゃべらせてみよう</a:t>
            </a:r>
          </a:p>
        </p:txBody>
      </p:sp>
      <p:sp>
        <p:nvSpPr>
          <p:cNvPr id="3" name="コンテンツ プレースホルダー 2">
            <a:extLst>
              <a:ext uri="{FF2B5EF4-FFF2-40B4-BE49-F238E27FC236}">
                <a16:creationId xmlns:a16="http://schemas.microsoft.com/office/drawing/2014/main" id="{73BFAE63-11C9-49EC-928B-DD21ADB2130A}"/>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l"/>
            </a:pPr>
            <a:r>
              <a:rPr kumimoji="1" lang="ja-JP" altLang="en-US" sz="2400" dirty="0">
                <a:ea typeface="ＭＳ Ｐゴシック"/>
              </a:rPr>
              <a:t>ネコが</a:t>
            </a:r>
            <a:r>
              <a:rPr kumimoji="1" lang="en-US" altLang="ja-JP" sz="2400" dirty="0">
                <a:ea typeface="ＭＳ Ｐゴシック"/>
              </a:rPr>
              <a:t>2</a:t>
            </a:r>
            <a:r>
              <a:rPr kumimoji="1" lang="ja-JP" altLang="en-US" sz="2400" dirty="0">
                <a:ea typeface="ＭＳ Ｐゴシック"/>
              </a:rPr>
              <a:t>秒ごとに「</a:t>
            </a:r>
            <a:r>
              <a:rPr lang="ja-JP" altLang="en-US" sz="2400" dirty="0">
                <a:ea typeface="ＭＳ Ｐゴシック"/>
              </a:rPr>
              <a:t>あ</a:t>
            </a:r>
            <a:r>
              <a:rPr kumimoji="1" lang="ja-JP" altLang="en-US" sz="2400" dirty="0">
                <a:ea typeface="ＭＳ Ｐゴシック"/>
              </a:rPr>
              <a:t>」「</a:t>
            </a:r>
            <a:r>
              <a:rPr lang="ja-JP" altLang="en-US" sz="2400" dirty="0">
                <a:ea typeface="ＭＳ Ｐゴシック"/>
              </a:rPr>
              <a:t>い</a:t>
            </a:r>
            <a:r>
              <a:rPr kumimoji="1" lang="ja-JP" altLang="en-US" sz="2400" dirty="0">
                <a:ea typeface="ＭＳ Ｐゴシック"/>
              </a:rPr>
              <a:t>」「</a:t>
            </a:r>
            <a:r>
              <a:rPr lang="ja-JP" altLang="en-US" sz="2400" dirty="0">
                <a:ea typeface="ＭＳ Ｐゴシック"/>
              </a:rPr>
              <a:t>う</a:t>
            </a:r>
            <a:r>
              <a:rPr kumimoji="1" lang="ja-JP" altLang="en-US" sz="2400" dirty="0">
                <a:ea typeface="ＭＳ Ｐゴシック"/>
              </a:rPr>
              <a:t>」「</a:t>
            </a:r>
            <a:r>
              <a:rPr lang="ja-JP" altLang="en-US" sz="2400" dirty="0">
                <a:ea typeface="ＭＳ Ｐゴシック"/>
              </a:rPr>
              <a:t>え</a:t>
            </a:r>
            <a:r>
              <a:rPr kumimoji="1" lang="ja-JP" altLang="en-US" sz="2400" dirty="0">
                <a:ea typeface="ＭＳ Ｐゴシック"/>
              </a:rPr>
              <a:t>」「</a:t>
            </a:r>
            <a:r>
              <a:rPr lang="ja-JP" altLang="en-US" sz="2400" dirty="0">
                <a:ea typeface="ＭＳ Ｐゴシック"/>
              </a:rPr>
              <a:t>お</a:t>
            </a:r>
            <a:r>
              <a:rPr kumimoji="1" lang="ja-JP" altLang="en-US" sz="2400" dirty="0">
                <a:ea typeface="ＭＳ Ｐゴシック"/>
              </a:rPr>
              <a:t>」と言うスクリプトを作ってみよう</a:t>
            </a:r>
          </a:p>
        </p:txBody>
      </p:sp>
      <p:sp>
        <p:nvSpPr>
          <p:cNvPr id="4" name="スライド番号プレースホルダー 3">
            <a:extLst>
              <a:ext uri="{FF2B5EF4-FFF2-40B4-BE49-F238E27FC236}">
                <a16:creationId xmlns:a16="http://schemas.microsoft.com/office/drawing/2014/main" id="{8951009D-C3E9-4853-B17C-24F1C09F537B}"/>
              </a:ext>
            </a:extLst>
          </p:cNvPr>
          <p:cNvSpPr>
            <a:spLocks noGrp="1"/>
          </p:cNvSpPr>
          <p:nvPr>
            <p:ph type="sldNum" sz="quarter" idx="12"/>
          </p:nvPr>
        </p:nvSpPr>
        <p:spPr/>
        <p:txBody>
          <a:bodyPr/>
          <a:lstStyle/>
          <a:p>
            <a:fld id="{48F63A3B-78C7-47BE-AE5E-E10140E04643}" type="slidenum">
              <a:rPr lang="en-US" smtClean="0"/>
              <a:t>13</a:t>
            </a:fld>
            <a:endParaRPr lang="en-US"/>
          </a:p>
        </p:txBody>
      </p:sp>
      <p:pic>
        <p:nvPicPr>
          <p:cNvPr id="5" name="図 5">
            <a:extLst>
              <a:ext uri="{FF2B5EF4-FFF2-40B4-BE49-F238E27FC236}">
                <a16:creationId xmlns:a16="http://schemas.microsoft.com/office/drawing/2014/main" id="{0A2EBB69-301F-40BD-8FAD-6895F5EBF7E8}"/>
              </a:ext>
            </a:extLst>
          </p:cNvPr>
          <p:cNvPicPr>
            <a:picLocks noChangeAspect="1"/>
          </p:cNvPicPr>
          <p:nvPr/>
        </p:nvPicPr>
        <p:blipFill>
          <a:blip r:embed="rId2"/>
          <a:stretch>
            <a:fillRect/>
          </a:stretch>
        </p:blipFill>
        <p:spPr>
          <a:xfrm>
            <a:off x="1093509" y="2674316"/>
            <a:ext cx="2743200" cy="3441863"/>
          </a:xfrm>
          <a:prstGeom prst="rect">
            <a:avLst/>
          </a:prstGeom>
        </p:spPr>
      </p:pic>
      <p:sp>
        <p:nvSpPr>
          <p:cNvPr id="9" name="テキスト ボックス 8">
            <a:extLst>
              <a:ext uri="{FF2B5EF4-FFF2-40B4-BE49-F238E27FC236}">
                <a16:creationId xmlns:a16="http://schemas.microsoft.com/office/drawing/2014/main" id="{4F63C478-B3AF-4495-B06C-32B84FF7333C}"/>
              </a:ext>
            </a:extLst>
          </p:cNvPr>
          <p:cNvSpPr txBox="1"/>
          <p:nvPr/>
        </p:nvSpPr>
        <p:spPr>
          <a:xfrm>
            <a:off x="4022003" y="5780102"/>
            <a:ext cx="4784103"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ここまで出来たら🚩を押して実行してみよう！</a:t>
            </a:r>
            <a:endParaRPr lang="ja-JP" altLang="en-US" dirty="0">
              <a:solidFill>
                <a:schemeClr val="bg1"/>
              </a:solidFill>
              <a:ea typeface="ＭＳ Ｐゴシック"/>
              <a:cs typeface="Calibri"/>
            </a:endParaRPr>
          </a:p>
        </p:txBody>
      </p:sp>
    </p:spTree>
    <p:extLst>
      <p:ext uri="{BB962C8B-B14F-4D97-AF65-F5344CB8AC3E}">
        <p14:creationId xmlns:p14="http://schemas.microsoft.com/office/powerpoint/2010/main" val="158116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96F3A-F632-410E-A0BF-3956D90D6FBE}"/>
              </a:ext>
            </a:extLst>
          </p:cNvPr>
          <p:cNvSpPr>
            <a:spLocks noGrp="1"/>
          </p:cNvSpPr>
          <p:nvPr>
            <p:ph type="title"/>
          </p:nvPr>
        </p:nvSpPr>
        <p:spPr/>
        <p:txBody>
          <a:bodyPr/>
          <a:lstStyle/>
          <a:p>
            <a:r>
              <a:rPr kumimoji="1" lang="ja-JP" altLang="en-US" dirty="0"/>
              <a:t>スクリプトの</a:t>
            </a:r>
            <a:r>
              <a:rPr lang="ja-JP" altLang="en-US" dirty="0"/>
              <a:t>消し方</a:t>
            </a:r>
            <a:endParaRPr kumimoji="1" lang="ja-JP" altLang="en-US" dirty="0"/>
          </a:p>
        </p:txBody>
      </p:sp>
      <p:sp>
        <p:nvSpPr>
          <p:cNvPr id="3" name="コンテンツ プレースホルダー 2">
            <a:extLst>
              <a:ext uri="{FF2B5EF4-FFF2-40B4-BE49-F238E27FC236}">
                <a16:creationId xmlns:a16="http://schemas.microsoft.com/office/drawing/2014/main" id="{530CE811-CF26-460D-B41C-959E7BC31139}"/>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400" dirty="0"/>
              <a:t>いらないスクリプトはドラッグしてブロックパレットでドロップしてあげれば消すことができるよ。</a:t>
            </a:r>
          </a:p>
        </p:txBody>
      </p:sp>
      <p:sp>
        <p:nvSpPr>
          <p:cNvPr id="4" name="スライド番号プレースホルダー 3">
            <a:extLst>
              <a:ext uri="{FF2B5EF4-FFF2-40B4-BE49-F238E27FC236}">
                <a16:creationId xmlns:a16="http://schemas.microsoft.com/office/drawing/2014/main" id="{F076D372-37DC-49B1-955B-E315D146A4FC}"/>
              </a:ext>
            </a:extLst>
          </p:cNvPr>
          <p:cNvSpPr>
            <a:spLocks noGrp="1"/>
          </p:cNvSpPr>
          <p:nvPr>
            <p:ph type="sldNum" sz="quarter" idx="12"/>
          </p:nvPr>
        </p:nvSpPr>
        <p:spPr/>
        <p:txBody>
          <a:bodyPr/>
          <a:lstStyle/>
          <a:p>
            <a:fld id="{48F63A3B-78C7-47BE-AE5E-E10140E04643}" type="slidenum">
              <a:rPr lang="en-US" smtClean="0"/>
              <a:t>14</a:t>
            </a:fld>
            <a:endParaRPr lang="en-US"/>
          </a:p>
        </p:txBody>
      </p:sp>
      <p:pic>
        <p:nvPicPr>
          <p:cNvPr id="5" name="図 5" descr="スクリーンショット, テキスト が含まれている画像&#10;&#10;高い精度で生成された説明">
            <a:extLst>
              <a:ext uri="{FF2B5EF4-FFF2-40B4-BE49-F238E27FC236}">
                <a16:creationId xmlns:a16="http://schemas.microsoft.com/office/drawing/2014/main" id="{23024D6C-E7EE-4566-8105-E82CE61B4E8C}"/>
              </a:ext>
            </a:extLst>
          </p:cNvPr>
          <p:cNvPicPr>
            <a:picLocks noChangeAspect="1"/>
          </p:cNvPicPr>
          <p:nvPr/>
        </p:nvPicPr>
        <p:blipFill>
          <a:blip r:embed="rId2"/>
          <a:stretch>
            <a:fillRect/>
          </a:stretch>
        </p:blipFill>
        <p:spPr>
          <a:xfrm>
            <a:off x="824845" y="2637703"/>
            <a:ext cx="7541443" cy="3053174"/>
          </a:xfrm>
          <a:prstGeom prst="rect">
            <a:avLst/>
          </a:prstGeom>
        </p:spPr>
      </p:pic>
      <p:sp>
        <p:nvSpPr>
          <p:cNvPr id="7" name="正方形/長方形 6">
            <a:extLst>
              <a:ext uri="{FF2B5EF4-FFF2-40B4-BE49-F238E27FC236}">
                <a16:creationId xmlns:a16="http://schemas.microsoft.com/office/drawing/2014/main" id="{07FAF476-9F33-4915-B53D-2DBC6BBBDD7C}"/>
              </a:ext>
            </a:extLst>
          </p:cNvPr>
          <p:cNvSpPr/>
          <p:nvPr/>
        </p:nvSpPr>
        <p:spPr>
          <a:xfrm>
            <a:off x="5246016" y="3433713"/>
            <a:ext cx="2964729" cy="199848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矢印: 左 7">
            <a:extLst>
              <a:ext uri="{FF2B5EF4-FFF2-40B4-BE49-F238E27FC236}">
                <a16:creationId xmlns:a16="http://schemas.microsoft.com/office/drawing/2014/main" id="{B8B47DA0-22B8-4C4A-9134-31F1C284384E}"/>
              </a:ext>
            </a:extLst>
          </p:cNvPr>
          <p:cNvSpPr/>
          <p:nvPr/>
        </p:nvSpPr>
        <p:spPr>
          <a:xfrm>
            <a:off x="4400066" y="4248672"/>
            <a:ext cx="838984" cy="263951"/>
          </a:xfrm>
          <a:prstGeom prst="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テキスト ボックス 8">
            <a:extLst>
              <a:ext uri="{FF2B5EF4-FFF2-40B4-BE49-F238E27FC236}">
                <a16:creationId xmlns:a16="http://schemas.microsoft.com/office/drawing/2014/main" id="{7A864997-4988-4D6A-9F28-293D91EDCA41}"/>
              </a:ext>
            </a:extLst>
          </p:cNvPr>
          <p:cNvSpPr txBox="1"/>
          <p:nvPr/>
        </p:nvSpPr>
        <p:spPr>
          <a:xfrm>
            <a:off x="1638497" y="3792521"/>
            <a:ext cx="2729060" cy="1077218"/>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dirty="0">
                <a:solidFill>
                  <a:schemeClr val="bg1"/>
                </a:solidFill>
                <a:ea typeface="ＭＳ Ｐゴシック"/>
                <a:cs typeface="Calibri"/>
              </a:rPr>
              <a:t>ここまで持ってきてはなす</a:t>
            </a:r>
          </a:p>
        </p:txBody>
      </p:sp>
    </p:spTree>
    <p:extLst>
      <p:ext uri="{BB962C8B-B14F-4D97-AF65-F5344CB8AC3E}">
        <p14:creationId xmlns:p14="http://schemas.microsoft.com/office/powerpoint/2010/main" val="40301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7CB2A-3107-405C-8110-E7EFDD459CDD}"/>
              </a:ext>
            </a:extLst>
          </p:cNvPr>
          <p:cNvSpPr>
            <a:spLocks noGrp="1"/>
          </p:cNvSpPr>
          <p:nvPr>
            <p:ph type="title"/>
          </p:nvPr>
        </p:nvSpPr>
        <p:spPr/>
        <p:txBody>
          <a:bodyPr/>
          <a:lstStyle/>
          <a:p>
            <a:r>
              <a:rPr kumimoji="1" lang="ja-JP" altLang="en-US"/>
              <a:t>ネコを動かしてみよう</a:t>
            </a:r>
          </a:p>
        </p:txBody>
      </p:sp>
      <p:sp>
        <p:nvSpPr>
          <p:cNvPr id="3" name="コンテンツ プレースホルダー 2">
            <a:extLst>
              <a:ext uri="{FF2B5EF4-FFF2-40B4-BE49-F238E27FC236}">
                <a16:creationId xmlns:a16="http://schemas.microsoft.com/office/drawing/2014/main" id="{1C0A6431-C4B6-4D84-AE77-4A3152AFC431}"/>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l"/>
            </a:pPr>
            <a:r>
              <a:rPr kumimoji="1" lang="ja-JP" altLang="en-US" sz="2400" dirty="0">
                <a:ea typeface="ＭＳ Ｐゴシック"/>
              </a:rPr>
              <a:t>「</a:t>
            </a:r>
            <a:r>
              <a:rPr lang="ja-JP" altLang="en-US" sz="2400" dirty="0">
                <a:ea typeface="ＭＳ Ｐゴシック"/>
              </a:rPr>
              <a:t>イベント</a:t>
            </a:r>
            <a:r>
              <a:rPr kumimoji="1" lang="ja-JP" altLang="en-US" sz="2400" dirty="0">
                <a:ea typeface="ＭＳ Ｐゴシック"/>
              </a:rPr>
              <a:t>」をクリックした後「</a:t>
            </a:r>
            <a:r>
              <a:rPr kumimoji="1" lang="ja-JP" altLang="en-US" sz="2400" dirty="0">
                <a:solidFill>
                  <a:srgbClr val="00B050"/>
                </a:solidFill>
                <a:ea typeface="ＭＳ Ｐゴシック"/>
              </a:rPr>
              <a:t>🚩</a:t>
            </a:r>
            <a:r>
              <a:rPr kumimoji="1" lang="ja-JP" altLang="en-US" sz="2400" dirty="0">
                <a:solidFill>
                  <a:schemeClr val="tx1"/>
                </a:solidFill>
                <a:ea typeface="ＭＳ Ｐゴシック"/>
              </a:rPr>
              <a:t>が押されたとき」をドラッグしてスクリプトエリアに置く</a:t>
            </a:r>
          </a:p>
        </p:txBody>
      </p:sp>
      <p:sp>
        <p:nvSpPr>
          <p:cNvPr id="4" name="スライド番号プレースホルダー 3">
            <a:extLst>
              <a:ext uri="{FF2B5EF4-FFF2-40B4-BE49-F238E27FC236}">
                <a16:creationId xmlns:a16="http://schemas.microsoft.com/office/drawing/2014/main" id="{03C3FC99-5226-4839-98DB-CE44327472CF}"/>
              </a:ext>
            </a:extLst>
          </p:cNvPr>
          <p:cNvSpPr>
            <a:spLocks noGrp="1"/>
          </p:cNvSpPr>
          <p:nvPr>
            <p:ph type="sldNum" sz="quarter" idx="12"/>
          </p:nvPr>
        </p:nvSpPr>
        <p:spPr/>
        <p:txBody>
          <a:bodyPr/>
          <a:lstStyle/>
          <a:p>
            <a:fld id="{48F63A3B-78C7-47BE-AE5E-E10140E04643}" type="slidenum">
              <a:rPr lang="en-US" smtClean="0"/>
              <a:t>15</a:t>
            </a:fld>
            <a:endParaRPr lang="en-US"/>
          </a:p>
        </p:txBody>
      </p:sp>
      <p:pic>
        <p:nvPicPr>
          <p:cNvPr id="5" name="図 6" descr="スクリーンショット が含まれている画像&#10;&#10;高い精度で生成された説明">
            <a:extLst>
              <a:ext uri="{FF2B5EF4-FFF2-40B4-BE49-F238E27FC236}">
                <a16:creationId xmlns:a16="http://schemas.microsoft.com/office/drawing/2014/main" id="{EAA593FA-6EAB-44C4-A692-D1BDA781D577}"/>
              </a:ext>
            </a:extLst>
          </p:cNvPr>
          <p:cNvPicPr>
            <a:picLocks noChangeAspect="1"/>
          </p:cNvPicPr>
          <p:nvPr/>
        </p:nvPicPr>
        <p:blipFill>
          <a:blip r:embed="rId2"/>
          <a:stretch>
            <a:fillRect/>
          </a:stretch>
        </p:blipFill>
        <p:spPr>
          <a:xfrm>
            <a:off x="821724" y="2579448"/>
            <a:ext cx="7799172" cy="3290037"/>
          </a:xfrm>
          <a:prstGeom prst="rect">
            <a:avLst/>
          </a:prstGeom>
        </p:spPr>
      </p:pic>
      <p:sp>
        <p:nvSpPr>
          <p:cNvPr id="9" name="矢印: 上 8">
            <a:extLst>
              <a:ext uri="{FF2B5EF4-FFF2-40B4-BE49-F238E27FC236}">
                <a16:creationId xmlns:a16="http://schemas.microsoft.com/office/drawing/2014/main" id="{4481F062-DA78-4E5E-9CFB-1BC66CA175F8}"/>
              </a:ext>
            </a:extLst>
          </p:cNvPr>
          <p:cNvSpPr/>
          <p:nvPr/>
        </p:nvSpPr>
        <p:spPr>
          <a:xfrm>
            <a:off x="1038410" y="3154751"/>
            <a:ext cx="306817" cy="2019936"/>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3318B8EB-8EF0-42EE-90B8-AAE3C3963F8A}"/>
              </a:ext>
            </a:extLst>
          </p:cNvPr>
          <p:cNvSpPr txBox="1"/>
          <p:nvPr/>
        </p:nvSpPr>
        <p:spPr>
          <a:xfrm>
            <a:off x="860338" y="2823640"/>
            <a:ext cx="2743199"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①イベントをクリック</a:t>
            </a:r>
          </a:p>
        </p:txBody>
      </p:sp>
      <p:sp>
        <p:nvSpPr>
          <p:cNvPr id="11" name="矢印: 右 10">
            <a:extLst>
              <a:ext uri="{FF2B5EF4-FFF2-40B4-BE49-F238E27FC236}">
                <a16:creationId xmlns:a16="http://schemas.microsoft.com/office/drawing/2014/main" id="{B0256D35-DC9B-4941-86D2-0CB412F79F53}"/>
              </a:ext>
            </a:extLst>
          </p:cNvPr>
          <p:cNvSpPr/>
          <p:nvPr/>
        </p:nvSpPr>
        <p:spPr>
          <a:xfrm>
            <a:off x="3198514" y="3857295"/>
            <a:ext cx="2445607" cy="31406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ED40A2EA-7B16-46FA-A7A7-7ADA61E865BC}"/>
              </a:ext>
            </a:extLst>
          </p:cNvPr>
          <p:cNvSpPr txBox="1"/>
          <p:nvPr/>
        </p:nvSpPr>
        <p:spPr>
          <a:xfrm>
            <a:off x="3282777" y="4235712"/>
            <a:ext cx="2134279" cy="651044"/>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②🚩が押された時をドラッグして置く</a:t>
            </a:r>
          </a:p>
        </p:txBody>
      </p:sp>
      <p:sp>
        <p:nvSpPr>
          <p:cNvPr id="13" name="正方形/長方形 12">
            <a:extLst>
              <a:ext uri="{FF2B5EF4-FFF2-40B4-BE49-F238E27FC236}">
                <a16:creationId xmlns:a16="http://schemas.microsoft.com/office/drawing/2014/main" id="{276B8918-FFD7-4FA2-A633-9AEEA044D402}"/>
              </a:ext>
            </a:extLst>
          </p:cNvPr>
          <p:cNvSpPr/>
          <p:nvPr/>
        </p:nvSpPr>
        <p:spPr>
          <a:xfrm>
            <a:off x="862552" y="5172958"/>
            <a:ext cx="777712" cy="68344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070C0"/>
              </a:solidFill>
            </a:endParaRPr>
          </a:p>
        </p:txBody>
      </p:sp>
      <p:sp>
        <p:nvSpPr>
          <p:cNvPr id="14" name="正方形/長方形 13">
            <a:extLst>
              <a:ext uri="{FF2B5EF4-FFF2-40B4-BE49-F238E27FC236}">
                <a16:creationId xmlns:a16="http://schemas.microsoft.com/office/drawing/2014/main" id="{2FDF8166-1D68-4439-A988-C0FD344C943A}"/>
              </a:ext>
            </a:extLst>
          </p:cNvPr>
          <p:cNvSpPr/>
          <p:nvPr/>
        </p:nvSpPr>
        <p:spPr>
          <a:xfrm>
            <a:off x="1682685" y="3622249"/>
            <a:ext cx="1517715" cy="73057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070C0"/>
              </a:solidFill>
            </a:endParaRPr>
          </a:p>
        </p:txBody>
      </p:sp>
    </p:spTree>
    <p:extLst>
      <p:ext uri="{BB962C8B-B14F-4D97-AF65-F5344CB8AC3E}">
        <p14:creationId xmlns:p14="http://schemas.microsoft.com/office/powerpoint/2010/main" val="4260045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4D1CD-AFB1-4AD6-9315-320014F7347A}"/>
              </a:ext>
            </a:extLst>
          </p:cNvPr>
          <p:cNvSpPr>
            <a:spLocks noGrp="1"/>
          </p:cNvSpPr>
          <p:nvPr>
            <p:ph type="title"/>
          </p:nvPr>
        </p:nvSpPr>
        <p:spPr/>
        <p:txBody>
          <a:bodyPr/>
          <a:lstStyle/>
          <a:p>
            <a:r>
              <a:rPr kumimoji="1" lang="ja-JP" altLang="en-US"/>
              <a:t>ネコを動かしてみよう</a:t>
            </a:r>
          </a:p>
        </p:txBody>
      </p:sp>
      <p:sp>
        <p:nvSpPr>
          <p:cNvPr id="3" name="コンテンツ プレースホルダー 2">
            <a:extLst>
              <a:ext uri="{FF2B5EF4-FFF2-40B4-BE49-F238E27FC236}">
                <a16:creationId xmlns:a16="http://schemas.microsoft.com/office/drawing/2014/main" id="{6A324F90-05B3-42B4-A209-38291893900C}"/>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400" dirty="0"/>
              <a:t>「動き」をクリックしたあと「</a:t>
            </a:r>
            <a:r>
              <a:rPr kumimoji="1" lang="en-US" altLang="ja-JP" sz="2400" dirty="0"/>
              <a:t>10</a:t>
            </a:r>
            <a:r>
              <a:rPr kumimoji="1" lang="ja-JP" altLang="en-US" sz="2400" dirty="0"/>
              <a:t>歩動かす」をドラッグしてスクリプトエリアに置く</a:t>
            </a:r>
          </a:p>
        </p:txBody>
      </p:sp>
      <p:sp>
        <p:nvSpPr>
          <p:cNvPr id="4" name="スライド番号プレースホルダー 3">
            <a:extLst>
              <a:ext uri="{FF2B5EF4-FFF2-40B4-BE49-F238E27FC236}">
                <a16:creationId xmlns:a16="http://schemas.microsoft.com/office/drawing/2014/main" id="{8FDA7F79-D194-460B-96B1-9B7D9ACDB9D3}"/>
              </a:ext>
            </a:extLst>
          </p:cNvPr>
          <p:cNvSpPr>
            <a:spLocks noGrp="1"/>
          </p:cNvSpPr>
          <p:nvPr>
            <p:ph type="sldNum" sz="quarter" idx="12"/>
          </p:nvPr>
        </p:nvSpPr>
        <p:spPr/>
        <p:txBody>
          <a:bodyPr/>
          <a:lstStyle/>
          <a:p>
            <a:fld id="{48F63A3B-78C7-47BE-AE5E-E10140E04643}" type="slidenum">
              <a:rPr lang="en-US" smtClean="0"/>
              <a:t>16</a:t>
            </a:fld>
            <a:endParaRPr lang="en-US"/>
          </a:p>
        </p:txBody>
      </p:sp>
      <p:pic>
        <p:nvPicPr>
          <p:cNvPr id="7" name="図 7" descr="白物家電, スクリーンショット, 電化製品 が含まれている画像&#10;&#10;非常に高い精度で生成された説明">
            <a:extLst>
              <a:ext uri="{FF2B5EF4-FFF2-40B4-BE49-F238E27FC236}">
                <a16:creationId xmlns:a16="http://schemas.microsoft.com/office/drawing/2014/main" id="{30E3AF6B-7A11-49C8-9EDC-CE2B603C65CC}"/>
              </a:ext>
            </a:extLst>
          </p:cNvPr>
          <p:cNvPicPr>
            <a:picLocks noChangeAspect="1"/>
          </p:cNvPicPr>
          <p:nvPr/>
        </p:nvPicPr>
        <p:blipFill>
          <a:blip r:embed="rId2"/>
          <a:stretch>
            <a:fillRect/>
          </a:stretch>
        </p:blipFill>
        <p:spPr>
          <a:xfrm>
            <a:off x="824845" y="2675254"/>
            <a:ext cx="7536729" cy="2582148"/>
          </a:xfrm>
          <a:prstGeom prst="rect">
            <a:avLst/>
          </a:prstGeom>
        </p:spPr>
      </p:pic>
      <p:sp>
        <p:nvSpPr>
          <p:cNvPr id="9" name="矢印: 右 8">
            <a:extLst>
              <a:ext uri="{FF2B5EF4-FFF2-40B4-BE49-F238E27FC236}">
                <a16:creationId xmlns:a16="http://schemas.microsoft.com/office/drawing/2014/main" id="{548C952A-43DD-4A80-B041-8AD6B993D57E}"/>
              </a:ext>
            </a:extLst>
          </p:cNvPr>
          <p:cNvSpPr/>
          <p:nvPr/>
        </p:nvSpPr>
        <p:spPr>
          <a:xfrm rot="-1020000">
            <a:off x="1492828" y="2983047"/>
            <a:ext cx="843699" cy="20738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FDBFEEFA-D49C-4EC0-BF8D-3C442C40B317}"/>
              </a:ext>
            </a:extLst>
          </p:cNvPr>
          <p:cNvSpPr txBox="1"/>
          <p:nvPr/>
        </p:nvSpPr>
        <p:spPr>
          <a:xfrm>
            <a:off x="2348747" y="2810660"/>
            <a:ext cx="2743200" cy="369332"/>
          </a:xfrm>
          <a:prstGeom prst="rect">
            <a:avLst/>
          </a:prstGeom>
          <a:solidFill>
            <a:srgbClr val="0070C0"/>
          </a:solid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①動きをクリック</a:t>
            </a:r>
          </a:p>
        </p:txBody>
      </p:sp>
      <p:sp>
        <p:nvSpPr>
          <p:cNvPr id="11" name="矢印: 右 10">
            <a:extLst>
              <a:ext uri="{FF2B5EF4-FFF2-40B4-BE49-F238E27FC236}">
                <a16:creationId xmlns:a16="http://schemas.microsoft.com/office/drawing/2014/main" id="{08FFA923-E1AF-42A5-A1E5-EC0EB69586D7}"/>
              </a:ext>
            </a:extLst>
          </p:cNvPr>
          <p:cNvSpPr/>
          <p:nvPr/>
        </p:nvSpPr>
        <p:spPr>
          <a:xfrm rot="720000">
            <a:off x="2858732" y="3979690"/>
            <a:ext cx="1758098" cy="26866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E8620366-AD24-4BFF-8451-63FF7E30FF09}"/>
              </a:ext>
            </a:extLst>
          </p:cNvPr>
          <p:cNvSpPr txBox="1"/>
          <p:nvPr/>
        </p:nvSpPr>
        <p:spPr>
          <a:xfrm>
            <a:off x="2276279" y="4444442"/>
            <a:ext cx="2295427" cy="646331"/>
          </a:xfrm>
          <a:prstGeom prst="rect">
            <a:avLst/>
          </a:prstGeom>
          <a:solidFill>
            <a:srgbClr val="0070C0"/>
          </a:solid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②10歩動かすをドラッグして置く</a:t>
            </a:r>
          </a:p>
        </p:txBody>
      </p:sp>
      <p:sp>
        <p:nvSpPr>
          <p:cNvPr id="13" name="正方形/長方形 12">
            <a:extLst>
              <a:ext uri="{FF2B5EF4-FFF2-40B4-BE49-F238E27FC236}">
                <a16:creationId xmlns:a16="http://schemas.microsoft.com/office/drawing/2014/main" id="{5ADE93C8-2FC2-4501-9033-8CD5FBD61731}"/>
              </a:ext>
            </a:extLst>
          </p:cNvPr>
          <p:cNvSpPr/>
          <p:nvPr/>
        </p:nvSpPr>
        <p:spPr>
          <a:xfrm>
            <a:off x="829559" y="3179190"/>
            <a:ext cx="655163" cy="53732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EC9286BD-6671-4098-9937-5A28961C606F}"/>
              </a:ext>
            </a:extLst>
          </p:cNvPr>
          <p:cNvSpPr/>
          <p:nvPr/>
        </p:nvSpPr>
        <p:spPr>
          <a:xfrm>
            <a:off x="1531856" y="3593969"/>
            <a:ext cx="1315039" cy="52790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71113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78B04-EEC8-4B76-A2AE-94D1090D5010}"/>
              </a:ext>
            </a:extLst>
          </p:cNvPr>
          <p:cNvSpPr>
            <a:spLocks noGrp="1"/>
          </p:cNvSpPr>
          <p:nvPr>
            <p:ph type="title"/>
          </p:nvPr>
        </p:nvSpPr>
        <p:spPr/>
        <p:txBody>
          <a:bodyPr/>
          <a:lstStyle/>
          <a:p>
            <a:r>
              <a:rPr kumimoji="1" lang="ja-JP" altLang="en-US"/>
              <a:t>ネコを動かしてみよう</a:t>
            </a:r>
          </a:p>
        </p:txBody>
      </p:sp>
      <p:sp>
        <p:nvSpPr>
          <p:cNvPr id="3" name="コンテンツ プレースホルダー 2">
            <a:extLst>
              <a:ext uri="{FF2B5EF4-FFF2-40B4-BE49-F238E27FC236}">
                <a16:creationId xmlns:a16="http://schemas.microsoft.com/office/drawing/2014/main" id="{0CDF47AD-992E-41FC-8078-316712024969}"/>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400" dirty="0"/>
              <a:t>ドラッグして持ってきた二つのブロックをつなぎ合わせる</a:t>
            </a:r>
          </a:p>
        </p:txBody>
      </p:sp>
      <p:sp>
        <p:nvSpPr>
          <p:cNvPr id="4" name="スライド番号プレースホルダー 3">
            <a:extLst>
              <a:ext uri="{FF2B5EF4-FFF2-40B4-BE49-F238E27FC236}">
                <a16:creationId xmlns:a16="http://schemas.microsoft.com/office/drawing/2014/main" id="{BDC49A50-B564-47A1-9CB4-A3D529BA8293}"/>
              </a:ext>
            </a:extLst>
          </p:cNvPr>
          <p:cNvSpPr>
            <a:spLocks noGrp="1"/>
          </p:cNvSpPr>
          <p:nvPr>
            <p:ph type="sldNum" sz="quarter" idx="12"/>
          </p:nvPr>
        </p:nvSpPr>
        <p:spPr/>
        <p:txBody>
          <a:bodyPr/>
          <a:lstStyle/>
          <a:p>
            <a:fld id="{48F63A3B-78C7-47BE-AE5E-E10140E04643}" type="slidenum">
              <a:rPr lang="en-US" smtClean="0"/>
              <a:t>17</a:t>
            </a:fld>
            <a:endParaRPr lang="en-US"/>
          </a:p>
        </p:txBody>
      </p:sp>
      <p:pic>
        <p:nvPicPr>
          <p:cNvPr id="5" name="図 5">
            <a:extLst>
              <a:ext uri="{FF2B5EF4-FFF2-40B4-BE49-F238E27FC236}">
                <a16:creationId xmlns:a16="http://schemas.microsoft.com/office/drawing/2014/main" id="{2A407FF8-AE65-4931-AD9A-9EAE6C56CB0A}"/>
              </a:ext>
            </a:extLst>
          </p:cNvPr>
          <p:cNvPicPr>
            <a:picLocks noChangeAspect="1"/>
          </p:cNvPicPr>
          <p:nvPr/>
        </p:nvPicPr>
        <p:blipFill>
          <a:blip r:embed="rId2"/>
          <a:stretch>
            <a:fillRect/>
          </a:stretch>
        </p:blipFill>
        <p:spPr>
          <a:xfrm>
            <a:off x="1786379" y="2298845"/>
            <a:ext cx="5312004" cy="3570637"/>
          </a:xfrm>
          <a:prstGeom prst="rect">
            <a:avLst/>
          </a:prstGeom>
        </p:spPr>
      </p:pic>
    </p:spTree>
    <p:extLst>
      <p:ext uri="{BB962C8B-B14F-4D97-AF65-F5344CB8AC3E}">
        <p14:creationId xmlns:p14="http://schemas.microsoft.com/office/powerpoint/2010/main" val="75919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E10E7-CC54-4A80-9160-DD0A5182765E}"/>
              </a:ext>
            </a:extLst>
          </p:cNvPr>
          <p:cNvSpPr>
            <a:spLocks noGrp="1"/>
          </p:cNvSpPr>
          <p:nvPr>
            <p:ph type="title"/>
          </p:nvPr>
        </p:nvSpPr>
        <p:spPr/>
        <p:txBody>
          <a:bodyPr/>
          <a:lstStyle/>
          <a:p>
            <a:r>
              <a:rPr kumimoji="1" lang="ja-JP" altLang="en-US"/>
              <a:t>ネコを動かしてみよう</a:t>
            </a:r>
          </a:p>
        </p:txBody>
      </p:sp>
      <p:sp>
        <p:nvSpPr>
          <p:cNvPr id="4" name="スライド番号プレースホルダー 3">
            <a:extLst>
              <a:ext uri="{FF2B5EF4-FFF2-40B4-BE49-F238E27FC236}">
                <a16:creationId xmlns:a16="http://schemas.microsoft.com/office/drawing/2014/main" id="{F02862CA-261D-4994-A21F-3B0827184A1C}"/>
              </a:ext>
            </a:extLst>
          </p:cNvPr>
          <p:cNvSpPr>
            <a:spLocks noGrp="1"/>
          </p:cNvSpPr>
          <p:nvPr>
            <p:ph type="sldNum" sz="quarter" idx="12"/>
          </p:nvPr>
        </p:nvSpPr>
        <p:spPr/>
        <p:txBody>
          <a:bodyPr/>
          <a:lstStyle/>
          <a:p>
            <a:fld id="{48F63A3B-78C7-47BE-AE5E-E10140E04643}" type="slidenum">
              <a:rPr lang="en-US" smtClean="0"/>
              <a:t>18</a:t>
            </a:fld>
            <a:endParaRPr lang="en-US"/>
          </a:p>
        </p:txBody>
      </p:sp>
      <p:pic>
        <p:nvPicPr>
          <p:cNvPr id="6" name="図 6" descr="スクリーンショット が含まれている画像&#10;&#10;非常に高い精度で生成された説明">
            <a:extLst>
              <a:ext uri="{FF2B5EF4-FFF2-40B4-BE49-F238E27FC236}">
                <a16:creationId xmlns:a16="http://schemas.microsoft.com/office/drawing/2014/main" id="{13748C37-BF64-497B-A2D6-A2A076FA5BEB}"/>
              </a:ext>
            </a:extLst>
          </p:cNvPr>
          <p:cNvPicPr>
            <a:picLocks noChangeAspect="1"/>
          </p:cNvPicPr>
          <p:nvPr/>
        </p:nvPicPr>
        <p:blipFill>
          <a:blip r:embed="rId2"/>
          <a:stretch>
            <a:fillRect/>
          </a:stretch>
        </p:blipFill>
        <p:spPr>
          <a:xfrm>
            <a:off x="1527143" y="1846325"/>
            <a:ext cx="5538247" cy="4381407"/>
          </a:xfrm>
          <a:prstGeom prst="rect">
            <a:avLst/>
          </a:prstGeom>
        </p:spPr>
      </p:pic>
      <p:sp>
        <p:nvSpPr>
          <p:cNvPr id="8" name="正方形/長方形 7">
            <a:extLst>
              <a:ext uri="{FF2B5EF4-FFF2-40B4-BE49-F238E27FC236}">
                <a16:creationId xmlns:a16="http://schemas.microsoft.com/office/drawing/2014/main" id="{5A05DC9A-EF3D-4CC5-88B6-08DC36409954}"/>
              </a:ext>
            </a:extLst>
          </p:cNvPr>
          <p:cNvSpPr/>
          <p:nvPr/>
        </p:nvSpPr>
        <p:spPr>
          <a:xfrm>
            <a:off x="1527142" y="1845297"/>
            <a:ext cx="254524" cy="329938"/>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右 8">
            <a:extLst>
              <a:ext uri="{FF2B5EF4-FFF2-40B4-BE49-F238E27FC236}">
                <a16:creationId xmlns:a16="http://schemas.microsoft.com/office/drawing/2014/main" id="{EE730A3C-BA58-4886-BEB9-4FEFD3A16E1B}"/>
              </a:ext>
            </a:extLst>
          </p:cNvPr>
          <p:cNvSpPr/>
          <p:nvPr/>
        </p:nvSpPr>
        <p:spPr>
          <a:xfrm>
            <a:off x="1779414" y="2052226"/>
            <a:ext cx="532614" cy="235670"/>
          </a:xfrm>
          <a:prstGeom prst="rightArrow">
            <a:avLst/>
          </a:prstGeom>
          <a:solidFill>
            <a:srgbClr val="0070C0"/>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37982F80-F541-470A-B3F6-C1C74C4B6467}"/>
              </a:ext>
            </a:extLst>
          </p:cNvPr>
          <p:cNvSpPr txBox="1"/>
          <p:nvPr/>
        </p:nvSpPr>
        <p:spPr>
          <a:xfrm>
            <a:off x="2359647" y="2053276"/>
            <a:ext cx="2766767" cy="954107"/>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ea typeface="ＭＳ Ｐゴシック"/>
                <a:cs typeface="Calibri"/>
              </a:rPr>
              <a:t>ここをクリックして実行！！</a:t>
            </a:r>
          </a:p>
        </p:txBody>
      </p:sp>
    </p:spTree>
    <p:extLst>
      <p:ext uri="{BB962C8B-B14F-4D97-AF65-F5344CB8AC3E}">
        <p14:creationId xmlns:p14="http://schemas.microsoft.com/office/powerpoint/2010/main" val="354038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E2D60-9BFE-44E0-A460-ECDE8D0DFD28}"/>
              </a:ext>
            </a:extLst>
          </p:cNvPr>
          <p:cNvSpPr>
            <a:spLocks noGrp="1"/>
          </p:cNvSpPr>
          <p:nvPr>
            <p:ph type="title"/>
          </p:nvPr>
        </p:nvSpPr>
        <p:spPr/>
        <p:txBody>
          <a:bodyPr/>
          <a:lstStyle/>
          <a:p>
            <a:r>
              <a:rPr kumimoji="1" lang="ja-JP" altLang="en-US"/>
              <a:t>ネコを動かしてみよう</a:t>
            </a:r>
          </a:p>
        </p:txBody>
      </p:sp>
      <p:sp>
        <p:nvSpPr>
          <p:cNvPr id="3" name="コンテンツ プレースホルダー 2">
            <a:extLst>
              <a:ext uri="{FF2B5EF4-FFF2-40B4-BE49-F238E27FC236}">
                <a16:creationId xmlns:a16="http://schemas.microsoft.com/office/drawing/2014/main" id="{A467D049-090E-4A6B-9129-A8B69446C230}"/>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l"/>
            </a:pPr>
            <a:r>
              <a:rPr kumimoji="1" lang="ja-JP" altLang="en-US" sz="2400" dirty="0">
                <a:ea typeface="ＭＳ Ｐゴシック"/>
              </a:rPr>
              <a:t>ネコをたくさん動かしてみよう</a:t>
            </a:r>
            <a:r>
              <a:rPr lang="ja-JP" altLang="en-US" sz="2400" dirty="0">
                <a:ea typeface="ＭＳ Ｐゴシック"/>
              </a:rPr>
              <a:t>※全角半角に気を付けよう！</a:t>
            </a:r>
            <a:endParaRPr kumimoji="1" lang="ja-JP" altLang="en-US" sz="2400" dirty="0"/>
          </a:p>
        </p:txBody>
      </p:sp>
      <p:sp>
        <p:nvSpPr>
          <p:cNvPr id="4" name="スライド番号プレースホルダー 3">
            <a:extLst>
              <a:ext uri="{FF2B5EF4-FFF2-40B4-BE49-F238E27FC236}">
                <a16:creationId xmlns:a16="http://schemas.microsoft.com/office/drawing/2014/main" id="{7E555E50-0B0D-4354-B607-42AC0FBD37A7}"/>
              </a:ext>
            </a:extLst>
          </p:cNvPr>
          <p:cNvSpPr>
            <a:spLocks noGrp="1"/>
          </p:cNvSpPr>
          <p:nvPr>
            <p:ph type="sldNum" sz="quarter" idx="12"/>
          </p:nvPr>
        </p:nvSpPr>
        <p:spPr/>
        <p:txBody>
          <a:bodyPr/>
          <a:lstStyle/>
          <a:p>
            <a:fld id="{48F63A3B-78C7-47BE-AE5E-E10140E04643}" type="slidenum">
              <a:rPr lang="en-US" smtClean="0"/>
              <a:t>19</a:t>
            </a:fld>
            <a:endParaRPr lang="en-US"/>
          </a:p>
        </p:txBody>
      </p:sp>
      <p:pic>
        <p:nvPicPr>
          <p:cNvPr id="7" name="図 7">
            <a:extLst>
              <a:ext uri="{FF2B5EF4-FFF2-40B4-BE49-F238E27FC236}">
                <a16:creationId xmlns:a16="http://schemas.microsoft.com/office/drawing/2014/main" id="{94DCCCEC-4610-4AE9-A98E-1639C25ED082}"/>
              </a:ext>
            </a:extLst>
          </p:cNvPr>
          <p:cNvPicPr>
            <a:picLocks noChangeAspect="1"/>
          </p:cNvPicPr>
          <p:nvPr/>
        </p:nvPicPr>
        <p:blipFill>
          <a:blip r:embed="rId2"/>
          <a:stretch>
            <a:fillRect/>
          </a:stretch>
        </p:blipFill>
        <p:spPr>
          <a:xfrm>
            <a:off x="952107" y="2378653"/>
            <a:ext cx="7244498" cy="3750384"/>
          </a:xfrm>
          <a:prstGeom prst="rect">
            <a:avLst/>
          </a:prstGeom>
        </p:spPr>
      </p:pic>
      <p:sp>
        <p:nvSpPr>
          <p:cNvPr id="9" name="正方形/長方形 8">
            <a:extLst>
              <a:ext uri="{FF2B5EF4-FFF2-40B4-BE49-F238E27FC236}">
                <a16:creationId xmlns:a16="http://schemas.microsoft.com/office/drawing/2014/main" id="{1A1C13C3-4342-4A50-AFE0-870851FA778A}"/>
              </a:ext>
            </a:extLst>
          </p:cNvPr>
          <p:cNvSpPr/>
          <p:nvPr/>
        </p:nvSpPr>
        <p:spPr>
          <a:xfrm>
            <a:off x="2286000" y="3985181"/>
            <a:ext cx="914400" cy="914400"/>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 name="矢印: 右 9">
            <a:extLst>
              <a:ext uri="{FF2B5EF4-FFF2-40B4-BE49-F238E27FC236}">
                <a16:creationId xmlns:a16="http://schemas.microsoft.com/office/drawing/2014/main" id="{47EC7A35-5BCC-4D39-99FA-FE899A317E7C}"/>
              </a:ext>
            </a:extLst>
          </p:cNvPr>
          <p:cNvSpPr/>
          <p:nvPr/>
        </p:nvSpPr>
        <p:spPr>
          <a:xfrm>
            <a:off x="3235855" y="3918733"/>
            <a:ext cx="2403834" cy="33465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テキスト ボックス 10">
            <a:extLst>
              <a:ext uri="{FF2B5EF4-FFF2-40B4-BE49-F238E27FC236}">
                <a16:creationId xmlns:a16="http://schemas.microsoft.com/office/drawing/2014/main" id="{1906801F-DADA-4191-AEC7-002925C44154}"/>
              </a:ext>
            </a:extLst>
          </p:cNvPr>
          <p:cNvSpPr txBox="1"/>
          <p:nvPr/>
        </p:nvSpPr>
        <p:spPr>
          <a:xfrm>
            <a:off x="5677882" y="3900929"/>
            <a:ext cx="2743200"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10を100にしよう！</a:t>
            </a:r>
          </a:p>
        </p:txBody>
      </p:sp>
    </p:spTree>
    <p:extLst>
      <p:ext uri="{BB962C8B-B14F-4D97-AF65-F5344CB8AC3E}">
        <p14:creationId xmlns:p14="http://schemas.microsoft.com/office/powerpoint/2010/main" val="412324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61757-28DC-40B6-9B9C-E7B77C3755FF}"/>
              </a:ext>
            </a:extLst>
          </p:cNvPr>
          <p:cNvSpPr>
            <a:spLocks noGrp="1"/>
          </p:cNvSpPr>
          <p:nvPr>
            <p:ph type="title"/>
          </p:nvPr>
        </p:nvSpPr>
        <p:spPr/>
        <p:txBody>
          <a:bodyPr/>
          <a:lstStyle/>
          <a:p>
            <a:r>
              <a:rPr lang="ja-JP" altLang="en-US">
                <a:latin typeface="MS PGothic"/>
                <a:ea typeface="MS PGothic"/>
                <a:cs typeface="Calibri Light"/>
              </a:rPr>
              <a:t>Scratchとは？</a:t>
            </a:r>
            <a:endParaRPr kumimoji="1" lang="ja-JP" altLang="en-US">
              <a:latin typeface="MS PGothic"/>
              <a:ea typeface="MS PGothic"/>
            </a:endParaRPr>
          </a:p>
        </p:txBody>
      </p:sp>
      <p:sp>
        <p:nvSpPr>
          <p:cNvPr id="3" name="コンテンツ プレースホルダー 2">
            <a:extLst>
              <a:ext uri="{FF2B5EF4-FFF2-40B4-BE49-F238E27FC236}">
                <a16:creationId xmlns:a16="http://schemas.microsoft.com/office/drawing/2014/main" id="{6839975E-8956-42C8-A436-C83E6082E9AD}"/>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l"/>
            </a:pPr>
            <a:r>
              <a:rPr lang="ja-JP" altLang="en-US" sz="2400" dirty="0">
                <a:latin typeface="ＭＳ ゴシック" panose="020B0609070205080204" pitchFamily="49" charset="-128"/>
                <a:ea typeface="ＭＳ ゴシック" panose="020B0609070205080204" pitchFamily="49" charset="-128"/>
                <a:cs typeface="Calibri"/>
              </a:rPr>
              <a:t>Scratch（スクラッチ）はMITメディアラボが作った無料のプログラミング環境です。</a:t>
            </a:r>
          </a:p>
          <a:p>
            <a:pPr>
              <a:buFont typeface="Wingdings" panose="05000000000000000000" pitchFamily="2" charset="2"/>
              <a:buChar char="l"/>
            </a:pPr>
            <a:r>
              <a:rPr lang="ja-JP" altLang="en-US" sz="2400" dirty="0">
                <a:latin typeface="ＭＳ ゴシック" panose="020B0609070205080204" pitchFamily="49" charset="-128"/>
                <a:ea typeface="ＭＳ ゴシック" panose="020B0609070205080204" pitchFamily="49" charset="-128"/>
                <a:cs typeface="Calibri"/>
              </a:rPr>
              <a:t>ブロックをつなぎ合わせることで、プログラミングをパズルのように楽しく学ぶことができます。</a:t>
            </a:r>
          </a:p>
          <a:p>
            <a:pPr>
              <a:buFont typeface="Wingdings" panose="05000000000000000000" pitchFamily="2" charset="2"/>
              <a:buChar char="l"/>
            </a:pPr>
            <a:r>
              <a:rPr lang="ja-JP" altLang="en-US" sz="2400" dirty="0">
                <a:latin typeface="ＭＳ ゴシック" panose="020B0609070205080204" pitchFamily="49" charset="-128"/>
                <a:ea typeface="ＭＳ ゴシック" panose="020B0609070205080204" pitchFamily="49" charset="-128"/>
                <a:cs typeface="Calibri"/>
              </a:rPr>
              <a:t>今回は簡単な使い方を覚えた後に、覚えたことを使ってゲームを作ってみよう！</a:t>
            </a:r>
          </a:p>
        </p:txBody>
      </p:sp>
      <p:sp>
        <p:nvSpPr>
          <p:cNvPr id="4" name="スライド番号プレースホルダー 3">
            <a:extLst>
              <a:ext uri="{FF2B5EF4-FFF2-40B4-BE49-F238E27FC236}">
                <a16:creationId xmlns:a16="http://schemas.microsoft.com/office/drawing/2014/main" id="{DCE45DC9-9625-40E6-A1DD-82B24984E168}"/>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40903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B536D-CD46-436D-BA56-9B5D4795C322}"/>
              </a:ext>
            </a:extLst>
          </p:cNvPr>
          <p:cNvSpPr>
            <a:spLocks noGrp="1"/>
          </p:cNvSpPr>
          <p:nvPr>
            <p:ph type="title"/>
          </p:nvPr>
        </p:nvSpPr>
        <p:spPr>
          <a:xfrm>
            <a:off x="822960" y="286604"/>
            <a:ext cx="7543800" cy="885149"/>
          </a:xfrm>
        </p:spPr>
        <p:txBody>
          <a:bodyPr/>
          <a:lstStyle/>
          <a:p>
            <a:r>
              <a:rPr lang="ja-JP" altLang="en-US">
                <a:ea typeface="ＭＳ Ｐゴシック"/>
                <a:cs typeface="Calibri Light"/>
              </a:rPr>
              <a:t>ネコを動かしてみよう</a:t>
            </a:r>
            <a:endParaRPr lang="ja-JP" altLang="en-US"/>
          </a:p>
        </p:txBody>
      </p:sp>
      <p:pic>
        <p:nvPicPr>
          <p:cNvPr id="5" name="図 5">
            <a:extLst>
              <a:ext uri="{FF2B5EF4-FFF2-40B4-BE49-F238E27FC236}">
                <a16:creationId xmlns:a16="http://schemas.microsoft.com/office/drawing/2014/main" id="{E5F0B1E1-FACE-47FE-9342-142A6D355FEB}"/>
              </a:ext>
            </a:extLst>
          </p:cNvPr>
          <p:cNvPicPr>
            <a:picLocks noGrp="1" noChangeAspect="1"/>
          </p:cNvPicPr>
          <p:nvPr>
            <p:ph idx="1"/>
          </p:nvPr>
        </p:nvPicPr>
        <p:blipFill>
          <a:blip r:embed="rId2"/>
          <a:stretch>
            <a:fillRect/>
          </a:stretch>
        </p:blipFill>
        <p:spPr>
          <a:xfrm>
            <a:off x="1818911" y="1867425"/>
            <a:ext cx="5438775" cy="3838575"/>
          </a:xfrm>
          <a:prstGeom prst="rect">
            <a:avLst/>
          </a:prstGeom>
        </p:spPr>
      </p:pic>
      <p:sp>
        <p:nvSpPr>
          <p:cNvPr id="4" name="スライド番号プレースホルダー 3">
            <a:extLst>
              <a:ext uri="{FF2B5EF4-FFF2-40B4-BE49-F238E27FC236}">
                <a16:creationId xmlns:a16="http://schemas.microsoft.com/office/drawing/2014/main" id="{A1098B9A-453C-4EA4-8A4E-70F95EFF5715}"/>
              </a:ext>
            </a:extLst>
          </p:cNvPr>
          <p:cNvSpPr>
            <a:spLocks noGrp="1"/>
          </p:cNvSpPr>
          <p:nvPr>
            <p:ph type="sldNum" sz="quarter" idx="12"/>
          </p:nvPr>
        </p:nvSpPr>
        <p:spPr/>
        <p:txBody>
          <a:bodyPr/>
          <a:lstStyle/>
          <a:p>
            <a:fld id="{48F63A3B-78C7-47BE-AE5E-E10140E04643}" type="slidenum">
              <a:rPr lang="en-US" smtClean="0"/>
              <a:t>20</a:t>
            </a:fld>
            <a:endParaRPr lang="en-US"/>
          </a:p>
        </p:txBody>
      </p:sp>
      <p:sp>
        <p:nvSpPr>
          <p:cNvPr id="7" name="テキスト ボックス 6">
            <a:extLst>
              <a:ext uri="{FF2B5EF4-FFF2-40B4-BE49-F238E27FC236}">
                <a16:creationId xmlns:a16="http://schemas.microsoft.com/office/drawing/2014/main" id="{4A6AA1B2-4230-40C4-A098-B3D80EC6FC2C}"/>
              </a:ext>
            </a:extLst>
          </p:cNvPr>
          <p:cNvSpPr txBox="1"/>
          <p:nvPr/>
        </p:nvSpPr>
        <p:spPr>
          <a:xfrm>
            <a:off x="4402318" y="5217736"/>
            <a:ext cx="2743200" cy="646331"/>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ここまで出来たら🚩を押して実行してみよう！！</a:t>
            </a:r>
          </a:p>
        </p:txBody>
      </p:sp>
    </p:spTree>
    <p:extLst>
      <p:ext uri="{BB962C8B-B14F-4D97-AF65-F5344CB8AC3E}">
        <p14:creationId xmlns:p14="http://schemas.microsoft.com/office/powerpoint/2010/main" val="243867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AA083F-7320-4A7B-B4AA-0AB718547431}"/>
              </a:ext>
            </a:extLst>
          </p:cNvPr>
          <p:cNvSpPr>
            <a:spLocks noGrp="1"/>
          </p:cNvSpPr>
          <p:nvPr>
            <p:ph type="title"/>
          </p:nvPr>
        </p:nvSpPr>
        <p:spPr/>
        <p:txBody>
          <a:bodyPr/>
          <a:lstStyle/>
          <a:p>
            <a:r>
              <a:rPr kumimoji="1" lang="en-US" altLang="ja-JP" dirty="0"/>
              <a:t>Scratch</a:t>
            </a:r>
            <a:r>
              <a:rPr kumimoji="1" lang="ja-JP" altLang="en-US" dirty="0"/>
              <a:t>のライセンス</a:t>
            </a:r>
          </a:p>
        </p:txBody>
      </p:sp>
      <p:sp>
        <p:nvSpPr>
          <p:cNvPr id="3" name="コンテンツ プレースホルダー 2">
            <a:extLst>
              <a:ext uri="{FF2B5EF4-FFF2-40B4-BE49-F238E27FC236}">
                <a16:creationId xmlns:a16="http://schemas.microsoft.com/office/drawing/2014/main" id="{7612CEBA-F8CD-4E3F-8722-B3AA9388623D}"/>
              </a:ext>
            </a:extLst>
          </p:cNvPr>
          <p:cNvSpPr>
            <a:spLocks noGrp="1"/>
          </p:cNvSpPr>
          <p:nvPr>
            <p:ph idx="1"/>
          </p:nvPr>
        </p:nvSpPr>
        <p:spPr/>
        <p:txBody>
          <a:bodyPr/>
          <a:lstStyle/>
          <a:p>
            <a:r>
              <a:rPr kumimoji="1" lang="en-US" altLang="ja-JP" dirty="0"/>
              <a:t>Scratch</a:t>
            </a:r>
            <a:r>
              <a:rPr lang="ja-JP" altLang="en-US" dirty="0"/>
              <a:t>は「クリエイティブコモンズ　表示</a:t>
            </a:r>
            <a:r>
              <a:rPr lang="en-US" altLang="ja-JP" dirty="0"/>
              <a:t>‐</a:t>
            </a:r>
            <a:r>
              <a:rPr lang="ja-JP" altLang="en-US" dirty="0"/>
              <a:t>継承ライセンスです。</a:t>
            </a:r>
            <a:endParaRPr lang="en-US" altLang="ja-JP" dirty="0"/>
          </a:p>
          <a:p>
            <a:r>
              <a:rPr lang="en-US" altLang="ja-JP" dirty="0"/>
              <a:t>https://creativecommons.org/licenses/by-sa/2.0/deed.ja</a:t>
            </a:r>
            <a:r>
              <a:rPr lang="ja-JP" altLang="en-US" dirty="0"/>
              <a:t>　</a:t>
            </a:r>
            <a:endParaRPr kumimoji="1" lang="ja-JP" altLang="en-US" dirty="0"/>
          </a:p>
        </p:txBody>
      </p:sp>
      <p:sp>
        <p:nvSpPr>
          <p:cNvPr id="4" name="スライド番号プレースホルダー 3">
            <a:extLst>
              <a:ext uri="{FF2B5EF4-FFF2-40B4-BE49-F238E27FC236}">
                <a16:creationId xmlns:a16="http://schemas.microsoft.com/office/drawing/2014/main" id="{95CF15AD-7DB3-4BE5-8806-0C196FAE0FF9}"/>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52556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A8226-B4BD-4038-8284-DDD3EE2C5CBD}"/>
              </a:ext>
            </a:extLst>
          </p:cNvPr>
          <p:cNvSpPr>
            <a:spLocks noGrp="1"/>
          </p:cNvSpPr>
          <p:nvPr>
            <p:ph type="title"/>
          </p:nvPr>
        </p:nvSpPr>
        <p:spPr/>
        <p:txBody>
          <a:bodyPr/>
          <a:lstStyle/>
          <a:p>
            <a:r>
              <a:rPr kumimoji="1" lang="ja-JP" altLang="en-US" dirty="0"/>
              <a:t>このスライドの作者</a:t>
            </a:r>
          </a:p>
        </p:txBody>
      </p:sp>
      <p:sp>
        <p:nvSpPr>
          <p:cNvPr id="3" name="コンテンツ プレースホルダー 2">
            <a:extLst>
              <a:ext uri="{FF2B5EF4-FFF2-40B4-BE49-F238E27FC236}">
                <a16:creationId xmlns:a16="http://schemas.microsoft.com/office/drawing/2014/main" id="{507C9ED4-B8C5-451F-80D7-A65424026D40}"/>
              </a:ext>
            </a:extLst>
          </p:cNvPr>
          <p:cNvSpPr>
            <a:spLocks noGrp="1"/>
          </p:cNvSpPr>
          <p:nvPr>
            <p:ph idx="1"/>
          </p:nvPr>
        </p:nvSpPr>
        <p:spPr/>
        <p:txBody>
          <a:bodyPr/>
          <a:lstStyle/>
          <a:p>
            <a:r>
              <a:rPr kumimoji="1" lang="ja-JP" altLang="en-US" dirty="0"/>
              <a:t>八戸工業大学工学部システム情報工学科</a:t>
            </a:r>
            <a:endParaRPr kumimoji="1" lang="en-US" altLang="ja-JP" dirty="0"/>
          </a:p>
          <a:p>
            <a:r>
              <a:rPr lang="ja-JP" altLang="en-US" dirty="0"/>
              <a:t>令和</a:t>
            </a:r>
            <a:r>
              <a:rPr lang="en-US" altLang="ja-JP" dirty="0"/>
              <a:t>1</a:t>
            </a:r>
            <a:r>
              <a:rPr lang="ja-JP" altLang="en-US" dirty="0"/>
              <a:t>年度小久保温研究室所属</a:t>
            </a:r>
            <a:endParaRPr lang="en-US" altLang="ja-JP" dirty="0"/>
          </a:p>
          <a:p>
            <a:r>
              <a:rPr kumimoji="1" lang="ja-JP" altLang="en-US" dirty="0"/>
              <a:t>佐藤雄也、山白康平</a:t>
            </a:r>
          </a:p>
        </p:txBody>
      </p:sp>
      <p:sp>
        <p:nvSpPr>
          <p:cNvPr id="4" name="スライド番号プレースホルダー 3">
            <a:extLst>
              <a:ext uri="{FF2B5EF4-FFF2-40B4-BE49-F238E27FC236}">
                <a16:creationId xmlns:a16="http://schemas.microsoft.com/office/drawing/2014/main" id="{71998300-0915-4087-A048-B313A25AE052}"/>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183166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B134-95EA-47C4-80DC-632B15FAAC36}"/>
              </a:ext>
            </a:extLst>
          </p:cNvPr>
          <p:cNvSpPr>
            <a:spLocks noGrp="1"/>
          </p:cNvSpPr>
          <p:nvPr>
            <p:ph type="title"/>
          </p:nvPr>
        </p:nvSpPr>
        <p:spPr/>
        <p:txBody>
          <a:bodyPr/>
          <a:lstStyle/>
          <a:p>
            <a:r>
              <a:rPr kumimoji="1" lang="ja-JP" altLang="en-US"/>
              <a:t>今回の内容</a:t>
            </a:r>
          </a:p>
        </p:txBody>
      </p:sp>
      <p:sp>
        <p:nvSpPr>
          <p:cNvPr id="3" name="コンテンツ プレースホルダー 2">
            <a:extLst>
              <a:ext uri="{FF2B5EF4-FFF2-40B4-BE49-F238E27FC236}">
                <a16:creationId xmlns:a16="http://schemas.microsoft.com/office/drawing/2014/main" id="{351DCD85-BC19-461E-A973-052E405B7E86}"/>
              </a:ext>
            </a:extLst>
          </p:cNvPr>
          <p:cNvSpPr>
            <a:spLocks noGrp="1"/>
          </p:cNvSpPr>
          <p:nvPr>
            <p:ph idx="1"/>
          </p:nvPr>
        </p:nvSpPr>
        <p:spPr>
          <a:xfrm>
            <a:off x="822960" y="1972253"/>
            <a:ext cx="7543801" cy="4023360"/>
          </a:xfrm>
        </p:spPr>
        <p:txBody>
          <a:bodyPr>
            <a:normAutofit/>
          </a:bodyPr>
          <a:lstStyle/>
          <a:p>
            <a:pPr>
              <a:buFont typeface="Wingdings" panose="05000000000000000000" pitchFamily="2" charset="2"/>
              <a:buChar char="l"/>
            </a:pPr>
            <a:r>
              <a:rPr kumimoji="1" lang="en-US" altLang="ja-JP" sz="2400" dirty="0">
                <a:latin typeface="ＭＳ ゴシック" panose="020B0609070205080204" pitchFamily="49" charset="-128"/>
                <a:ea typeface="ＭＳ ゴシック" panose="020B0609070205080204" pitchFamily="49" charset="-128"/>
              </a:rPr>
              <a:t>Scratch</a:t>
            </a:r>
            <a:r>
              <a:rPr kumimoji="1" lang="ja-JP" altLang="en-US" sz="2400" dirty="0">
                <a:latin typeface="ＭＳ ゴシック" panose="020B0609070205080204" pitchFamily="49" charset="-128"/>
                <a:ea typeface="ＭＳ ゴシック" panose="020B0609070205080204" pitchFamily="49" charset="-128"/>
              </a:rPr>
              <a:t>の説明</a:t>
            </a:r>
            <a:endParaRPr kumimoji="1" lang="en-US" altLang="ja-JP" sz="2400" dirty="0">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l"/>
            </a:pPr>
            <a:r>
              <a:rPr kumimoji="1" lang="ja-JP" altLang="en-US" sz="2400" dirty="0">
                <a:latin typeface="ＭＳ ゴシック" panose="020B0609070205080204" pitchFamily="49" charset="-128"/>
                <a:ea typeface="ＭＳ ゴシック" panose="020B0609070205080204" pitchFamily="49" charset="-128"/>
              </a:rPr>
              <a:t>ネコを動かしてみよう</a:t>
            </a:r>
            <a:endParaRPr kumimoji="1" lang="en-US" altLang="ja-JP" sz="2400" dirty="0">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l"/>
            </a:pPr>
            <a:r>
              <a:rPr lang="ja-JP" altLang="en-US" sz="2400" dirty="0">
                <a:latin typeface="ＭＳ ゴシック" panose="020B0609070205080204" pitchFamily="49" charset="-128"/>
                <a:ea typeface="ＭＳ ゴシック" panose="020B0609070205080204" pitchFamily="49" charset="-128"/>
              </a:rPr>
              <a:t>スクリプトを消してみよう</a:t>
            </a:r>
            <a:endParaRPr lang="en-US" altLang="ja-JP" sz="2400" dirty="0">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l"/>
            </a:pPr>
            <a:r>
              <a:rPr kumimoji="1" lang="ja-JP" altLang="en-US" sz="2400" dirty="0">
                <a:latin typeface="ＭＳ ゴシック" panose="020B0609070205080204" pitchFamily="49" charset="-128"/>
                <a:ea typeface="ＭＳ ゴシック" panose="020B0609070205080204" pitchFamily="49" charset="-128"/>
              </a:rPr>
              <a:t>ネコをしゃべらせてみよう</a:t>
            </a:r>
          </a:p>
        </p:txBody>
      </p:sp>
      <p:sp>
        <p:nvSpPr>
          <p:cNvPr id="4" name="スライド番号プレースホルダー 3">
            <a:extLst>
              <a:ext uri="{FF2B5EF4-FFF2-40B4-BE49-F238E27FC236}">
                <a16:creationId xmlns:a16="http://schemas.microsoft.com/office/drawing/2014/main" id="{848D4E57-2FB6-4F24-8071-C097A247C8EB}"/>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74008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0C503-8146-4394-B81C-A21A09B783C6}"/>
              </a:ext>
            </a:extLst>
          </p:cNvPr>
          <p:cNvSpPr>
            <a:spLocks noGrp="1"/>
          </p:cNvSpPr>
          <p:nvPr>
            <p:ph type="title"/>
          </p:nvPr>
        </p:nvSpPr>
        <p:spPr/>
        <p:txBody>
          <a:bodyPr/>
          <a:lstStyle/>
          <a:p>
            <a:r>
              <a:rPr kumimoji="1" lang="en-US" altLang="ja-JP" dirty="0"/>
              <a:t>Scratch</a:t>
            </a:r>
            <a:r>
              <a:rPr kumimoji="1" lang="ja-JP" altLang="en-US"/>
              <a:t>を使ってみよう</a:t>
            </a:r>
          </a:p>
        </p:txBody>
      </p:sp>
      <p:sp>
        <p:nvSpPr>
          <p:cNvPr id="3" name="コンテンツ プレースホルダー 2">
            <a:extLst>
              <a:ext uri="{FF2B5EF4-FFF2-40B4-BE49-F238E27FC236}">
                <a16:creationId xmlns:a16="http://schemas.microsoft.com/office/drawing/2014/main" id="{786028E5-89EE-47E5-9549-E4097B2FDA59}"/>
              </a:ext>
            </a:extLst>
          </p:cNvPr>
          <p:cNvSpPr>
            <a:spLocks noGrp="1"/>
          </p:cNvSpPr>
          <p:nvPr>
            <p:ph idx="1"/>
          </p:nvPr>
        </p:nvSpPr>
        <p:spPr>
          <a:xfrm>
            <a:off x="822959" y="1834128"/>
            <a:ext cx="7543801" cy="4023360"/>
          </a:xfrm>
        </p:spPr>
        <p:txBody>
          <a:bodyPr vert="horz" lIns="0" tIns="45720" rIns="0" bIns="45720" rtlCol="0" anchor="t">
            <a:normAutofit/>
          </a:bodyPr>
          <a:lstStyle/>
          <a:p>
            <a:pPr>
              <a:buFont typeface="Arial" panose="020B0604020202020204" pitchFamily="34" charset="0"/>
              <a:buChar char="•"/>
            </a:pPr>
            <a:r>
              <a:rPr kumimoji="1" lang="ja-JP" altLang="en-US" sz="2400">
                <a:ea typeface="ＭＳ Ｐゴシック"/>
              </a:rPr>
              <a:t>ブラウザで</a:t>
            </a:r>
            <a:r>
              <a:rPr kumimoji="1" lang="en-US" altLang="ja-JP" sz="2400" dirty="0">
                <a:ea typeface="ＭＳ Ｐゴシック"/>
              </a:rPr>
              <a:t> https://</a:t>
            </a:r>
            <a:r>
              <a:rPr kumimoji="1" lang="en-US" altLang="ja-JP" sz="2400" dirty="0" err="1">
                <a:ea typeface="ＭＳ Ｐゴシック"/>
              </a:rPr>
              <a:t>scratch.mit.edu</a:t>
            </a:r>
            <a:r>
              <a:rPr kumimoji="1" lang="en-US" altLang="ja-JP" sz="2400" dirty="0">
                <a:ea typeface="ＭＳ Ｐゴシック"/>
              </a:rPr>
              <a:t>/ </a:t>
            </a:r>
            <a:r>
              <a:rPr kumimoji="1" lang="ja-JP" altLang="en-US" sz="2400">
                <a:ea typeface="ＭＳ Ｐゴシック"/>
              </a:rPr>
              <a:t>にアクセスしよう</a:t>
            </a:r>
            <a:endParaRPr kumimoji="1" lang="en-US" altLang="ja-JP" sz="2400" dirty="0">
              <a:ea typeface="ＭＳ Ｐゴシック"/>
            </a:endParaRPr>
          </a:p>
          <a:p>
            <a:pPr>
              <a:buFont typeface="Arial" panose="020B0604020202020204" pitchFamily="34" charset="0"/>
              <a:buChar char="•"/>
            </a:pPr>
            <a:r>
              <a:rPr lang="ja-JP" altLang="en-US" sz="2400">
                <a:ea typeface="ＭＳ Ｐゴシック"/>
              </a:rPr>
              <a:t>「</a:t>
            </a:r>
            <a:r>
              <a:rPr lang="en-US" altLang="ja-JP" sz="2400" dirty="0">
                <a:ea typeface="ＭＳ Ｐゴシック"/>
              </a:rPr>
              <a:t>scratch</a:t>
            </a:r>
            <a:r>
              <a:rPr lang="ja-JP" altLang="en-US" sz="2400">
                <a:ea typeface="ＭＳ Ｐゴシック"/>
              </a:rPr>
              <a:t>」で検索しても行けるよ</a:t>
            </a:r>
            <a:endParaRPr lang="en-US" altLang="ja-JP" sz="2400" dirty="0">
              <a:ea typeface="ＭＳ Ｐゴシック"/>
            </a:endParaRPr>
          </a:p>
          <a:p>
            <a:pPr>
              <a:buFont typeface="Arial" panose="020B0604020202020204" pitchFamily="34" charset="0"/>
              <a:buChar char="•"/>
            </a:pPr>
            <a:r>
              <a:rPr kumimoji="1" lang="ja-JP" altLang="en-US" sz="2400">
                <a:ea typeface="ＭＳ Ｐゴシック"/>
              </a:rPr>
              <a:t>アクセスしたら「作る」をクリックしよう</a:t>
            </a:r>
            <a:endParaRPr kumimoji="1" lang="en-US" altLang="ja-JP" sz="2400" dirty="0">
              <a:ea typeface="ＭＳ Ｐゴシック"/>
            </a:endParaRPr>
          </a:p>
        </p:txBody>
      </p:sp>
      <p:sp>
        <p:nvSpPr>
          <p:cNvPr id="6" name="スライド番号プレースホルダー 5">
            <a:extLst>
              <a:ext uri="{FF2B5EF4-FFF2-40B4-BE49-F238E27FC236}">
                <a16:creationId xmlns:a16="http://schemas.microsoft.com/office/drawing/2014/main" id="{ECD95209-D124-4090-9626-F3E0F8E21E0D}"/>
              </a:ext>
            </a:extLst>
          </p:cNvPr>
          <p:cNvSpPr>
            <a:spLocks noGrp="1"/>
          </p:cNvSpPr>
          <p:nvPr>
            <p:ph type="sldNum" sz="quarter" idx="12"/>
          </p:nvPr>
        </p:nvSpPr>
        <p:spPr/>
        <p:txBody>
          <a:bodyPr/>
          <a:lstStyle/>
          <a:p>
            <a:fld id="{48F63A3B-78C7-47BE-AE5E-E10140E04643}" type="slidenum">
              <a:rPr lang="en-US" smtClean="0"/>
              <a:t>4</a:t>
            </a:fld>
            <a:endParaRPr lang="en-US"/>
          </a:p>
        </p:txBody>
      </p:sp>
      <p:pic>
        <p:nvPicPr>
          <p:cNvPr id="8" name="図 7" descr="コンピューターのスクリーンショット&#10;&#10;自動的に生成された説明">
            <a:extLst>
              <a:ext uri="{FF2B5EF4-FFF2-40B4-BE49-F238E27FC236}">
                <a16:creationId xmlns:a16="http://schemas.microsoft.com/office/drawing/2014/main" id="{C985D1C2-C977-1B4C-936C-A5EA7040B6D0}"/>
              </a:ext>
            </a:extLst>
          </p:cNvPr>
          <p:cNvPicPr>
            <a:picLocks noChangeAspect="1"/>
          </p:cNvPicPr>
          <p:nvPr/>
        </p:nvPicPr>
        <p:blipFill rotWithShape="1">
          <a:blip r:embed="rId2">
            <a:extLst>
              <a:ext uri="{28A0092B-C50C-407E-A947-70E740481C1C}">
                <a14:useLocalDpi xmlns:a14="http://schemas.microsoft.com/office/drawing/2010/main" val="0"/>
              </a:ext>
            </a:extLst>
          </a:blip>
          <a:srcRect r="23398" b="83525"/>
          <a:stretch/>
        </p:blipFill>
        <p:spPr>
          <a:xfrm>
            <a:off x="1233889" y="3429000"/>
            <a:ext cx="6059278" cy="2730807"/>
          </a:xfrm>
          <a:prstGeom prst="rect">
            <a:avLst/>
          </a:prstGeom>
        </p:spPr>
      </p:pic>
      <p:sp>
        <p:nvSpPr>
          <p:cNvPr id="9" name="角丸四角形 8">
            <a:extLst>
              <a:ext uri="{FF2B5EF4-FFF2-40B4-BE49-F238E27FC236}">
                <a16:creationId xmlns:a16="http://schemas.microsoft.com/office/drawing/2014/main" id="{3F205853-070A-6349-9C8B-35DC7E865093}"/>
              </a:ext>
            </a:extLst>
          </p:cNvPr>
          <p:cNvSpPr/>
          <p:nvPr/>
        </p:nvSpPr>
        <p:spPr>
          <a:xfrm>
            <a:off x="2444855" y="3319107"/>
            <a:ext cx="661012" cy="493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119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0C503-8146-4394-B81C-A21A09B783C6}"/>
              </a:ext>
            </a:extLst>
          </p:cNvPr>
          <p:cNvSpPr>
            <a:spLocks noGrp="1"/>
          </p:cNvSpPr>
          <p:nvPr>
            <p:ph type="title"/>
          </p:nvPr>
        </p:nvSpPr>
        <p:spPr/>
        <p:txBody>
          <a:bodyPr/>
          <a:lstStyle/>
          <a:p>
            <a:r>
              <a:rPr kumimoji="1" lang="en-US" altLang="ja-JP" dirty="0"/>
              <a:t>Scratch</a:t>
            </a:r>
            <a:r>
              <a:rPr kumimoji="1" lang="ja-JP" altLang="en-US"/>
              <a:t>が起動すると</a:t>
            </a:r>
          </a:p>
        </p:txBody>
      </p:sp>
      <p:sp>
        <p:nvSpPr>
          <p:cNvPr id="3" name="コンテンツ プレースホルダー 2">
            <a:extLst>
              <a:ext uri="{FF2B5EF4-FFF2-40B4-BE49-F238E27FC236}">
                <a16:creationId xmlns:a16="http://schemas.microsoft.com/office/drawing/2014/main" id="{786028E5-89EE-47E5-9549-E4097B2FDA59}"/>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kumimoji="1" lang="ja-JP" altLang="en-US" sz="2400">
                <a:ea typeface="ＭＳ Ｐゴシック"/>
              </a:rPr>
              <a:t>こ</a:t>
            </a:r>
            <a:r>
              <a:rPr lang="ja-JP" altLang="en-US" sz="2400">
                <a:ea typeface="ＭＳ Ｐゴシック"/>
              </a:rPr>
              <a:t>のような</a:t>
            </a:r>
            <a:r>
              <a:rPr kumimoji="1" lang="ja-JP" altLang="en-US" sz="2400">
                <a:ea typeface="ＭＳ Ｐゴシック"/>
              </a:rPr>
              <a:t>画面が出てくるよ</a:t>
            </a:r>
          </a:p>
        </p:txBody>
      </p:sp>
      <p:sp>
        <p:nvSpPr>
          <p:cNvPr id="6" name="スライド番号プレースホルダー 5">
            <a:extLst>
              <a:ext uri="{FF2B5EF4-FFF2-40B4-BE49-F238E27FC236}">
                <a16:creationId xmlns:a16="http://schemas.microsoft.com/office/drawing/2014/main" id="{ECD95209-D124-4090-9626-F3E0F8E21E0D}"/>
              </a:ext>
            </a:extLst>
          </p:cNvPr>
          <p:cNvSpPr>
            <a:spLocks noGrp="1"/>
          </p:cNvSpPr>
          <p:nvPr>
            <p:ph type="sldNum" sz="quarter" idx="12"/>
          </p:nvPr>
        </p:nvSpPr>
        <p:spPr/>
        <p:txBody>
          <a:bodyPr/>
          <a:lstStyle/>
          <a:p>
            <a:fld id="{48F63A3B-78C7-47BE-AE5E-E10140E04643}" type="slidenum">
              <a:rPr lang="en-US" smtClean="0"/>
              <a:t>5</a:t>
            </a:fld>
            <a:endParaRPr lang="en-US"/>
          </a:p>
        </p:txBody>
      </p:sp>
      <p:pic>
        <p:nvPicPr>
          <p:cNvPr id="5" name="図 4">
            <a:extLst>
              <a:ext uri="{FF2B5EF4-FFF2-40B4-BE49-F238E27FC236}">
                <a16:creationId xmlns:a16="http://schemas.microsoft.com/office/drawing/2014/main" id="{66DD5447-82BE-4260-B534-0B087BEA9D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 y="2212256"/>
            <a:ext cx="7543800" cy="4046935"/>
          </a:xfrm>
          <a:prstGeom prst="rect">
            <a:avLst/>
          </a:prstGeom>
        </p:spPr>
      </p:pic>
    </p:spTree>
    <p:extLst>
      <p:ext uri="{BB962C8B-B14F-4D97-AF65-F5344CB8AC3E}">
        <p14:creationId xmlns:p14="http://schemas.microsoft.com/office/powerpoint/2010/main" val="43811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000B7C1-2F7C-435A-8C5F-5BF0F88E11EE}"/>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3" name="テキスト ボックス 2">
            <a:extLst>
              <a:ext uri="{FF2B5EF4-FFF2-40B4-BE49-F238E27FC236}">
                <a16:creationId xmlns:a16="http://schemas.microsoft.com/office/drawing/2014/main" id="{C8FCF4CB-97F0-486E-8841-FF6E4EC0B1DB}"/>
              </a:ext>
            </a:extLst>
          </p:cNvPr>
          <p:cNvSpPr txBox="1"/>
          <p:nvPr/>
        </p:nvSpPr>
        <p:spPr>
          <a:xfrm>
            <a:off x="746622" y="1768823"/>
            <a:ext cx="8397378" cy="923330"/>
          </a:xfrm>
          <a:prstGeom prst="rect">
            <a:avLst/>
          </a:prstGeom>
          <a:noFill/>
        </p:spPr>
        <p:txBody>
          <a:bodyPr wrap="square" rtlCol="0">
            <a:spAutoFit/>
          </a:bodyPr>
          <a:lstStyle/>
          <a:p>
            <a:r>
              <a:rPr kumimoji="1" lang="ja-JP" altLang="en-US" sz="5400"/>
              <a:t>プログラミングしてみよう！</a:t>
            </a:r>
          </a:p>
        </p:txBody>
      </p:sp>
      <p:pic>
        <p:nvPicPr>
          <p:cNvPr id="5" name="図 4">
            <a:extLst>
              <a:ext uri="{FF2B5EF4-FFF2-40B4-BE49-F238E27FC236}">
                <a16:creationId xmlns:a16="http://schemas.microsoft.com/office/drawing/2014/main" id="{3D84AA27-9725-4044-A0A2-6D15A1AFD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311" y="2992686"/>
            <a:ext cx="3810000" cy="3467100"/>
          </a:xfrm>
          <a:prstGeom prst="rect">
            <a:avLst/>
          </a:prstGeom>
        </p:spPr>
      </p:pic>
    </p:spTree>
    <p:extLst>
      <p:ext uri="{BB962C8B-B14F-4D97-AF65-F5344CB8AC3E}">
        <p14:creationId xmlns:p14="http://schemas.microsoft.com/office/powerpoint/2010/main" val="290847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374D5-BC12-41C3-A749-4F1EE9B91F3D}"/>
              </a:ext>
            </a:extLst>
          </p:cNvPr>
          <p:cNvSpPr>
            <a:spLocks noGrp="1"/>
          </p:cNvSpPr>
          <p:nvPr>
            <p:ph type="title"/>
          </p:nvPr>
        </p:nvSpPr>
        <p:spPr/>
        <p:txBody>
          <a:bodyPr/>
          <a:lstStyle/>
          <a:p>
            <a:r>
              <a:rPr kumimoji="1" lang="ja-JP" altLang="en-US"/>
              <a:t>画面の説明</a:t>
            </a:r>
          </a:p>
        </p:txBody>
      </p:sp>
      <p:sp>
        <p:nvSpPr>
          <p:cNvPr id="4" name="スライド番号プレースホルダー 3">
            <a:extLst>
              <a:ext uri="{FF2B5EF4-FFF2-40B4-BE49-F238E27FC236}">
                <a16:creationId xmlns:a16="http://schemas.microsoft.com/office/drawing/2014/main" id="{37D730E9-F334-4FE8-AA0F-971652B14AB0}"/>
              </a:ext>
            </a:extLst>
          </p:cNvPr>
          <p:cNvSpPr>
            <a:spLocks noGrp="1"/>
          </p:cNvSpPr>
          <p:nvPr>
            <p:ph type="sldNum" sz="quarter" idx="12"/>
          </p:nvPr>
        </p:nvSpPr>
        <p:spPr/>
        <p:txBody>
          <a:bodyPr/>
          <a:lstStyle/>
          <a:p>
            <a:fld id="{48F63A3B-78C7-47BE-AE5E-E10140E04643}" type="slidenum">
              <a:rPr lang="en-US" smtClean="0"/>
              <a:t>7</a:t>
            </a:fld>
            <a:endParaRPr lang="en-US"/>
          </a:p>
        </p:txBody>
      </p:sp>
      <p:pic>
        <p:nvPicPr>
          <p:cNvPr id="7" name="図 7" descr="パソコン画面のスクリーンショット&#10;&#10;高い精度で生成された説明">
            <a:extLst>
              <a:ext uri="{FF2B5EF4-FFF2-40B4-BE49-F238E27FC236}">
                <a16:creationId xmlns:a16="http://schemas.microsoft.com/office/drawing/2014/main" id="{1CDC2D73-000C-4249-8A2E-8DD805D02892}"/>
              </a:ext>
            </a:extLst>
          </p:cNvPr>
          <p:cNvPicPr>
            <a:picLocks noChangeAspect="1"/>
          </p:cNvPicPr>
          <p:nvPr/>
        </p:nvPicPr>
        <p:blipFill rotWithShape="1">
          <a:blip r:embed="rId2"/>
          <a:srcRect t="3851" r="-341" b="-117"/>
          <a:stretch/>
        </p:blipFill>
        <p:spPr>
          <a:xfrm>
            <a:off x="820133" y="1835355"/>
            <a:ext cx="7732070" cy="3983818"/>
          </a:xfrm>
          <a:prstGeom prst="rect">
            <a:avLst/>
          </a:prstGeom>
        </p:spPr>
      </p:pic>
      <p:sp>
        <p:nvSpPr>
          <p:cNvPr id="9" name="正方形/長方形 8">
            <a:extLst>
              <a:ext uri="{FF2B5EF4-FFF2-40B4-BE49-F238E27FC236}">
                <a16:creationId xmlns:a16="http://schemas.microsoft.com/office/drawing/2014/main" id="{40DE742D-C615-4109-9925-5EE0F8A66F8F}"/>
              </a:ext>
            </a:extLst>
          </p:cNvPr>
          <p:cNvSpPr/>
          <p:nvPr/>
        </p:nvSpPr>
        <p:spPr>
          <a:xfrm>
            <a:off x="820132" y="2255363"/>
            <a:ext cx="1644977" cy="3572758"/>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9410B681-A5FE-4AF5-B672-EE476BC82CC8}"/>
              </a:ext>
            </a:extLst>
          </p:cNvPr>
          <p:cNvSpPr txBox="1"/>
          <p:nvPr/>
        </p:nvSpPr>
        <p:spPr>
          <a:xfrm>
            <a:off x="967719" y="2541996"/>
            <a:ext cx="1423448" cy="954107"/>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solidFill>
                  <a:srgbClr val="FFFFFF"/>
                </a:solidFill>
                <a:ea typeface="ＭＳ Ｐゴシック"/>
              </a:rPr>
              <a:t>ブロック</a:t>
            </a:r>
            <a:br>
              <a:rPr lang="ja-JP" altLang="en-US" sz="2800" dirty="0">
                <a:solidFill>
                  <a:srgbClr val="FFFFFF"/>
                </a:solidFill>
                <a:ea typeface="ＭＳ Ｐゴシック"/>
              </a:rPr>
            </a:br>
            <a:r>
              <a:rPr lang="ja-JP" altLang="en-US" sz="2800">
                <a:solidFill>
                  <a:srgbClr val="FFFFFF"/>
                </a:solidFill>
                <a:ea typeface="ＭＳ Ｐゴシック"/>
              </a:rPr>
              <a:t>パレット</a:t>
            </a:r>
            <a:endParaRPr lang="ja-JP" altLang="en-US" sz="2800">
              <a:solidFill>
                <a:srgbClr val="FFFFFF"/>
              </a:solidFill>
              <a:ea typeface="ＭＳ Ｐゴシック"/>
              <a:cs typeface="Calibri"/>
            </a:endParaRPr>
          </a:p>
        </p:txBody>
      </p:sp>
      <p:sp>
        <p:nvSpPr>
          <p:cNvPr id="11" name="テキスト ボックス 10">
            <a:extLst>
              <a:ext uri="{FF2B5EF4-FFF2-40B4-BE49-F238E27FC236}">
                <a16:creationId xmlns:a16="http://schemas.microsoft.com/office/drawing/2014/main" id="{E6A66DEE-083A-44D1-9553-C2AF45D57077}"/>
              </a:ext>
            </a:extLst>
          </p:cNvPr>
          <p:cNvSpPr txBox="1"/>
          <p:nvPr/>
        </p:nvSpPr>
        <p:spPr>
          <a:xfrm>
            <a:off x="2651878" y="2543470"/>
            <a:ext cx="2743200" cy="523220"/>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ea typeface="ＭＳ Ｐゴシック"/>
                <a:cs typeface="Calibri"/>
              </a:rPr>
              <a:t>スクリプトエリア</a:t>
            </a:r>
            <a:endParaRPr lang="ja-JP" altLang="en-US" sz="2800" dirty="0">
              <a:solidFill>
                <a:schemeClr val="bg1"/>
              </a:solidFill>
              <a:ea typeface="ＭＳ Ｐゴシック"/>
              <a:cs typeface="Calibri"/>
            </a:endParaRPr>
          </a:p>
        </p:txBody>
      </p:sp>
      <p:sp>
        <p:nvSpPr>
          <p:cNvPr id="12" name="正方形/長方形 11">
            <a:extLst>
              <a:ext uri="{FF2B5EF4-FFF2-40B4-BE49-F238E27FC236}">
                <a16:creationId xmlns:a16="http://schemas.microsoft.com/office/drawing/2014/main" id="{3D738F39-8C7C-4F53-B670-3BE3F88DBE9E}"/>
              </a:ext>
            </a:extLst>
          </p:cNvPr>
          <p:cNvSpPr/>
          <p:nvPr/>
        </p:nvSpPr>
        <p:spPr>
          <a:xfrm>
            <a:off x="2465109" y="2255363"/>
            <a:ext cx="3586898" cy="3572758"/>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02B25AE9-BFA7-4057-89C7-47A224F9800B}"/>
              </a:ext>
            </a:extLst>
          </p:cNvPr>
          <p:cNvSpPr/>
          <p:nvPr/>
        </p:nvSpPr>
        <p:spPr>
          <a:xfrm>
            <a:off x="6052008" y="2255363"/>
            <a:ext cx="2446255" cy="2055043"/>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EFC4E2FA-2AE8-4489-9DB0-2869337C2EA7}"/>
              </a:ext>
            </a:extLst>
          </p:cNvPr>
          <p:cNvSpPr/>
          <p:nvPr/>
        </p:nvSpPr>
        <p:spPr>
          <a:xfrm>
            <a:off x="6052008" y="4305693"/>
            <a:ext cx="2446255" cy="1522429"/>
          </a:xfrm>
          <a:prstGeom prst="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A1667909-C282-47FD-8BB8-255897531C85}"/>
              </a:ext>
            </a:extLst>
          </p:cNvPr>
          <p:cNvSpPr txBox="1"/>
          <p:nvPr/>
        </p:nvSpPr>
        <p:spPr>
          <a:xfrm>
            <a:off x="6428786" y="3685585"/>
            <a:ext cx="1541283" cy="523220"/>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ea typeface="ＭＳ Ｐゴシック"/>
                <a:cs typeface="Calibri"/>
              </a:rPr>
              <a:t>ステージ</a:t>
            </a:r>
            <a:endParaRPr lang="ja-JP" altLang="en-US" sz="2800" dirty="0">
              <a:solidFill>
                <a:schemeClr val="bg1"/>
              </a:solidFill>
              <a:ea typeface="ＭＳ Ｐゴシック"/>
              <a:cs typeface="Calibri"/>
            </a:endParaRPr>
          </a:p>
        </p:txBody>
      </p:sp>
      <p:sp>
        <p:nvSpPr>
          <p:cNvPr id="16" name="テキスト ボックス 15">
            <a:extLst>
              <a:ext uri="{FF2B5EF4-FFF2-40B4-BE49-F238E27FC236}">
                <a16:creationId xmlns:a16="http://schemas.microsoft.com/office/drawing/2014/main" id="{5C5DCFC0-4B82-474C-A425-027607DF922A}"/>
              </a:ext>
            </a:extLst>
          </p:cNvPr>
          <p:cNvSpPr txBox="1"/>
          <p:nvPr/>
        </p:nvSpPr>
        <p:spPr>
          <a:xfrm>
            <a:off x="6543380" y="4865409"/>
            <a:ext cx="1729819" cy="954107"/>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ea typeface="ＭＳ Ｐゴシック"/>
                <a:cs typeface="Calibri"/>
              </a:rPr>
              <a:t>スプライトリスト</a:t>
            </a:r>
            <a:endParaRPr lang="ja-JP" altLang="en-US" sz="2800" dirty="0">
              <a:solidFill>
                <a:schemeClr val="bg1"/>
              </a:solidFill>
              <a:ea typeface="ＭＳ Ｐゴシック"/>
              <a:cs typeface="Calibri"/>
            </a:endParaRPr>
          </a:p>
        </p:txBody>
      </p:sp>
    </p:spTree>
    <p:extLst>
      <p:ext uri="{BB962C8B-B14F-4D97-AF65-F5344CB8AC3E}">
        <p14:creationId xmlns:p14="http://schemas.microsoft.com/office/powerpoint/2010/main" val="419463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830D7-53E1-4382-8C03-37386E2B913F}"/>
              </a:ext>
            </a:extLst>
          </p:cNvPr>
          <p:cNvSpPr>
            <a:spLocks noGrp="1"/>
          </p:cNvSpPr>
          <p:nvPr>
            <p:ph type="title"/>
          </p:nvPr>
        </p:nvSpPr>
        <p:spPr/>
        <p:txBody>
          <a:bodyPr/>
          <a:lstStyle/>
          <a:p>
            <a:r>
              <a:rPr kumimoji="1" lang="en-US" altLang="ja-JP"/>
              <a:t>Scratch</a:t>
            </a:r>
            <a:r>
              <a:rPr lang="ja-JP" altLang="en-US"/>
              <a:t>で「こんにちは」</a:t>
            </a:r>
            <a:endParaRPr kumimoji="1" lang="ja-JP" altLang="en-US"/>
          </a:p>
        </p:txBody>
      </p:sp>
      <p:sp>
        <p:nvSpPr>
          <p:cNvPr id="3" name="コンテンツ プレースホルダー 2">
            <a:extLst>
              <a:ext uri="{FF2B5EF4-FFF2-40B4-BE49-F238E27FC236}">
                <a16:creationId xmlns:a16="http://schemas.microsoft.com/office/drawing/2014/main" id="{8D088463-EBCC-41F9-98BE-8233E60F5480}"/>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l"/>
            </a:pPr>
            <a:r>
              <a:rPr lang="en-US" altLang="ja-JP" sz="2400" dirty="0"/>
              <a:t>Scratch</a:t>
            </a:r>
            <a:r>
              <a:rPr lang="ja-JP" altLang="en-US" sz="2400" dirty="0"/>
              <a:t>だとこれで</a:t>
            </a:r>
            <a:r>
              <a:rPr lang="en-US" altLang="ja-JP" sz="2400" dirty="0"/>
              <a:t>OK!</a:t>
            </a:r>
          </a:p>
          <a:p>
            <a:pPr>
              <a:buFont typeface="Arial" panose="020B0604020202020204" pitchFamily="34" charset="0"/>
              <a:buChar char="•"/>
            </a:pPr>
            <a:endParaRPr lang="en-US" altLang="ja-JP" sz="2400" dirty="0">
              <a:ea typeface="ＭＳ Ｐゴシック"/>
              <a:cs typeface="Calibri"/>
            </a:endParaRPr>
          </a:p>
          <a:p>
            <a:pPr>
              <a:buFont typeface="Arial" panose="020B0604020202020204" pitchFamily="34" charset="0"/>
              <a:buChar char="•"/>
            </a:pPr>
            <a:endParaRPr lang="en-US" altLang="ja-JP" sz="2400" dirty="0">
              <a:ea typeface="ＭＳ Ｐゴシック"/>
              <a:cs typeface="Calibri"/>
            </a:endParaRPr>
          </a:p>
          <a:p>
            <a:pPr>
              <a:buFont typeface="Arial" panose="020B0604020202020204" pitchFamily="34" charset="0"/>
              <a:buChar char="•"/>
            </a:pPr>
            <a:endParaRPr kumimoji="1" lang="en-US" altLang="ja-JP" sz="2400" dirty="0"/>
          </a:p>
          <a:p>
            <a:pPr>
              <a:buFont typeface="Arial" panose="020B0604020202020204" pitchFamily="34" charset="0"/>
              <a:buChar char="•"/>
            </a:pPr>
            <a:endParaRPr lang="en-US" altLang="ja-JP" sz="2400" dirty="0"/>
          </a:p>
          <a:p>
            <a:pPr>
              <a:buFont typeface="Arial" panose="020B0604020202020204" pitchFamily="34" charset="0"/>
              <a:buChar char="•"/>
            </a:pPr>
            <a:endParaRPr lang="en-US" altLang="ja-JP" sz="2400" dirty="0"/>
          </a:p>
          <a:p>
            <a:pPr>
              <a:buFont typeface="Arial" panose="020B0604020202020204" pitchFamily="34" charset="0"/>
              <a:buChar char="•"/>
            </a:pPr>
            <a:endParaRPr lang="en-US" altLang="ja-JP" sz="2400" dirty="0"/>
          </a:p>
          <a:p>
            <a:pPr>
              <a:buFont typeface="Wingdings" panose="05000000000000000000" pitchFamily="2" charset="2"/>
              <a:buChar char="l"/>
            </a:pPr>
            <a:r>
              <a:rPr kumimoji="1" lang="ja-JP" altLang="en-US" sz="2400" dirty="0"/>
              <a:t>と</a:t>
            </a:r>
            <a:r>
              <a:rPr lang="ja-JP" altLang="en-US" sz="2400" dirty="0"/>
              <a:t>っ</a:t>
            </a:r>
            <a:r>
              <a:rPr kumimoji="1" lang="ja-JP" altLang="en-US" sz="2400" dirty="0"/>
              <a:t>ても簡単だね</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3E1C88-7E26-457D-B2D5-51C0567920AD}"/>
              </a:ext>
            </a:extLst>
          </p:cNvPr>
          <p:cNvSpPr>
            <a:spLocks noGrp="1"/>
          </p:cNvSpPr>
          <p:nvPr>
            <p:ph type="sldNum" sz="quarter" idx="12"/>
          </p:nvPr>
        </p:nvSpPr>
        <p:spPr/>
        <p:txBody>
          <a:bodyPr/>
          <a:lstStyle/>
          <a:p>
            <a:fld id="{48F63A3B-78C7-47BE-AE5E-E10140E04643}" type="slidenum">
              <a:rPr lang="en-US" smtClean="0"/>
              <a:t>8</a:t>
            </a:fld>
            <a:endParaRPr lang="en-US"/>
          </a:p>
        </p:txBody>
      </p:sp>
      <p:pic>
        <p:nvPicPr>
          <p:cNvPr id="5" name="図 6">
            <a:extLst>
              <a:ext uri="{FF2B5EF4-FFF2-40B4-BE49-F238E27FC236}">
                <a16:creationId xmlns:a16="http://schemas.microsoft.com/office/drawing/2014/main" id="{8EF37858-4559-42D0-BFF4-EDCE3A99FA20}"/>
              </a:ext>
            </a:extLst>
          </p:cNvPr>
          <p:cNvPicPr>
            <a:picLocks noChangeAspect="1"/>
          </p:cNvPicPr>
          <p:nvPr/>
        </p:nvPicPr>
        <p:blipFill>
          <a:blip r:embed="rId2"/>
          <a:stretch>
            <a:fillRect/>
          </a:stretch>
        </p:blipFill>
        <p:spPr>
          <a:xfrm>
            <a:off x="868062" y="2248378"/>
            <a:ext cx="5518992" cy="3158123"/>
          </a:xfrm>
          <a:prstGeom prst="rect">
            <a:avLst/>
          </a:prstGeom>
        </p:spPr>
      </p:pic>
    </p:spTree>
    <p:extLst>
      <p:ext uri="{BB962C8B-B14F-4D97-AF65-F5344CB8AC3E}">
        <p14:creationId xmlns:p14="http://schemas.microsoft.com/office/powerpoint/2010/main" val="225071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E0349-5737-407F-84D2-41C18AA9698B}"/>
              </a:ext>
            </a:extLst>
          </p:cNvPr>
          <p:cNvSpPr>
            <a:spLocks noGrp="1"/>
          </p:cNvSpPr>
          <p:nvPr>
            <p:ph type="title"/>
          </p:nvPr>
        </p:nvSpPr>
        <p:spPr/>
        <p:txBody>
          <a:bodyPr/>
          <a:lstStyle/>
          <a:p>
            <a:r>
              <a:rPr kumimoji="1" lang="ja-JP" altLang="en-US"/>
              <a:t>ネコをしゃべらせてみよう</a:t>
            </a:r>
          </a:p>
        </p:txBody>
      </p:sp>
      <p:sp>
        <p:nvSpPr>
          <p:cNvPr id="3" name="コンテンツ プレースホルダー 2">
            <a:extLst>
              <a:ext uri="{FF2B5EF4-FFF2-40B4-BE49-F238E27FC236}">
                <a16:creationId xmlns:a16="http://schemas.microsoft.com/office/drawing/2014/main" id="{D63F3D0B-6A8D-4CBC-900B-3147A6D9D2C6}"/>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l"/>
            </a:pPr>
            <a:r>
              <a:rPr kumimoji="1" lang="ja-JP" altLang="en-US" sz="2400" dirty="0">
                <a:ea typeface="ＭＳ Ｐゴシック"/>
              </a:rPr>
              <a:t>「</a:t>
            </a:r>
            <a:r>
              <a:rPr lang="ja-JP" altLang="en-US" sz="2400" dirty="0">
                <a:ea typeface="ＭＳ Ｐゴシック"/>
              </a:rPr>
              <a:t>イベント</a:t>
            </a:r>
            <a:r>
              <a:rPr kumimoji="1" lang="ja-JP" altLang="en-US" sz="2400" dirty="0">
                <a:ea typeface="ＭＳ Ｐゴシック"/>
              </a:rPr>
              <a:t>」をクリックしたあと「🚩が</a:t>
            </a:r>
            <a:r>
              <a:rPr lang="ja-JP" altLang="en-US" sz="2400" dirty="0">
                <a:ea typeface="ＭＳ Ｐゴシック"/>
              </a:rPr>
              <a:t>押</a:t>
            </a:r>
            <a:r>
              <a:rPr kumimoji="1" lang="ja-JP" altLang="en-US" sz="2400" dirty="0">
                <a:ea typeface="ＭＳ Ｐゴシック"/>
              </a:rPr>
              <a:t>されたとき」をドラッグしてスクリプトエリアに置く</a:t>
            </a:r>
            <a:endParaRPr kumimoji="1" lang="en-US" altLang="ja-JP" sz="2400" dirty="0">
              <a:ea typeface="ＭＳ Ｐゴシック"/>
            </a:endParaRPr>
          </a:p>
        </p:txBody>
      </p:sp>
      <p:sp>
        <p:nvSpPr>
          <p:cNvPr id="4" name="スライド番号プレースホルダー 3">
            <a:extLst>
              <a:ext uri="{FF2B5EF4-FFF2-40B4-BE49-F238E27FC236}">
                <a16:creationId xmlns:a16="http://schemas.microsoft.com/office/drawing/2014/main" id="{EC586BD4-F2F2-482F-9081-93FB9BD7F119}"/>
              </a:ext>
            </a:extLst>
          </p:cNvPr>
          <p:cNvSpPr>
            <a:spLocks noGrp="1"/>
          </p:cNvSpPr>
          <p:nvPr>
            <p:ph type="sldNum" sz="quarter" idx="12"/>
          </p:nvPr>
        </p:nvSpPr>
        <p:spPr/>
        <p:txBody>
          <a:bodyPr/>
          <a:lstStyle/>
          <a:p>
            <a:fld id="{48F63A3B-78C7-47BE-AE5E-E10140E04643}" type="slidenum">
              <a:rPr lang="en-US" smtClean="0"/>
              <a:t>9</a:t>
            </a:fld>
            <a:endParaRPr lang="en-US"/>
          </a:p>
        </p:txBody>
      </p:sp>
      <p:pic>
        <p:nvPicPr>
          <p:cNvPr id="5" name="図 5" descr="スクリーンショット が含まれている画像&#10;&#10;高い精度で生成された説明">
            <a:extLst>
              <a:ext uri="{FF2B5EF4-FFF2-40B4-BE49-F238E27FC236}">
                <a16:creationId xmlns:a16="http://schemas.microsoft.com/office/drawing/2014/main" id="{8F994B25-667D-4208-B279-68BC10D9EAF8}"/>
              </a:ext>
            </a:extLst>
          </p:cNvPr>
          <p:cNvPicPr>
            <a:picLocks noChangeAspect="1"/>
          </p:cNvPicPr>
          <p:nvPr/>
        </p:nvPicPr>
        <p:blipFill>
          <a:blip r:embed="rId2"/>
          <a:stretch>
            <a:fillRect/>
          </a:stretch>
        </p:blipFill>
        <p:spPr>
          <a:xfrm>
            <a:off x="787138" y="2583662"/>
            <a:ext cx="7781826" cy="3279092"/>
          </a:xfrm>
          <a:prstGeom prst="rect">
            <a:avLst/>
          </a:prstGeom>
        </p:spPr>
      </p:pic>
      <p:sp>
        <p:nvSpPr>
          <p:cNvPr id="7" name="正方形/長方形 6">
            <a:extLst>
              <a:ext uri="{FF2B5EF4-FFF2-40B4-BE49-F238E27FC236}">
                <a16:creationId xmlns:a16="http://schemas.microsoft.com/office/drawing/2014/main" id="{34C1498B-A2FA-4C36-AA4F-88961FAA58B9}"/>
              </a:ext>
            </a:extLst>
          </p:cNvPr>
          <p:cNvSpPr/>
          <p:nvPr/>
        </p:nvSpPr>
        <p:spPr>
          <a:xfrm>
            <a:off x="820132" y="5092831"/>
            <a:ext cx="805992" cy="76828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矢印: 下 7">
            <a:extLst>
              <a:ext uri="{FF2B5EF4-FFF2-40B4-BE49-F238E27FC236}">
                <a16:creationId xmlns:a16="http://schemas.microsoft.com/office/drawing/2014/main" id="{0C7D3377-5038-4805-9853-DEF57F1C1536}"/>
              </a:ext>
            </a:extLst>
          </p:cNvPr>
          <p:cNvSpPr/>
          <p:nvPr/>
        </p:nvSpPr>
        <p:spPr>
          <a:xfrm>
            <a:off x="1060056" y="3181652"/>
            <a:ext cx="306371" cy="1875933"/>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テキスト ボックス 8">
            <a:extLst>
              <a:ext uri="{FF2B5EF4-FFF2-40B4-BE49-F238E27FC236}">
                <a16:creationId xmlns:a16="http://schemas.microsoft.com/office/drawing/2014/main" id="{C55AFEED-F622-4825-9917-610D44E367C7}"/>
              </a:ext>
            </a:extLst>
          </p:cNvPr>
          <p:cNvSpPr txBox="1"/>
          <p:nvPr/>
        </p:nvSpPr>
        <p:spPr>
          <a:xfrm>
            <a:off x="992760" y="2812133"/>
            <a:ext cx="2238866"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①イベントをクリック</a:t>
            </a:r>
          </a:p>
        </p:txBody>
      </p:sp>
      <p:sp>
        <p:nvSpPr>
          <p:cNvPr id="10" name="正方形/長方形 9">
            <a:extLst>
              <a:ext uri="{FF2B5EF4-FFF2-40B4-BE49-F238E27FC236}">
                <a16:creationId xmlns:a16="http://schemas.microsoft.com/office/drawing/2014/main" id="{6A87BF6A-D591-49F0-A74F-5A461E6EA3BD}"/>
              </a:ext>
            </a:extLst>
          </p:cNvPr>
          <p:cNvSpPr/>
          <p:nvPr/>
        </p:nvSpPr>
        <p:spPr>
          <a:xfrm>
            <a:off x="1634999" y="3570176"/>
            <a:ext cx="1669231" cy="79217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矢印: 右 10">
            <a:extLst>
              <a:ext uri="{FF2B5EF4-FFF2-40B4-BE49-F238E27FC236}">
                <a16:creationId xmlns:a16="http://schemas.microsoft.com/office/drawing/2014/main" id="{BD6BB444-9E78-4B40-9C55-F595D6F6D1A1}"/>
              </a:ext>
            </a:extLst>
          </p:cNvPr>
          <p:cNvSpPr/>
          <p:nvPr/>
        </p:nvSpPr>
        <p:spPr>
          <a:xfrm>
            <a:off x="3301934" y="3860034"/>
            <a:ext cx="2223756" cy="2829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3B8C66C5-88B3-41F0-A8C4-A6BFAB003191}"/>
              </a:ext>
            </a:extLst>
          </p:cNvPr>
          <p:cNvSpPr txBox="1"/>
          <p:nvPr/>
        </p:nvSpPr>
        <p:spPr>
          <a:xfrm>
            <a:off x="3433810" y="4220329"/>
            <a:ext cx="2092482" cy="646331"/>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Ｐゴシック"/>
                <a:cs typeface="Calibri"/>
              </a:rPr>
              <a:t>②🚩が押されたときをドラッグして置く</a:t>
            </a:r>
          </a:p>
        </p:txBody>
      </p:sp>
    </p:spTree>
    <p:extLst>
      <p:ext uri="{BB962C8B-B14F-4D97-AF65-F5344CB8AC3E}">
        <p14:creationId xmlns:p14="http://schemas.microsoft.com/office/powerpoint/2010/main" val="3531223364"/>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TotalTime>
  <Words>590</Words>
  <Application>Microsoft Macintosh PowerPoint</Application>
  <PresentationFormat>画面に合わせる (4:3)</PresentationFormat>
  <Paragraphs>98</Paragraphs>
  <Slides>22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MS PGothic</vt:lpstr>
      <vt:lpstr>MS PGothic</vt:lpstr>
      <vt:lpstr>ＭＳ ゴシック</vt:lpstr>
      <vt:lpstr>游ゴシック</vt:lpstr>
      <vt:lpstr>Arial</vt:lpstr>
      <vt:lpstr>Calibri</vt:lpstr>
      <vt:lpstr>Calibri Light</vt:lpstr>
      <vt:lpstr>Wingdings</vt:lpstr>
      <vt:lpstr>レトロスペクト</vt:lpstr>
      <vt:lpstr>Scratchを使ってプログラミングを学ぼう！   1.Scratchを学ぼう</vt:lpstr>
      <vt:lpstr>Scratchとは？</vt:lpstr>
      <vt:lpstr>今回の内容</vt:lpstr>
      <vt:lpstr>Scratchを使ってみよう</vt:lpstr>
      <vt:lpstr>Scratchが起動すると</vt:lpstr>
      <vt:lpstr>PowerPoint プレゼンテーション</vt:lpstr>
      <vt:lpstr>画面の説明</vt:lpstr>
      <vt:lpstr>Scratchで「こんにちは」</vt:lpstr>
      <vt:lpstr>ネコをしゃべらせてみよう</vt:lpstr>
      <vt:lpstr>ネコをしゃべらせてみよう</vt:lpstr>
      <vt:lpstr>ネコをしゃべらせてみよう</vt:lpstr>
      <vt:lpstr>ネコをしゃべらせてみよう</vt:lpstr>
      <vt:lpstr>ネコをしゃべらせてみよう</vt:lpstr>
      <vt:lpstr>スクリプトの消し方</vt:lpstr>
      <vt:lpstr>ネコを動かしてみよう</vt:lpstr>
      <vt:lpstr>ネコを動かしてみよう</vt:lpstr>
      <vt:lpstr>ネコを動かしてみよう</vt:lpstr>
      <vt:lpstr>ネコを動かしてみよう</vt:lpstr>
      <vt:lpstr>ネコを動かしてみよう</vt:lpstr>
      <vt:lpstr>ネコを動かしてみよう</vt:lpstr>
      <vt:lpstr>Scratchのライセンス</vt:lpstr>
      <vt:lpstr>このスライドの作者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Kokubo Atsushi</cp:lastModifiedBy>
  <cp:revision>229</cp:revision>
  <dcterms:created xsi:type="dcterms:W3CDTF">2012-07-27T23:28:17Z</dcterms:created>
  <dcterms:modified xsi:type="dcterms:W3CDTF">2020-02-20T06:05:03Z</dcterms:modified>
</cp:coreProperties>
</file>