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73" r:id="rId1"/>
  </p:sldMasterIdLst>
  <p:notesMasterIdLst>
    <p:notesMasterId r:id="rId15"/>
  </p:notesMasterIdLst>
  <p:handoutMasterIdLst>
    <p:handoutMasterId r:id="rId16"/>
  </p:handoutMasterIdLst>
  <p:sldIdLst>
    <p:sldId id="332" r:id="rId2"/>
    <p:sldId id="263" r:id="rId3"/>
    <p:sldId id="261" r:id="rId4"/>
    <p:sldId id="279" r:id="rId5"/>
    <p:sldId id="321" r:id="rId6"/>
    <p:sldId id="320" r:id="rId7"/>
    <p:sldId id="280" r:id="rId8"/>
    <p:sldId id="330" r:id="rId9"/>
    <p:sldId id="281" r:id="rId10"/>
    <p:sldId id="283" r:id="rId11"/>
    <p:sldId id="326" r:id="rId12"/>
    <p:sldId id="333" r:id="rId13"/>
    <p:sldId id="282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古川成江" initials="古川成江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17" d="100"/>
          <a:sy n="117" d="100"/>
        </p:scale>
        <p:origin x="192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雄也 佐藤" userId="d5622fa58f4c457d" providerId="Windows Live" clId="Web-{E75E06CD-DCE2-4C31-AB2C-757D5EF9D860}"/>
    <pc:docChg chg="delSld">
      <pc:chgData name="雄也 佐藤" userId="d5622fa58f4c457d" providerId="Windows Live" clId="Web-{E75E06CD-DCE2-4C31-AB2C-757D5EF9D860}" dt="2019-09-24T04:28:25.941" v="0"/>
      <pc:docMkLst>
        <pc:docMk/>
      </pc:docMkLst>
    </pc:docChg>
  </pc:docChgLst>
  <pc:docChgLst>
    <pc:chgData name="雄也 佐藤" userId="d5622fa58f4c457d" providerId="Windows Live" clId="Web-{D8EE51A7-9640-4AB7-A87F-74AEA7DC71F4}"/>
    <pc:docChg chg="delSld modSld addMainMaster delMainMaster">
      <pc:chgData name="雄也 佐藤" userId="d5622fa58f4c457d" providerId="Windows Live" clId="Web-{D8EE51A7-9640-4AB7-A87F-74AEA7DC71F4}" dt="2019-09-24T04:19:50.657" v="9"/>
      <pc:docMkLst>
        <pc:docMk/>
      </pc:docMkLst>
      <pc:sldChg chg="modSp mod modClrScheme chgLayout">
        <pc:chgData name="雄也 佐藤" userId="d5622fa58f4c457d" providerId="Windows Live" clId="Web-{D8EE51A7-9640-4AB7-A87F-74AEA7DC71F4}" dt="2019-09-24T04:18:54.375" v="0"/>
        <pc:sldMkLst>
          <pc:docMk/>
          <pc:sldMk cId="1086196447" sldId="261"/>
        </pc:sldMkLst>
        <pc:spChg chg="mod ord">
          <ac:chgData name="雄也 佐藤" userId="d5622fa58f4c457d" providerId="Windows Live" clId="Web-{D8EE51A7-9640-4AB7-A87F-74AEA7DC71F4}" dt="2019-09-24T04:18:54.375" v="0"/>
          <ac:spMkLst>
            <pc:docMk/>
            <pc:sldMk cId="1086196447" sldId="261"/>
            <ac:spMk id="3" creationId="{00000000-0000-0000-0000-000000000000}"/>
          </ac:spMkLst>
        </pc:spChg>
      </pc:sldChg>
      <pc:sldChg chg="modSp mod modClrScheme chgLayout">
        <pc:chgData name="雄也 佐藤" userId="d5622fa58f4c457d" providerId="Windows Live" clId="Web-{D8EE51A7-9640-4AB7-A87F-74AEA7DC71F4}" dt="2019-09-24T04:19:28.280" v="8" actId="20577"/>
        <pc:sldMkLst>
          <pc:docMk/>
          <pc:sldMk cId="2650564843" sldId="263"/>
        </pc:sldMkLst>
        <pc:spChg chg="mod ord">
          <ac:chgData name="雄也 佐藤" userId="d5622fa58f4c457d" providerId="Windows Live" clId="Web-{D8EE51A7-9640-4AB7-A87F-74AEA7DC71F4}" dt="2019-09-24T04:18:54.375" v="0"/>
          <ac:spMkLst>
            <pc:docMk/>
            <pc:sldMk cId="2650564843" sldId="263"/>
            <ac:spMk id="2" creationId="{00000000-0000-0000-0000-000000000000}"/>
          </ac:spMkLst>
        </pc:spChg>
        <pc:spChg chg="mod ord">
          <ac:chgData name="雄也 佐藤" userId="d5622fa58f4c457d" providerId="Windows Live" clId="Web-{D8EE51A7-9640-4AB7-A87F-74AEA7DC71F4}" dt="2019-09-24T04:19:28.280" v="8" actId="20577"/>
          <ac:spMkLst>
            <pc:docMk/>
            <pc:sldMk cId="2650564843" sldId="263"/>
            <ac:spMk id="3" creationId="{00000000-0000-0000-0000-000000000000}"/>
          </ac:spMkLst>
        </pc:spChg>
        <pc:spChg chg="mod ord">
          <ac:chgData name="雄也 佐藤" userId="d5622fa58f4c457d" providerId="Windows Live" clId="Web-{D8EE51A7-9640-4AB7-A87F-74AEA7DC71F4}" dt="2019-09-24T04:18:54.375" v="0"/>
          <ac:spMkLst>
            <pc:docMk/>
            <pc:sldMk cId="2650564843" sldId="263"/>
            <ac:spMk id="5" creationId="{00000000-0000-0000-0000-000000000000}"/>
          </ac:spMkLst>
        </pc:spChg>
      </pc:sldChg>
      <pc:sldChg chg="modSp mod modClrScheme chgLayout">
        <pc:chgData name="雄也 佐藤" userId="d5622fa58f4c457d" providerId="Windows Live" clId="Web-{D8EE51A7-9640-4AB7-A87F-74AEA7DC71F4}" dt="2019-09-24T04:18:54.375" v="0"/>
        <pc:sldMkLst>
          <pc:docMk/>
          <pc:sldMk cId="2735384516" sldId="279"/>
        </pc:sldMkLst>
        <pc:spChg chg="mod ord">
          <ac:chgData name="雄也 佐藤" userId="d5622fa58f4c457d" providerId="Windows Live" clId="Web-{D8EE51A7-9640-4AB7-A87F-74AEA7DC71F4}" dt="2019-09-24T04:18:54.375" v="0"/>
          <ac:spMkLst>
            <pc:docMk/>
            <pc:sldMk cId="2735384516" sldId="279"/>
            <ac:spMk id="2" creationId="{00000000-0000-0000-0000-000000000000}"/>
          </ac:spMkLst>
        </pc:spChg>
        <pc:spChg chg="mod ord">
          <ac:chgData name="雄也 佐藤" userId="d5622fa58f4c457d" providerId="Windows Live" clId="Web-{D8EE51A7-9640-4AB7-A87F-74AEA7DC71F4}" dt="2019-09-24T04:18:54.375" v="0"/>
          <ac:spMkLst>
            <pc:docMk/>
            <pc:sldMk cId="2735384516" sldId="279"/>
            <ac:spMk id="3" creationId="{00000000-0000-0000-0000-000000000000}"/>
          </ac:spMkLst>
        </pc:spChg>
        <pc:spChg chg="mod ord">
          <ac:chgData name="雄也 佐藤" userId="d5622fa58f4c457d" providerId="Windows Live" clId="Web-{D8EE51A7-9640-4AB7-A87F-74AEA7DC71F4}" dt="2019-09-24T04:18:54.375" v="0"/>
          <ac:spMkLst>
            <pc:docMk/>
            <pc:sldMk cId="2735384516" sldId="279"/>
            <ac:spMk id="5" creationId="{00000000-0000-0000-0000-000000000000}"/>
          </ac:spMkLst>
        </pc:spChg>
      </pc:sldChg>
      <pc:sldChg chg="modSp mod modClrScheme chgLayout">
        <pc:chgData name="雄也 佐藤" userId="d5622fa58f4c457d" providerId="Windows Live" clId="Web-{D8EE51A7-9640-4AB7-A87F-74AEA7DC71F4}" dt="2019-09-24T04:18:54.375" v="0"/>
        <pc:sldMkLst>
          <pc:docMk/>
          <pc:sldMk cId="2277112940" sldId="280"/>
        </pc:sldMkLst>
        <pc:spChg chg="mod ord">
          <ac:chgData name="雄也 佐藤" userId="d5622fa58f4c457d" providerId="Windows Live" clId="Web-{D8EE51A7-9640-4AB7-A87F-74AEA7DC71F4}" dt="2019-09-24T04:18:54.375" v="0"/>
          <ac:spMkLst>
            <pc:docMk/>
            <pc:sldMk cId="2277112940" sldId="280"/>
            <ac:spMk id="2" creationId="{00000000-0000-0000-0000-000000000000}"/>
          </ac:spMkLst>
        </pc:spChg>
        <pc:spChg chg="mod ord">
          <ac:chgData name="雄也 佐藤" userId="d5622fa58f4c457d" providerId="Windows Live" clId="Web-{D8EE51A7-9640-4AB7-A87F-74AEA7DC71F4}" dt="2019-09-24T04:18:54.375" v="0"/>
          <ac:spMkLst>
            <pc:docMk/>
            <pc:sldMk cId="2277112940" sldId="280"/>
            <ac:spMk id="3" creationId="{00000000-0000-0000-0000-000000000000}"/>
          </ac:spMkLst>
        </pc:spChg>
        <pc:spChg chg="mod ord">
          <ac:chgData name="雄也 佐藤" userId="d5622fa58f4c457d" providerId="Windows Live" clId="Web-{D8EE51A7-9640-4AB7-A87F-74AEA7DC71F4}" dt="2019-09-24T04:18:54.375" v="0"/>
          <ac:spMkLst>
            <pc:docMk/>
            <pc:sldMk cId="2277112940" sldId="280"/>
            <ac:spMk id="4" creationId="{00000000-0000-0000-0000-000000000000}"/>
          </ac:spMkLst>
        </pc:spChg>
      </pc:sldChg>
      <pc:sldChg chg="modSp mod modClrScheme chgLayout">
        <pc:chgData name="雄也 佐藤" userId="d5622fa58f4c457d" providerId="Windows Live" clId="Web-{D8EE51A7-9640-4AB7-A87F-74AEA7DC71F4}" dt="2019-09-24T04:18:54.375" v="0"/>
        <pc:sldMkLst>
          <pc:docMk/>
          <pc:sldMk cId="3319469680" sldId="281"/>
        </pc:sldMkLst>
        <pc:spChg chg="mod ord">
          <ac:chgData name="雄也 佐藤" userId="d5622fa58f4c457d" providerId="Windows Live" clId="Web-{D8EE51A7-9640-4AB7-A87F-74AEA7DC71F4}" dt="2019-09-24T04:18:54.375" v="0"/>
          <ac:spMkLst>
            <pc:docMk/>
            <pc:sldMk cId="3319469680" sldId="281"/>
            <ac:spMk id="2" creationId="{00000000-0000-0000-0000-000000000000}"/>
          </ac:spMkLst>
        </pc:spChg>
        <pc:spChg chg="mod ord">
          <ac:chgData name="雄也 佐藤" userId="d5622fa58f4c457d" providerId="Windows Live" clId="Web-{D8EE51A7-9640-4AB7-A87F-74AEA7DC71F4}" dt="2019-09-24T04:18:54.375" v="0"/>
          <ac:spMkLst>
            <pc:docMk/>
            <pc:sldMk cId="3319469680" sldId="281"/>
            <ac:spMk id="3" creationId="{00000000-0000-0000-0000-000000000000}"/>
          </ac:spMkLst>
        </pc:spChg>
        <pc:spChg chg="mod ord">
          <ac:chgData name="雄也 佐藤" userId="d5622fa58f4c457d" providerId="Windows Live" clId="Web-{D8EE51A7-9640-4AB7-A87F-74AEA7DC71F4}" dt="2019-09-24T04:18:54.375" v="0"/>
          <ac:spMkLst>
            <pc:docMk/>
            <pc:sldMk cId="3319469680" sldId="281"/>
            <ac:spMk id="5" creationId="{00000000-0000-0000-0000-000000000000}"/>
          </ac:spMkLst>
        </pc:spChg>
      </pc:sldChg>
      <pc:sldChg chg="modSp mod modClrScheme chgLayout">
        <pc:chgData name="雄也 佐藤" userId="d5622fa58f4c457d" providerId="Windows Live" clId="Web-{D8EE51A7-9640-4AB7-A87F-74AEA7DC71F4}" dt="2019-09-24T04:18:54.375" v="0"/>
        <pc:sldMkLst>
          <pc:docMk/>
          <pc:sldMk cId="3392729190" sldId="283"/>
        </pc:sldMkLst>
        <pc:spChg chg="mod ord">
          <ac:chgData name="雄也 佐藤" userId="d5622fa58f4c457d" providerId="Windows Live" clId="Web-{D8EE51A7-9640-4AB7-A87F-74AEA7DC71F4}" dt="2019-09-24T04:18:54.375" v="0"/>
          <ac:spMkLst>
            <pc:docMk/>
            <pc:sldMk cId="3392729190" sldId="283"/>
            <ac:spMk id="2" creationId="{00000000-0000-0000-0000-000000000000}"/>
          </ac:spMkLst>
        </pc:spChg>
        <pc:spChg chg="mod ord">
          <ac:chgData name="雄也 佐藤" userId="d5622fa58f4c457d" providerId="Windows Live" clId="Web-{D8EE51A7-9640-4AB7-A87F-74AEA7DC71F4}" dt="2019-09-24T04:18:54.375" v="0"/>
          <ac:spMkLst>
            <pc:docMk/>
            <pc:sldMk cId="3392729190" sldId="283"/>
            <ac:spMk id="3" creationId="{00000000-0000-0000-0000-000000000000}"/>
          </ac:spMkLst>
        </pc:spChg>
        <pc:spChg chg="mod ord">
          <ac:chgData name="雄也 佐藤" userId="d5622fa58f4c457d" providerId="Windows Live" clId="Web-{D8EE51A7-9640-4AB7-A87F-74AEA7DC71F4}" dt="2019-09-24T04:18:54.375" v="0"/>
          <ac:spMkLst>
            <pc:docMk/>
            <pc:sldMk cId="3392729190" sldId="283"/>
            <ac:spMk id="4" creationId="{00000000-0000-0000-0000-000000000000}"/>
          </ac:spMkLst>
        </pc:spChg>
      </pc:sldChg>
      <pc:sldChg chg="modSp mod modClrScheme chgLayout">
        <pc:chgData name="雄也 佐藤" userId="d5622fa58f4c457d" providerId="Windows Live" clId="Web-{D8EE51A7-9640-4AB7-A87F-74AEA7DC71F4}" dt="2019-09-24T04:18:54.375" v="0"/>
        <pc:sldMkLst>
          <pc:docMk/>
          <pc:sldMk cId="3463071192" sldId="320"/>
        </pc:sldMkLst>
        <pc:spChg chg="mod ord">
          <ac:chgData name="雄也 佐藤" userId="d5622fa58f4c457d" providerId="Windows Live" clId="Web-{D8EE51A7-9640-4AB7-A87F-74AEA7DC71F4}" dt="2019-09-24T04:18:54.375" v="0"/>
          <ac:spMkLst>
            <pc:docMk/>
            <pc:sldMk cId="3463071192" sldId="320"/>
            <ac:spMk id="2" creationId="{00000000-0000-0000-0000-000000000000}"/>
          </ac:spMkLst>
        </pc:spChg>
        <pc:spChg chg="mod ord">
          <ac:chgData name="雄也 佐藤" userId="d5622fa58f4c457d" providerId="Windows Live" clId="Web-{D8EE51A7-9640-4AB7-A87F-74AEA7DC71F4}" dt="2019-09-24T04:18:54.375" v="0"/>
          <ac:spMkLst>
            <pc:docMk/>
            <pc:sldMk cId="3463071192" sldId="320"/>
            <ac:spMk id="3" creationId="{00000000-0000-0000-0000-000000000000}"/>
          </ac:spMkLst>
        </pc:spChg>
        <pc:spChg chg="mod ord">
          <ac:chgData name="雄也 佐藤" userId="d5622fa58f4c457d" providerId="Windows Live" clId="Web-{D8EE51A7-9640-4AB7-A87F-74AEA7DC71F4}" dt="2019-09-24T04:18:54.375" v="0"/>
          <ac:spMkLst>
            <pc:docMk/>
            <pc:sldMk cId="3463071192" sldId="320"/>
            <ac:spMk id="5" creationId="{00000000-0000-0000-0000-000000000000}"/>
          </ac:spMkLst>
        </pc:spChg>
      </pc:sldChg>
      <pc:sldChg chg="modSp mod modClrScheme chgLayout">
        <pc:chgData name="雄也 佐藤" userId="d5622fa58f4c457d" providerId="Windows Live" clId="Web-{D8EE51A7-9640-4AB7-A87F-74AEA7DC71F4}" dt="2019-09-24T04:18:54.375" v="0"/>
        <pc:sldMkLst>
          <pc:docMk/>
          <pc:sldMk cId="74918100" sldId="321"/>
        </pc:sldMkLst>
        <pc:spChg chg="mod ord">
          <ac:chgData name="雄也 佐藤" userId="d5622fa58f4c457d" providerId="Windows Live" clId="Web-{D8EE51A7-9640-4AB7-A87F-74AEA7DC71F4}" dt="2019-09-24T04:18:54.375" v="0"/>
          <ac:spMkLst>
            <pc:docMk/>
            <pc:sldMk cId="74918100" sldId="321"/>
            <ac:spMk id="2" creationId="{00000000-0000-0000-0000-000000000000}"/>
          </ac:spMkLst>
        </pc:spChg>
        <pc:spChg chg="mod ord">
          <ac:chgData name="雄也 佐藤" userId="d5622fa58f4c457d" providerId="Windows Live" clId="Web-{D8EE51A7-9640-4AB7-A87F-74AEA7DC71F4}" dt="2019-09-24T04:18:54.375" v="0"/>
          <ac:spMkLst>
            <pc:docMk/>
            <pc:sldMk cId="74918100" sldId="321"/>
            <ac:spMk id="3" creationId="{00000000-0000-0000-0000-000000000000}"/>
          </ac:spMkLst>
        </pc:spChg>
        <pc:spChg chg="mod ord">
          <ac:chgData name="雄也 佐藤" userId="d5622fa58f4c457d" providerId="Windows Live" clId="Web-{D8EE51A7-9640-4AB7-A87F-74AEA7DC71F4}" dt="2019-09-24T04:18:54.375" v="0"/>
          <ac:spMkLst>
            <pc:docMk/>
            <pc:sldMk cId="74918100" sldId="321"/>
            <ac:spMk id="4" creationId="{00000000-0000-0000-0000-000000000000}"/>
          </ac:spMkLst>
        </pc:spChg>
      </pc:sldChg>
      <pc:sldChg chg="modSp mod modClrScheme chgLayout">
        <pc:chgData name="雄也 佐藤" userId="d5622fa58f4c457d" providerId="Windows Live" clId="Web-{D8EE51A7-9640-4AB7-A87F-74AEA7DC71F4}" dt="2019-09-24T04:18:54.375" v="0"/>
        <pc:sldMkLst>
          <pc:docMk/>
          <pc:sldMk cId="378174837" sldId="326"/>
        </pc:sldMkLst>
        <pc:spChg chg="mod ord">
          <ac:chgData name="雄也 佐藤" userId="d5622fa58f4c457d" providerId="Windows Live" clId="Web-{D8EE51A7-9640-4AB7-A87F-74AEA7DC71F4}" dt="2019-09-24T04:18:54.375" v="0"/>
          <ac:spMkLst>
            <pc:docMk/>
            <pc:sldMk cId="378174837" sldId="326"/>
            <ac:spMk id="2" creationId="{00000000-0000-0000-0000-000000000000}"/>
          </ac:spMkLst>
        </pc:spChg>
        <pc:spChg chg="mod ord">
          <ac:chgData name="雄也 佐藤" userId="d5622fa58f4c457d" providerId="Windows Live" clId="Web-{D8EE51A7-9640-4AB7-A87F-74AEA7DC71F4}" dt="2019-09-24T04:18:54.375" v="0"/>
          <ac:spMkLst>
            <pc:docMk/>
            <pc:sldMk cId="378174837" sldId="326"/>
            <ac:spMk id="3" creationId="{00000000-0000-0000-0000-000000000000}"/>
          </ac:spMkLst>
        </pc:spChg>
        <pc:spChg chg="mod ord">
          <ac:chgData name="雄也 佐藤" userId="d5622fa58f4c457d" providerId="Windows Live" clId="Web-{D8EE51A7-9640-4AB7-A87F-74AEA7DC71F4}" dt="2019-09-24T04:18:54.375" v="0"/>
          <ac:spMkLst>
            <pc:docMk/>
            <pc:sldMk cId="378174837" sldId="326"/>
            <ac:spMk id="4" creationId="{00000000-0000-0000-0000-000000000000}"/>
          </ac:spMkLst>
        </pc:spChg>
      </pc:sldChg>
      <pc:sldChg chg="modSp mod modClrScheme chgLayout">
        <pc:chgData name="雄也 佐藤" userId="d5622fa58f4c457d" providerId="Windows Live" clId="Web-{D8EE51A7-9640-4AB7-A87F-74AEA7DC71F4}" dt="2019-09-24T04:18:54.375" v="0"/>
        <pc:sldMkLst>
          <pc:docMk/>
          <pc:sldMk cId="2637445348" sldId="330"/>
        </pc:sldMkLst>
        <pc:spChg chg="mod ord">
          <ac:chgData name="雄也 佐藤" userId="d5622fa58f4c457d" providerId="Windows Live" clId="Web-{D8EE51A7-9640-4AB7-A87F-74AEA7DC71F4}" dt="2019-09-24T04:18:54.375" v="0"/>
          <ac:spMkLst>
            <pc:docMk/>
            <pc:sldMk cId="2637445348" sldId="330"/>
            <ac:spMk id="2" creationId="{00000000-0000-0000-0000-000000000000}"/>
          </ac:spMkLst>
        </pc:spChg>
        <pc:spChg chg="mod ord">
          <ac:chgData name="雄也 佐藤" userId="d5622fa58f4c457d" providerId="Windows Live" clId="Web-{D8EE51A7-9640-4AB7-A87F-74AEA7DC71F4}" dt="2019-09-24T04:18:54.375" v="0"/>
          <ac:spMkLst>
            <pc:docMk/>
            <pc:sldMk cId="2637445348" sldId="330"/>
            <ac:spMk id="3" creationId="{00000000-0000-0000-0000-000000000000}"/>
          </ac:spMkLst>
        </pc:spChg>
        <pc:spChg chg="mod ord">
          <ac:chgData name="雄也 佐藤" userId="d5622fa58f4c457d" providerId="Windows Live" clId="Web-{D8EE51A7-9640-4AB7-A87F-74AEA7DC71F4}" dt="2019-09-24T04:18:54.375" v="0"/>
          <ac:spMkLst>
            <pc:docMk/>
            <pc:sldMk cId="2637445348" sldId="330"/>
            <ac:spMk id="4" creationId="{00000000-0000-0000-0000-000000000000}"/>
          </ac:spMkLst>
        </pc:spChg>
      </pc:sldChg>
      <pc:sldChg chg="modSp mod modClrScheme chgLayout">
        <pc:chgData name="雄也 佐藤" userId="d5622fa58f4c457d" providerId="Windows Live" clId="Web-{D8EE51A7-9640-4AB7-A87F-74AEA7DC71F4}" dt="2019-09-24T04:18:54.375" v="0"/>
        <pc:sldMkLst>
          <pc:docMk/>
          <pc:sldMk cId="2487081482" sldId="332"/>
        </pc:sldMkLst>
        <pc:spChg chg="mod ord">
          <ac:chgData name="雄也 佐藤" userId="d5622fa58f4c457d" providerId="Windows Live" clId="Web-{D8EE51A7-9640-4AB7-A87F-74AEA7DC71F4}" dt="2019-09-24T04:18:54.375" v="0"/>
          <ac:spMkLst>
            <pc:docMk/>
            <pc:sldMk cId="2487081482" sldId="332"/>
            <ac:spMk id="2" creationId="{00000000-0000-0000-0000-000000000000}"/>
          </ac:spMkLst>
        </pc:spChg>
        <pc:spChg chg="mod ord">
          <ac:chgData name="雄也 佐藤" userId="d5622fa58f4c457d" providerId="Windows Live" clId="Web-{D8EE51A7-9640-4AB7-A87F-74AEA7DC71F4}" dt="2019-09-24T04:18:54.375" v="0"/>
          <ac:spMkLst>
            <pc:docMk/>
            <pc:sldMk cId="2487081482" sldId="332"/>
            <ac:spMk id="3" creationId="{00000000-0000-0000-0000-000000000000}"/>
          </ac:spMkLst>
        </pc:spChg>
      </pc:sldChg>
      <pc:sldMasterChg chg="add addSldLayout modSldLayout">
        <pc:chgData name="雄也 佐藤" userId="d5622fa58f4c457d" providerId="Windows Live" clId="Web-{D8EE51A7-9640-4AB7-A87F-74AEA7DC71F4}" dt="2019-09-24T04:18:54.375" v="0"/>
        <pc:sldMasterMkLst>
          <pc:docMk/>
          <pc:sldMasterMk cId="2306696768" sldId="2147483673"/>
        </pc:sldMasterMkLst>
        <pc:sldLayoutChg chg="add mod replId">
          <pc:chgData name="雄也 佐藤" userId="d5622fa58f4c457d" providerId="Windows Live" clId="Web-{D8EE51A7-9640-4AB7-A87F-74AEA7DC71F4}" dt="2019-09-24T04:18:54.375" v="0"/>
          <pc:sldLayoutMkLst>
            <pc:docMk/>
            <pc:sldMasterMk cId="2306696768" sldId="2147483673"/>
            <pc:sldLayoutMk cId="4099471897" sldId="2147483674"/>
          </pc:sldLayoutMkLst>
        </pc:sldLayoutChg>
        <pc:sldLayoutChg chg="add mod replId">
          <pc:chgData name="雄也 佐藤" userId="d5622fa58f4c457d" providerId="Windows Live" clId="Web-{D8EE51A7-9640-4AB7-A87F-74AEA7DC71F4}" dt="2019-09-24T04:18:54.375" v="0"/>
          <pc:sldLayoutMkLst>
            <pc:docMk/>
            <pc:sldMasterMk cId="2306696768" sldId="2147483673"/>
            <pc:sldLayoutMk cId="557389677" sldId="2147483675"/>
          </pc:sldLayoutMkLst>
        </pc:sldLayoutChg>
        <pc:sldLayoutChg chg="add mod replId">
          <pc:chgData name="雄也 佐藤" userId="d5622fa58f4c457d" providerId="Windows Live" clId="Web-{D8EE51A7-9640-4AB7-A87F-74AEA7DC71F4}" dt="2019-09-24T04:18:54.375" v="0"/>
          <pc:sldLayoutMkLst>
            <pc:docMk/>
            <pc:sldMasterMk cId="2306696768" sldId="2147483673"/>
            <pc:sldLayoutMk cId="2763356024" sldId="2147483676"/>
          </pc:sldLayoutMkLst>
        </pc:sldLayoutChg>
        <pc:sldLayoutChg chg="add mod replId">
          <pc:chgData name="雄也 佐藤" userId="d5622fa58f4c457d" providerId="Windows Live" clId="Web-{D8EE51A7-9640-4AB7-A87F-74AEA7DC71F4}" dt="2019-09-24T04:18:54.375" v="0"/>
          <pc:sldLayoutMkLst>
            <pc:docMk/>
            <pc:sldMasterMk cId="2306696768" sldId="2147483673"/>
            <pc:sldLayoutMk cId="1957039347" sldId="2147483677"/>
          </pc:sldLayoutMkLst>
        </pc:sldLayoutChg>
        <pc:sldLayoutChg chg="add mod replId">
          <pc:chgData name="雄也 佐藤" userId="d5622fa58f4c457d" providerId="Windows Live" clId="Web-{D8EE51A7-9640-4AB7-A87F-74AEA7DC71F4}" dt="2019-09-24T04:18:54.375" v="0"/>
          <pc:sldLayoutMkLst>
            <pc:docMk/>
            <pc:sldMasterMk cId="2306696768" sldId="2147483673"/>
            <pc:sldLayoutMk cId="3631799778" sldId="2147483678"/>
          </pc:sldLayoutMkLst>
        </pc:sldLayoutChg>
        <pc:sldLayoutChg chg="add mod replId">
          <pc:chgData name="雄也 佐藤" userId="d5622fa58f4c457d" providerId="Windows Live" clId="Web-{D8EE51A7-9640-4AB7-A87F-74AEA7DC71F4}" dt="2019-09-24T04:18:54.375" v="0"/>
          <pc:sldLayoutMkLst>
            <pc:docMk/>
            <pc:sldMasterMk cId="2306696768" sldId="2147483673"/>
            <pc:sldLayoutMk cId="141562476" sldId="2147483679"/>
          </pc:sldLayoutMkLst>
        </pc:sldLayoutChg>
        <pc:sldLayoutChg chg="add mod replId">
          <pc:chgData name="雄也 佐藤" userId="d5622fa58f4c457d" providerId="Windows Live" clId="Web-{D8EE51A7-9640-4AB7-A87F-74AEA7DC71F4}" dt="2019-09-24T04:18:54.375" v="0"/>
          <pc:sldLayoutMkLst>
            <pc:docMk/>
            <pc:sldMasterMk cId="2306696768" sldId="2147483673"/>
            <pc:sldLayoutMk cId="1626915664" sldId="2147483680"/>
          </pc:sldLayoutMkLst>
        </pc:sldLayoutChg>
        <pc:sldLayoutChg chg="add mod replId">
          <pc:chgData name="雄也 佐藤" userId="d5622fa58f4c457d" providerId="Windows Live" clId="Web-{D8EE51A7-9640-4AB7-A87F-74AEA7DC71F4}" dt="2019-09-24T04:18:54.375" v="0"/>
          <pc:sldLayoutMkLst>
            <pc:docMk/>
            <pc:sldMasterMk cId="2306696768" sldId="2147483673"/>
            <pc:sldLayoutMk cId="4119897483" sldId="2147483681"/>
          </pc:sldLayoutMkLst>
        </pc:sldLayoutChg>
        <pc:sldLayoutChg chg="add mod replId">
          <pc:chgData name="雄也 佐藤" userId="d5622fa58f4c457d" providerId="Windows Live" clId="Web-{D8EE51A7-9640-4AB7-A87F-74AEA7DC71F4}" dt="2019-09-24T04:18:54.375" v="0"/>
          <pc:sldLayoutMkLst>
            <pc:docMk/>
            <pc:sldMasterMk cId="2306696768" sldId="2147483673"/>
            <pc:sldLayoutMk cId="3318479435" sldId="2147483682"/>
          </pc:sldLayoutMkLst>
        </pc:sldLayoutChg>
        <pc:sldLayoutChg chg="add mod replId">
          <pc:chgData name="雄也 佐藤" userId="d5622fa58f4c457d" providerId="Windows Live" clId="Web-{D8EE51A7-9640-4AB7-A87F-74AEA7DC71F4}" dt="2019-09-24T04:18:54.375" v="0"/>
          <pc:sldLayoutMkLst>
            <pc:docMk/>
            <pc:sldMasterMk cId="2306696768" sldId="2147483673"/>
            <pc:sldLayoutMk cId="3365469253" sldId="2147483683"/>
          </pc:sldLayoutMkLst>
        </pc:sldLayoutChg>
        <pc:sldLayoutChg chg="add mod replId">
          <pc:chgData name="雄也 佐藤" userId="d5622fa58f4c457d" providerId="Windows Live" clId="Web-{D8EE51A7-9640-4AB7-A87F-74AEA7DC71F4}" dt="2019-09-24T04:18:54.375" v="0"/>
          <pc:sldLayoutMkLst>
            <pc:docMk/>
            <pc:sldMasterMk cId="2306696768" sldId="2147483673"/>
            <pc:sldLayoutMk cId="3610265426" sldId="2147483684"/>
          </pc:sldLayoutMkLst>
        </pc:sldLayoutChg>
      </pc:sldMasterChg>
    </pc:docChg>
  </pc:docChgLst>
  <pc:docChgLst>
    <pc:chgData name="雄也 佐藤" userId="d5622fa58f4c457d" providerId="Windows Live" clId="Web-{7BDC4B12-0F83-478E-84BA-F286D47FBFB3}"/>
    <pc:docChg chg="modSld">
      <pc:chgData name="雄也 佐藤" userId="d5622fa58f4c457d" providerId="Windows Live" clId="Web-{7BDC4B12-0F83-478E-84BA-F286D47FBFB3}" dt="2019-10-17T04:27:25.120" v="32" actId="14100"/>
      <pc:docMkLst>
        <pc:docMk/>
      </pc:docMkLst>
      <pc:sldChg chg="modSp">
        <pc:chgData name="雄也 佐藤" userId="d5622fa58f4c457d" providerId="Windows Live" clId="Web-{7BDC4B12-0F83-478E-84BA-F286D47FBFB3}" dt="2019-10-17T04:16:02.976" v="2" actId="20577"/>
        <pc:sldMkLst>
          <pc:docMk/>
          <pc:sldMk cId="2650564843" sldId="263"/>
        </pc:sldMkLst>
        <pc:spChg chg="mod">
          <ac:chgData name="雄也 佐藤" userId="d5622fa58f4c457d" providerId="Windows Live" clId="Web-{7BDC4B12-0F83-478E-84BA-F286D47FBFB3}" dt="2019-10-17T04:16:02.976" v="2" actId="20577"/>
          <ac:spMkLst>
            <pc:docMk/>
            <pc:sldMk cId="2650564843" sldId="263"/>
            <ac:spMk id="3" creationId="{00000000-0000-0000-0000-000000000000}"/>
          </ac:spMkLst>
        </pc:spChg>
      </pc:sldChg>
      <pc:sldChg chg="addSp delSp modSp">
        <pc:chgData name="雄也 佐藤" userId="d5622fa58f4c457d" providerId="Windows Live" clId="Web-{7BDC4B12-0F83-478E-84BA-F286D47FBFB3}" dt="2019-10-17T04:25:37.462" v="26" actId="1076"/>
        <pc:sldMkLst>
          <pc:docMk/>
          <pc:sldMk cId="3392729190" sldId="283"/>
        </pc:sldMkLst>
        <pc:picChg chg="add del mod modCrop">
          <ac:chgData name="雄也 佐藤" userId="d5622fa58f4c457d" providerId="Windows Live" clId="Web-{7BDC4B12-0F83-478E-84BA-F286D47FBFB3}" dt="2019-10-17T04:24:53.135" v="15"/>
          <ac:picMkLst>
            <pc:docMk/>
            <pc:sldMk cId="3392729190" sldId="283"/>
            <ac:picMk id="5" creationId="{D9D48A4E-5C35-41F2-A354-0906D1FE99AD}"/>
          </ac:picMkLst>
        </pc:picChg>
        <pc:picChg chg="del">
          <ac:chgData name="雄也 佐藤" userId="d5622fa58f4c457d" providerId="Windows Live" clId="Web-{7BDC4B12-0F83-478E-84BA-F286D47FBFB3}" dt="2019-10-17T04:23:37.259" v="8"/>
          <ac:picMkLst>
            <pc:docMk/>
            <pc:sldMk cId="3392729190" sldId="283"/>
            <ac:picMk id="7" creationId="{144D9191-DB94-42E7-9EC8-44BC17F4D9E5}"/>
          </ac:picMkLst>
        </pc:picChg>
        <pc:picChg chg="add del mod">
          <ac:chgData name="雄也 佐藤" userId="d5622fa58f4c457d" providerId="Windows Live" clId="Web-{7BDC4B12-0F83-478E-84BA-F286D47FBFB3}" dt="2019-10-17T04:25:06.884" v="17"/>
          <ac:picMkLst>
            <pc:docMk/>
            <pc:sldMk cId="3392729190" sldId="283"/>
            <ac:picMk id="9" creationId="{D135143D-B1DD-4D09-BF22-A7412346FDB7}"/>
          </ac:picMkLst>
        </pc:picChg>
        <pc:picChg chg="add del mod">
          <ac:chgData name="雄也 佐藤" userId="d5622fa58f4c457d" providerId="Windows Live" clId="Web-{7BDC4B12-0F83-478E-84BA-F286D47FBFB3}" dt="2019-10-17T04:25:10.337" v="19"/>
          <ac:picMkLst>
            <pc:docMk/>
            <pc:sldMk cId="3392729190" sldId="283"/>
            <ac:picMk id="11" creationId="{57EC8775-22AF-44E9-A8CE-AF2058A45AD6}"/>
          </ac:picMkLst>
        </pc:picChg>
        <pc:picChg chg="add mod modCrop">
          <ac:chgData name="雄也 佐藤" userId="d5622fa58f4c457d" providerId="Windows Live" clId="Web-{7BDC4B12-0F83-478E-84BA-F286D47FBFB3}" dt="2019-10-17T04:25:37.462" v="26" actId="1076"/>
          <ac:picMkLst>
            <pc:docMk/>
            <pc:sldMk cId="3392729190" sldId="283"/>
            <ac:picMk id="13" creationId="{1FB14D30-3543-40FB-876D-E37ECBC7716D}"/>
          </ac:picMkLst>
        </pc:picChg>
      </pc:sldChg>
      <pc:sldChg chg="addSp delSp modSp">
        <pc:chgData name="雄也 佐藤" userId="d5622fa58f4c457d" providerId="Windows Live" clId="Web-{7BDC4B12-0F83-478E-84BA-F286D47FBFB3}" dt="2019-10-17T04:27:25.120" v="32" actId="14100"/>
        <pc:sldMkLst>
          <pc:docMk/>
          <pc:sldMk cId="378174837" sldId="326"/>
        </pc:sldMkLst>
        <pc:picChg chg="del">
          <ac:chgData name="雄也 佐藤" userId="d5622fa58f4c457d" providerId="Windows Live" clId="Web-{7BDC4B12-0F83-478E-84BA-F286D47FBFB3}" dt="2019-10-17T04:26:49.525" v="27"/>
          <ac:picMkLst>
            <pc:docMk/>
            <pc:sldMk cId="378174837" sldId="326"/>
            <ac:picMk id="5" creationId="{63B25A90-5F5F-4D72-9378-77D0423BE0F4}"/>
          </ac:picMkLst>
        </pc:picChg>
        <pc:picChg chg="add mod modCrop">
          <ac:chgData name="雄也 佐藤" userId="d5622fa58f4c457d" providerId="Windows Live" clId="Web-{7BDC4B12-0F83-478E-84BA-F286D47FBFB3}" dt="2019-10-17T04:27:25.120" v="32" actId="14100"/>
          <ac:picMkLst>
            <pc:docMk/>
            <pc:sldMk cId="378174837" sldId="326"/>
            <ac:picMk id="6" creationId="{743CDE15-D103-4516-82F2-CB14B872AFEE}"/>
          </ac:picMkLst>
        </pc:picChg>
      </pc:sldChg>
      <pc:sldChg chg="modSp">
        <pc:chgData name="雄也 佐藤" userId="d5622fa58f4c457d" providerId="Windows Live" clId="Web-{7BDC4B12-0F83-478E-84BA-F286D47FBFB3}" dt="2019-10-17T04:19:32.977" v="5" actId="20577"/>
        <pc:sldMkLst>
          <pc:docMk/>
          <pc:sldMk cId="2637445348" sldId="330"/>
        </pc:sldMkLst>
        <pc:spChg chg="mod">
          <ac:chgData name="雄也 佐藤" userId="d5622fa58f4c457d" providerId="Windows Live" clId="Web-{7BDC4B12-0F83-478E-84BA-F286D47FBFB3}" dt="2019-10-17T04:19:32.977" v="5" actId="20577"/>
          <ac:spMkLst>
            <pc:docMk/>
            <pc:sldMk cId="2637445348" sldId="330"/>
            <ac:spMk id="3" creationId="{00000000-0000-0000-0000-000000000000}"/>
          </ac:spMkLst>
        </pc:spChg>
      </pc:sldChg>
    </pc:docChg>
  </pc:docChgLst>
  <pc:docChgLst>
    <pc:chgData name="佐藤 雄也" userId="d5622fa58f4c457d" providerId="LiveId" clId="{0F4A5221-FDED-409B-900A-E0F338FC8BA4}"/>
    <pc:docChg chg="modSld">
      <pc:chgData name="佐藤 雄也" userId="d5622fa58f4c457d" providerId="LiveId" clId="{0F4A5221-FDED-409B-900A-E0F338FC8BA4}" dt="2019-10-21T02:21:36.607" v="2" actId="1076"/>
      <pc:docMkLst>
        <pc:docMk/>
      </pc:docMkLst>
      <pc:sldChg chg="addSp modSp">
        <pc:chgData name="佐藤 雄也" userId="d5622fa58f4c457d" providerId="LiveId" clId="{0F4A5221-FDED-409B-900A-E0F338FC8BA4}" dt="2019-10-21T02:21:36.607" v="2" actId="1076"/>
        <pc:sldMkLst>
          <pc:docMk/>
          <pc:sldMk cId="1086196447" sldId="261"/>
        </pc:sldMkLst>
        <pc:spChg chg="mod">
          <ac:chgData name="佐藤 雄也" userId="d5622fa58f4c457d" providerId="LiveId" clId="{0F4A5221-FDED-409B-900A-E0F338FC8BA4}" dt="2019-10-21T02:21:24.597" v="0" actId="1076"/>
          <ac:spMkLst>
            <pc:docMk/>
            <pc:sldMk cId="1086196447" sldId="261"/>
            <ac:spMk id="2" creationId="{00000000-0000-0000-0000-000000000000}"/>
          </ac:spMkLst>
        </pc:spChg>
        <pc:picChg chg="add mod">
          <ac:chgData name="佐藤 雄也" userId="d5622fa58f4c457d" providerId="LiveId" clId="{0F4A5221-FDED-409B-900A-E0F338FC8BA4}" dt="2019-10-21T02:21:36.607" v="2" actId="1076"/>
          <ac:picMkLst>
            <pc:docMk/>
            <pc:sldMk cId="1086196447" sldId="261"/>
            <ac:picMk id="5" creationId="{CC9C71F3-5392-418C-9807-89C2DDF28CFD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C727B4-33FE-4D88-9BE7-B4E1A2D0AF45}" type="datetimeFigureOut">
              <a:rPr kumimoji="1" lang="ja-JP" altLang="en-US" smtClean="0"/>
              <a:t>2020/2/20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898BBD-006D-4000-9836-8384BE36A8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19392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56A656-A66C-43F3-AF30-4899365A0224}" type="datetimeFigureOut">
              <a:rPr kumimoji="1" lang="ja-JP" altLang="en-US" smtClean="0"/>
              <a:t>2020/2/20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5338BE-76B5-4AE4-ADE0-1C8353B715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42901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338BE-76B5-4AE4-ADE0-1C8353B7154B}" type="slidenum">
              <a:rPr kumimoji="1" lang="ja-JP" altLang="en-US" smtClean="0"/>
              <a:t>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93714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9471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469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265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28D29-1ECB-41DF-951B-2A23F95AD026}" type="datetimeFigureOut">
              <a:rPr lang="en-US" dirty="0"/>
              <a:t>2/20/20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E3F4F-51B2-42EE-AFA2-40C4572185CC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389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3356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2/20/20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039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2/20/20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799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2/20/20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62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2/20/20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915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dirty="0"/>
              <a:pPr/>
              <a:t>2/20/20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897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2/20/20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479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2/20/20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6696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825038" y="1747652"/>
            <a:ext cx="7471515" cy="2405340"/>
          </a:xfrm>
        </p:spPr>
        <p:txBody>
          <a:bodyPr>
            <a:normAutofit/>
          </a:bodyPr>
          <a:lstStyle/>
          <a:p>
            <a:r>
              <a:rPr lang="en-US" altLang="ja-JP" sz="2800" dirty="0"/>
              <a:t>Scratch</a:t>
            </a:r>
            <a:r>
              <a:rPr lang="ja-JP" altLang="en-US" sz="2800" dirty="0"/>
              <a:t>を使ってプログラミングを楽しく学ぼう！</a:t>
            </a:r>
            <a:br>
              <a:rPr lang="en-US" altLang="ja-JP" sz="2800" dirty="0"/>
            </a:br>
            <a:br>
              <a:rPr lang="en-US" altLang="ja-JP" sz="4800" dirty="0"/>
            </a:br>
            <a:r>
              <a:rPr lang="en-US" altLang="ja-JP" sz="4800" dirty="0"/>
              <a:t>③</a:t>
            </a:r>
            <a:r>
              <a:rPr lang="ja-JP" altLang="en-US" sz="4800" dirty="0"/>
              <a:t>条件を学ぼう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825038" y="4636286"/>
            <a:ext cx="7543800" cy="918693"/>
          </a:xfrm>
        </p:spPr>
        <p:txBody>
          <a:bodyPr>
            <a:normAutofit fontScale="92500" lnSpcReduction="10000"/>
          </a:bodyPr>
          <a:lstStyle/>
          <a:p>
            <a:r>
              <a:rPr lang="en-GB" altLang="ja-JP" cap="none">
                <a:solidFill>
                  <a:schemeClr val="tx1"/>
                </a:solidFill>
                <a:latin typeface="+mn-ea"/>
              </a:rPr>
              <a:t>Scratch</a:t>
            </a:r>
            <a:r>
              <a:rPr lang="ja-JP" altLang="en-US" cap="none">
                <a:solidFill>
                  <a:schemeClr val="tx1"/>
                </a:solidFill>
                <a:latin typeface="+mn-ea"/>
              </a:rPr>
              <a:t>は </a:t>
            </a:r>
            <a:r>
              <a:rPr lang="en-GB" altLang="ja-JP" cap="none">
                <a:solidFill>
                  <a:schemeClr val="tx1"/>
                </a:solidFill>
                <a:latin typeface="+mn-ea"/>
              </a:rPr>
              <a:t>MIT</a:t>
            </a:r>
            <a:r>
              <a:rPr lang="ja-JP" altLang="en-US" cap="none">
                <a:solidFill>
                  <a:schemeClr val="tx1"/>
                </a:solidFill>
                <a:latin typeface="+mn-ea"/>
              </a:rPr>
              <a:t>メディア・ラボのライフロング・キンダーガーテン・グループによって開発されました。詳しくは </a:t>
            </a:r>
            <a:r>
              <a:rPr lang="en-GB" altLang="ja-JP" cap="none">
                <a:solidFill>
                  <a:schemeClr val="tx1"/>
                </a:solidFill>
                <a:latin typeface="+mn-ea"/>
              </a:rPr>
              <a:t>http://</a:t>
            </a:r>
            <a:r>
              <a:rPr lang="en-GB" altLang="ja-JP" cap="none" err="1">
                <a:solidFill>
                  <a:schemeClr val="tx1"/>
                </a:solidFill>
                <a:latin typeface="+mn-ea"/>
              </a:rPr>
              <a:t>scratch.mit.edu</a:t>
            </a:r>
            <a:r>
              <a:rPr lang="en-GB" altLang="ja-JP" cap="none">
                <a:solidFill>
                  <a:schemeClr val="tx1"/>
                </a:solidFill>
                <a:latin typeface="+mn-ea"/>
              </a:rPr>
              <a:t> </a:t>
            </a:r>
            <a:r>
              <a:rPr lang="ja-JP" altLang="en-US" cap="none">
                <a:solidFill>
                  <a:schemeClr val="tx1"/>
                </a:solidFill>
                <a:latin typeface="+mn-ea"/>
              </a:rPr>
              <a:t>をご参照ください。</a:t>
            </a:r>
            <a:endParaRPr kumimoji="1" lang="ja-JP" altLang="en-US" cap="none">
              <a:solidFill>
                <a:schemeClr val="tx1"/>
              </a:solidFill>
              <a:latin typeface="+mn-ea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29E9227-12F3-614E-9BC2-7D9613C9A2B2}"/>
              </a:ext>
            </a:extLst>
          </p:cNvPr>
          <p:cNvSpPr txBox="1"/>
          <p:nvPr/>
        </p:nvSpPr>
        <p:spPr>
          <a:xfrm>
            <a:off x="902482" y="2211860"/>
            <a:ext cx="1144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スクラッチ</a:t>
            </a:r>
          </a:p>
        </p:txBody>
      </p:sp>
    </p:spTree>
    <p:extLst>
      <p:ext uri="{BB962C8B-B14F-4D97-AF65-F5344CB8AC3E}">
        <p14:creationId xmlns:p14="http://schemas.microsoft.com/office/powerpoint/2010/main" val="24870814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36991" y="200483"/>
            <a:ext cx="7543800" cy="1450757"/>
          </a:xfrm>
        </p:spPr>
        <p:txBody>
          <a:bodyPr/>
          <a:lstStyle/>
          <a:p>
            <a:pPr algn="ctr"/>
            <a:r>
              <a:rPr kumimoji="1" lang="ja-JP" altLang="en-US"/>
              <a:t>もし～なら、でなければ</a:t>
            </a:r>
            <a:br>
              <a:rPr kumimoji="1" lang="en-US" altLang="ja-JP"/>
            </a:br>
            <a:r>
              <a:rPr kumimoji="1" lang="en-US" altLang="ja-JP"/>
              <a:t>(</a:t>
            </a:r>
            <a:r>
              <a:rPr kumimoji="1" lang="ja-JP" altLang="en-US"/>
              <a:t>条件</a:t>
            </a:r>
            <a:r>
              <a:rPr kumimoji="1" lang="en-US" altLang="ja-JP"/>
              <a:t>)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ja-JP" altLang="en-US" sz="2800"/>
              <a:t>もしマウスが押されたら、ネコが「こんにちは！」と言い、押されていなければ「うーん</a:t>
            </a:r>
            <a:r>
              <a:rPr lang="en-US" altLang="ja-JP" sz="2800"/>
              <a:t>…</a:t>
            </a:r>
            <a:r>
              <a:rPr lang="ja-JP" altLang="en-US" sz="2800"/>
              <a:t>」と考えるスクリプトを作ってみよう</a:t>
            </a:r>
            <a:endParaRPr lang="en-US" altLang="ja-JP" sz="2800"/>
          </a:p>
          <a:p>
            <a:pPr>
              <a:buFont typeface="Wingdings" panose="05000000000000000000" pitchFamily="2" charset="2"/>
              <a:buChar char="l"/>
            </a:pPr>
            <a:endParaRPr lang="en-US" altLang="ja-JP" sz="280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9</a:t>
            </a:fld>
            <a:endParaRPr lang="en-US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64DC275F-8497-495E-AD47-BA5175B824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7117" y="5609038"/>
            <a:ext cx="4541914" cy="646232"/>
          </a:xfrm>
          <a:prstGeom prst="rect">
            <a:avLst/>
          </a:prstGeom>
        </p:spPr>
      </p:pic>
      <p:pic>
        <p:nvPicPr>
          <p:cNvPr id="13" name="図 13" descr="スクリーンショットの画面&#10;&#10;高い精度で生成された説明">
            <a:extLst>
              <a:ext uri="{FF2B5EF4-FFF2-40B4-BE49-F238E27FC236}">
                <a16:creationId xmlns:a16="http://schemas.microsoft.com/office/drawing/2014/main" id="{1FB14D30-3543-40FB-876D-E37ECBC7716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358" t="20930" r="36164" b="5232"/>
          <a:stretch/>
        </p:blipFill>
        <p:spPr>
          <a:xfrm>
            <a:off x="897147" y="3367537"/>
            <a:ext cx="2622434" cy="2882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7291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/>
              <a:t>もし～なら、でなければ</a:t>
            </a:r>
            <a:br>
              <a:rPr lang="en-US" altLang="ja-JP"/>
            </a:br>
            <a:r>
              <a:rPr lang="en-US" altLang="ja-JP"/>
              <a:t>(</a:t>
            </a:r>
            <a:r>
              <a:rPr lang="ja-JP" altLang="en-US"/>
              <a:t>条件</a:t>
            </a:r>
            <a:r>
              <a:rPr lang="en-US" altLang="ja-JP"/>
              <a:t>)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521155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ja-JP" altLang="en-US" sz="2800"/>
              <a:t>もしマウスが押されたらネコを隠して、押されていなければネコを表示するスクリプトを作ってみよう。</a:t>
            </a:r>
            <a:endParaRPr kumimoji="1" lang="ja-JP" altLang="en-US" sz="280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BC680D2C-ABE6-4348-9C8D-5D64825B66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178" y="5382065"/>
            <a:ext cx="4541914" cy="646232"/>
          </a:xfrm>
          <a:prstGeom prst="rect">
            <a:avLst/>
          </a:prstGeom>
        </p:spPr>
      </p:pic>
      <p:pic>
        <p:nvPicPr>
          <p:cNvPr id="6" name="図 6" descr="パソコン画面のスクリーンショット&#10;&#10;高い精度で生成された説明">
            <a:extLst>
              <a:ext uri="{FF2B5EF4-FFF2-40B4-BE49-F238E27FC236}">
                <a16:creationId xmlns:a16="http://schemas.microsoft.com/office/drawing/2014/main" id="{743CDE15-D103-4516-82F2-CB14B872AFE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155" t="21512" r="34277" b="2907"/>
          <a:stretch/>
        </p:blipFill>
        <p:spPr>
          <a:xfrm>
            <a:off x="825657" y="2694676"/>
            <a:ext cx="3013099" cy="3391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748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2AA083F-7320-4A7B-B4AA-0AB718547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Scratch</a:t>
            </a:r>
            <a:r>
              <a:rPr kumimoji="1" lang="ja-JP" altLang="en-US" dirty="0"/>
              <a:t>のライセンス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612CEBA-F8CD-4E3F-8722-B3AA938862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Scratch</a:t>
            </a:r>
            <a:r>
              <a:rPr lang="ja-JP" altLang="en-US" dirty="0"/>
              <a:t>は「クリエイティブコモンズ　表示</a:t>
            </a:r>
            <a:r>
              <a:rPr lang="en-US" altLang="ja-JP" dirty="0"/>
              <a:t>‐</a:t>
            </a:r>
            <a:r>
              <a:rPr lang="ja-JP" altLang="en-US" dirty="0"/>
              <a:t>継承ライセンスです。</a:t>
            </a:r>
            <a:endParaRPr lang="en-US" altLang="ja-JP" dirty="0"/>
          </a:p>
          <a:p>
            <a:r>
              <a:rPr lang="en-US" altLang="ja-JP" dirty="0"/>
              <a:t>https://creativecommons.org/licenses/by-sa/2.0/deed.ja</a:t>
            </a:r>
            <a:r>
              <a:rPr lang="ja-JP" altLang="en-US" dirty="0"/>
              <a:t>　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5CF15AD-7DB3-4BE5-8806-0C196FAE0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5603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C8A8226-B4BD-4038-8284-DDD3EE2C5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このスライドの作者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07C9ED4-B8C5-451F-80D7-A6542402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八戸工業大学工学部システム情報工学科</a:t>
            </a:r>
            <a:endParaRPr kumimoji="1" lang="en-US" altLang="ja-JP" dirty="0"/>
          </a:p>
          <a:p>
            <a:r>
              <a:rPr lang="ja-JP" altLang="en-US" dirty="0"/>
              <a:t>令和</a:t>
            </a:r>
            <a:r>
              <a:rPr lang="en-US" altLang="ja-JP" dirty="0"/>
              <a:t>1</a:t>
            </a:r>
            <a:r>
              <a:rPr lang="ja-JP" altLang="en-US" dirty="0"/>
              <a:t>年度小久保温研究室所属</a:t>
            </a:r>
            <a:endParaRPr lang="en-US" altLang="ja-JP" dirty="0"/>
          </a:p>
          <a:p>
            <a:r>
              <a:rPr kumimoji="1" lang="ja-JP" altLang="en-US" dirty="0"/>
              <a:t>佐藤雄也、山白康平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1998300-0915-4087-A048-B313A25AE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664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今回の内容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ja-JP" altLang="en-US" sz="2800">
                <a:ea typeface="ＭＳ Ｐゴシック"/>
              </a:rPr>
              <a:t>条件について学ぼう</a:t>
            </a:r>
            <a:endParaRPr kumimoji="1" lang="en-US" altLang="ja-JP" sz="2800">
              <a:ea typeface="ＭＳ Ｐゴシック"/>
            </a:endParaRPr>
          </a:p>
          <a:p>
            <a:pPr marL="457200" indent="-457200">
              <a:buFont typeface="+mj-lt"/>
              <a:buAutoNum type="arabicPeriod"/>
            </a:pPr>
            <a:r>
              <a:rPr lang="ja-JP" altLang="en-US" sz="2800"/>
              <a:t>「もし～なら」について学ぼう</a:t>
            </a:r>
            <a:endParaRPr lang="en-US" altLang="ja-JP" sz="2800"/>
          </a:p>
          <a:p>
            <a:pPr marL="457200" indent="-457200">
              <a:buFont typeface="+mj-lt"/>
              <a:buAutoNum type="arabicPeriod"/>
            </a:pPr>
            <a:r>
              <a:rPr lang="ja-JP" altLang="en-US" sz="2800"/>
              <a:t>「もし～なら、でなければ」について学ぼう</a:t>
            </a:r>
            <a:endParaRPr kumimoji="1" lang="en-US" altLang="ja-JP" sz="2800"/>
          </a:p>
          <a:p>
            <a:pPr marL="457200" indent="-457200">
              <a:buFont typeface="+mj-lt"/>
              <a:buAutoNum type="arabicPeriod"/>
            </a:pPr>
            <a:r>
              <a:rPr lang="ja-JP" altLang="en-US" sz="2800">
                <a:ea typeface="ＭＳ Ｐゴシック"/>
              </a:rPr>
              <a:t>構造化プログラミングについて学ぼう</a:t>
            </a:r>
            <a:endParaRPr lang="en-US" altLang="ja-JP" sz="2800">
              <a:ea typeface="ＭＳ Ｐゴシック"/>
            </a:endParaRPr>
          </a:p>
          <a:p>
            <a:pPr marL="0" indent="0">
              <a:buNone/>
            </a:pPr>
            <a:endParaRPr lang="en-US" altLang="ja-JP" sz="2800">
              <a:ea typeface="ＭＳ Ｐゴシック" panose="020B0600070205080204" pitchFamily="34" charset="-128"/>
              <a:cs typeface="Calibri"/>
            </a:endParaRPr>
          </a:p>
          <a:p>
            <a:pPr marL="457200" indent="-457200">
              <a:buFont typeface="Calibri Light" panose="020F0302020204030204"/>
              <a:buAutoNum type="arabicPeriod"/>
            </a:pPr>
            <a:endParaRPr lang="en-US" altLang="ja-JP" sz="2800">
              <a:cs typeface="Calibri" panose="020F0502020204030204"/>
            </a:endParaRPr>
          </a:p>
          <a:p>
            <a:pPr marL="457200" indent="-457200">
              <a:buFont typeface="+mj-lt"/>
              <a:buAutoNum type="arabicPeriod"/>
            </a:pPr>
            <a:endParaRPr lang="ja-JP" altLang="en-US" sz="2800">
              <a:cs typeface="Calibri" panose="020F0502020204030204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564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1878375" y="1623085"/>
            <a:ext cx="53872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b="1" dirty="0"/>
              <a:t>プログラミングしてみよう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CC9C71F3-5392-418C-9807-89C2DDF28C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4274" y="2645360"/>
            <a:ext cx="3810000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196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/>
              <a:t>条件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ja-JP" altLang="en-US" sz="2800"/>
              <a:t>「</a:t>
            </a:r>
            <a:r>
              <a:rPr lang="ja-JP" altLang="en-US" sz="2800" b="1">
                <a:solidFill>
                  <a:srgbClr val="FFC000"/>
                </a:solidFill>
              </a:rPr>
              <a:t>制御</a:t>
            </a:r>
            <a:r>
              <a:rPr lang="ja-JP" altLang="en-US" sz="2800"/>
              <a:t>」の中にある「もし～なら」と「もし～なら、でなければ」というブロックを見てみよう。</a:t>
            </a:r>
            <a:endParaRPr lang="en-US" altLang="ja-JP" sz="2800"/>
          </a:p>
          <a:p>
            <a:pPr>
              <a:buFont typeface="Wingdings" panose="05000000000000000000" pitchFamily="2" charset="2"/>
              <a:buChar char="l"/>
            </a:pPr>
            <a:r>
              <a:rPr lang="ja-JP" altLang="en-US" sz="2800"/>
              <a:t>今回はこの二つのブロックについて学んでいくよ。</a:t>
            </a:r>
            <a:endParaRPr kumimoji="1" lang="en-US" altLang="ja-JP" sz="2800"/>
          </a:p>
          <a:p>
            <a:pPr marL="0" indent="0">
              <a:buNone/>
            </a:pPr>
            <a:endParaRPr kumimoji="1" lang="en-US" altLang="ja-JP" sz="2800"/>
          </a:p>
          <a:p>
            <a:pPr marL="0" indent="0">
              <a:buNone/>
            </a:pPr>
            <a:endParaRPr kumimoji="1" lang="ja-JP" altLang="en-US" sz="280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3845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使うときに注意しよう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454909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ja-JP" altLang="en-US" sz="2800"/>
              <a:t>「もし～なら」と「もし～なら、でなければ」を使うときは「ずっとくり返す」で囲まなくてはいけません。</a:t>
            </a:r>
            <a:endParaRPr lang="en-US" altLang="ja-JP" sz="2800"/>
          </a:p>
          <a:p>
            <a:pPr>
              <a:buFont typeface="Wingdings" panose="05000000000000000000" pitchFamily="2" charset="2"/>
              <a:buChar char="l"/>
            </a:pPr>
            <a:r>
              <a:rPr kumimoji="1" lang="ja-JP" altLang="en-US" sz="2800"/>
              <a:t>覚えておこう。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F3B68BC6-9AD3-4255-A636-320CECC6E6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276" t="24278" r="41376" b="21484"/>
          <a:stretch/>
        </p:blipFill>
        <p:spPr>
          <a:xfrm>
            <a:off x="1040234" y="3355799"/>
            <a:ext cx="2592199" cy="2686413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73A12B94-9AD3-40E7-985E-15001E0DADD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191" t="24129" r="44562" b="8970"/>
          <a:stretch/>
        </p:blipFill>
        <p:spPr>
          <a:xfrm>
            <a:off x="4572000" y="2835479"/>
            <a:ext cx="2491531" cy="3313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18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もし～なら</a:t>
            </a:r>
            <a:r>
              <a:rPr lang="en-US" altLang="ja-JP"/>
              <a:t>(</a:t>
            </a:r>
            <a:r>
              <a:rPr lang="ja-JP" altLang="en-US"/>
              <a:t>条件</a:t>
            </a:r>
            <a:r>
              <a:rPr lang="en-US" altLang="ja-JP"/>
              <a:t>)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ja-JP" altLang="en-US" sz="2800"/>
              <a:t>「もし～なら」は</a:t>
            </a:r>
            <a:endParaRPr lang="en-US" altLang="ja-JP" sz="2800"/>
          </a:p>
          <a:p>
            <a:pPr marL="0" indent="0">
              <a:buNone/>
            </a:pPr>
            <a:r>
              <a:rPr kumimoji="1" lang="en-US" altLang="ja-JP" sz="2800"/>
              <a:t>	</a:t>
            </a:r>
            <a:r>
              <a:rPr kumimoji="1" lang="ja-JP" altLang="en-US" sz="2800"/>
              <a:t>もし　</a:t>
            </a:r>
            <a:r>
              <a:rPr kumimoji="1" lang="en-US" altLang="ja-JP" sz="2800"/>
              <a:t>(</a:t>
            </a:r>
            <a:r>
              <a:rPr kumimoji="1" lang="ja-JP" altLang="en-US" sz="2800"/>
              <a:t>あることがおきたら</a:t>
            </a:r>
            <a:r>
              <a:rPr kumimoji="1" lang="en-US" altLang="ja-JP" sz="2800"/>
              <a:t>)</a:t>
            </a:r>
            <a:r>
              <a:rPr kumimoji="1" lang="ja-JP" altLang="en-US" sz="2800"/>
              <a:t>　</a:t>
            </a:r>
            <a:r>
              <a:rPr kumimoji="1" lang="en-US" altLang="ja-JP" sz="2800"/>
              <a:t>(</a:t>
            </a:r>
            <a:r>
              <a:rPr kumimoji="1" lang="ja-JP" altLang="en-US" sz="2800"/>
              <a:t>～しなさい</a:t>
            </a:r>
            <a:r>
              <a:rPr kumimoji="1" lang="en-US" altLang="ja-JP" sz="2800"/>
              <a:t>)</a:t>
            </a:r>
            <a:r>
              <a:rPr kumimoji="1" lang="ja-JP" altLang="en-US" sz="2800"/>
              <a:t>　</a:t>
            </a:r>
            <a:endParaRPr kumimoji="1" lang="en-US" altLang="ja-JP" sz="2800"/>
          </a:p>
          <a:p>
            <a:pPr marL="0" indent="0">
              <a:buNone/>
            </a:pPr>
            <a:r>
              <a:rPr lang="ja-JP" altLang="en-US" sz="2800"/>
              <a:t>　</a:t>
            </a:r>
            <a:r>
              <a:rPr kumimoji="1" lang="ja-JP" altLang="en-US" sz="2800"/>
              <a:t>という意味です。例えば、</a:t>
            </a:r>
            <a:endParaRPr kumimoji="1" lang="en-US" altLang="ja-JP" sz="2800"/>
          </a:p>
          <a:p>
            <a:pPr marL="0" indent="0">
              <a:buNone/>
            </a:pPr>
            <a:r>
              <a:rPr lang="ja-JP" altLang="en-US" sz="2800"/>
              <a:t>　</a:t>
            </a:r>
            <a:r>
              <a:rPr lang="en-US" altLang="ja-JP" sz="2800"/>
              <a:t>	</a:t>
            </a:r>
            <a:r>
              <a:rPr lang="ja-JP" altLang="en-US" sz="2800"/>
              <a:t>もし</a:t>
            </a:r>
            <a:r>
              <a:rPr lang="en-US" altLang="ja-JP" sz="2800"/>
              <a:t>(</a:t>
            </a:r>
            <a:r>
              <a:rPr lang="ja-JP" altLang="en-US" sz="2800"/>
              <a:t>晴れなら</a:t>
            </a:r>
            <a:r>
              <a:rPr lang="en-US" altLang="ja-JP" sz="2800"/>
              <a:t>)</a:t>
            </a:r>
            <a:r>
              <a:rPr lang="ja-JP" altLang="en-US" sz="2800"/>
              <a:t>　</a:t>
            </a:r>
            <a:r>
              <a:rPr lang="en-US" altLang="ja-JP" sz="2800"/>
              <a:t>(</a:t>
            </a:r>
            <a:r>
              <a:rPr lang="ja-JP" altLang="en-US" sz="2800"/>
              <a:t>外であそびなさい</a:t>
            </a:r>
            <a:r>
              <a:rPr lang="en-US" altLang="ja-JP" sz="2800"/>
              <a:t>)</a:t>
            </a:r>
          </a:p>
          <a:p>
            <a:pPr marL="0" indent="0">
              <a:buNone/>
            </a:pPr>
            <a:r>
              <a:rPr kumimoji="1" lang="ja-JP" altLang="en-US" sz="2800"/>
              <a:t>　というように考えればよいです。</a:t>
            </a:r>
            <a:endParaRPr kumimoji="1" lang="en-US" altLang="ja-JP" sz="2800"/>
          </a:p>
          <a:p>
            <a:pPr marL="0" indent="0">
              <a:buNone/>
            </a:pPr>
            <a:endParaRPr kumimoji="1" lang="en-US" altLang="ja-JP" sz="2800"/>
          </a:p>
          <a:p>
            <a:pPr marL="0" indent="0">
              <a:buNone/>
            </a:pPr>
            <a:endParaRPr kumimoji="1" lang="ja-JP" altLang="en-US" sz="280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5</a:t>
            </a:fld>
            <a:endParaRPr 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A6D06F4A-3C36-4F12-A473-EEF487B1FF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034" t="37677" r="39058" b="20827"/>
          <a:stretch/>
        </p:blipFill>
        <p:spPr>
          <a:xfrm>
            <a:off x="5897460" y="4016857"/>
            <a:ext cx="2734812" cy="2055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0711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もし～なら</a:t>
            </a:r>
            <a:r>
              <a:rPr kumimoji="1" lang="en-US" altLang="ja-JP"/>
              <a:t>(</a:t>
            </a:r>
            <a:r>
              <a:rPr kumimoji="1" lang="ja-JP" altLang="en-US"/>
              <a:t>条件</a:t>
            </a:r>
            <a:r>
              <a:rPr lang="en-US" altLang="ja-JP"/>
              <a:t>)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22960" y="1937022"/>
            <a:ext cx="7543800" cy="412311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kumimoji="1" lang="ja-JP" altLang="en-US" sz="2800"/>
              <a:t>もしマウスが押されたら「こんにちは！」と言うスクリプトを作ってみよう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6</a:t>
            </a:fld>
            <a:endParaRPr 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4B7B09EF-BE2C-43D9-BD61-A946010F6B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137" t="19876" r="33211" b="4905"/>
          <a:stretch/>
        </p:blipFill>
        <p:spPr>
          <a:xfrm>
            <a:off x="989901" y="2734240"/>
            <a:ext cx="3400048" cy="3325902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9E3E318-A5B2-4DFB-AF56-A7BA331E6035}"/>
              </a:ext>
            </a:extLst>
          </p:cNvPr>
          <p:cNvSpPr txBox="1"/>
          <p:nvPr/>
        </p:nvSpPr>
        <p:spPr>
          <a:xfrm>
            <a:off x="4155272" y="5696125"/>
            <a:ext cx="4446166" cy="461665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sz="2400">
                <a:solidFill>
                  <a:schemeClr val="bg1"/>
                </a:solidFill>
              </a:rPr>
              <a:t>ここまで出来たら実行してみよう</a:t>
            </a:r>
          </a:p>
        </p:txBody>
      </p:sp>
    </p:spTree>
    <p:extLst>
      <p:ext uri="{BB962C8B-B14F-4D97-AF65-F5344CB8AC3E}">
        <p14:creationId xmlns:p14="http://schemas.microsoft.com/office/powerpoint/2010/main" val="22771129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もし～なら</a:t>
            </a:r>
            <a:r>
              <a:rPr lang="en-US" altLang="ja-JP"/>
              <a:t>(</a:t>
            </a:r>
            <a:r>
              <a:rPr lang="ja-JP" altLang="en-US"/>
              <a:t>条件</a:t>
            </a:r>
            <a:r>
              <a:rPr lang="en-US" altLang="ja-JP"/>
              <a:t>)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5077580"/>
          </a:xfrm>
        </p:spPr>
        <p:txBody>
          <a:bodyPr vert="horz" lIns="0" tIns="45720" rIns="0" bIns="45720" rtlCol="0" anchor="t"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ja-JP" altLang="en-US" sz="2800">
                <a:ea typeface="ＭＳ Ｐゴシック"/>
              </a:rPr>
              <a:t>もしスペースキーが押されたらネコが</a:t>
            </a:r>
            <a:r>
              <a:rPr lang="en-US" altLang="ja-JP" sz="2800">
                <a:ea typeface="ＭＳ Ｐゴシック"/>
              </a:rPr>
              <a:t>10</a:t>
            </a:r>
            <a:r>
              <a:rPr lang="ja-JP" altLang="en-US" sz="2800">
                <a:ea typeface="ＭＳ Ｐゴシック"/>
              </a:rPr>
              <a:t>歩動く</a:t>
            </a:r>
            <a:br>
              <a:rPr lang="ja-JP" altLang="en-US" sz="2800">
                <a:ea typeface="ＭＳ Ｐゴシック"/>
              </a:rPr>
            </a:br>
            <a:r>
              <a:rPr lang="ja-JP" altLang="en-US" sz="2800">
                <a:ea typeface="ＭＳ Ｐゴシック"/>
              </a:rPr>
              <a:t>スクリプトを作ってみよう。</a:t>
            </a:r>
            <a:endParaRPr lang="en-US" altLang="ja-JP" sz="2800">
              <a:ea typeface="ＭＳ Ｐゴシック"/>
            </a:endParaRPr>
          </a:p>
          <a:p>
            <a:pPr marL="0" indent="0">
              <a:buNone/>
            </a:pPr>
            <a:endParaRPr lang="en-US" altLang="ja-JP" sz="2800"/>
          </a:p>
          <a:p>
            <a:pPr>
              <a:buFont typeface="Wingdings" panose="05000000000000000000" pitchFamily="2" charset="2"/>
              <a:buChar char="l"/>
            </a:pPr>
            <a:endParaRPr kumimoji="1" lang="ja-JP" altLang="en-US" sz="280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3E7F9CFC-342A-4D03-A8C5-3D4CB73916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468" t="20910" r="36789" b="6259"/>
          <a:stretch/>
        </p:blipFill>
        <p:spPr>
          <a:xfrm>
            <a:off x="822959" y="2709643"/>
            <a:ext cx="3816991" cy="3607267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405F8868-A285-408A-B6E1-01D47C5000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6680" y="5705181"/>
            <a:ext cx="4541914" cy="646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4453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ja-JP" altLang="en-US"/>
              <a:t>もし～なら、でなければ</a:t>
            </a:r>
            <a:br>
              <a:rPr kumimoji="1" lang="en-US" altLang="ja-JP"/>
            </a:br>
            <a:r>
              <a:rPr kumimoji="1" lang="en-US" altLang="ja-JP"/>
              <a:t>(</a:t>
            </a:r>
            <a:r>
              <a:rPr lang="ja-JP" altLang="en-US"/>
              <a:t>条件</a:t>
            </a:r>
            <a:r>
              <a:rPr lang="en-US" altLang="ja-JP"/>
              <a:t>)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501226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kumimoji="1" lang="ja-JP" altLang="en-US" sz="2800"/>
              <a:t>「もし～なら、でなければ」は</a:t>
            </a:r>
            <a:endParaRPr kumimoji="1" lang="en-US" altLang="ja-JP" sz="2800"/>
          </a:p>
          <a:p>
            <a:pPr marL="0" indent="0">
              <a:buNone/>
            </a:pPr>
            <a:r>
              <a:rPr kumimoji="1" lang="en-US" altLang="ja-JP" sz="2800"/>
              <a:t>	</a:t>
            </a:r>
            <a:r>
              <a:rPr kumimoji="1" lang="ja-JP" altLang="en-US" sz="2800"/>
              <a:t>もし</a:t>
            </a:r>
            <a:r>
              <a:rPr lang="en-US" altLang="ja-JP" sz="2800"/>
              <a:t>(</a:t>
            </a:r>
            <a:r>
              <a:rPr lang="ja-JP" altLang="en-US" sz="2800"/>
              <a:t>あることがおきたら</a:t>
            </a:r>
            <a:r>
              <a:rPr lang="en-US" altLang="ja-JP" sz="2800"/>
              <a:t>)</a:t>
            </a:r>
            <a:r>
              <a:rPr lang="ja-JP" altLang="en-US" sz="2800"/>
              <a:t>　</a:t>
            </a:r>
            <a:r>
              <a:rPr lang="en-US" altLang="ja-JP" sz="2800"/>
              <a:t>(</a:t>
            </a:r>
            <a:r>
              <a:rPr lang="ja-JP" altLang="en-US" sz="2800"/>
              <a:t>～しなさい</a:t>
            </a:r>
            <a:r>
              <a:rPr lang="en-US" altLang="ja-JP" sz="2800"/>
              <a:t>)</a:t>
            </a:r>
          </a:p>
          <a:p>
            <a:pPr marL="0" indent="0">
              <a:buNone/>
            </a:pPr>
            <a:r>
              <a:rPr kumimoji="1" lang="en-US" altLang="ja-JP" sz="2800"/>
              <a:t>	</a:t>
            </a:r>
            <a:r>
              <a:rPr kumimoji="1" lang="ja-JP" altLang="en-US" sz="2800"/>
              <a:t>　でなければ　</a:t>
            </a:r>
            <a:r>
              <a:rPr kumimoji="1" lang="en-US" altLang="ja-JP" sz="2800"/>
              <a:t>(</a:t>
            </a:r>
            <a:r>
              <a:rPr kumimoji="1" lang="ja-JP" altLang="en-US" sz="2800"/>
              <a:t>～</a:t>
            </a:r>
            <a:r>
              <a:rPr lang="ja-JP" altLang="en-US" sz="2800"/>
              <a:t>をしなさい</a:t>
            </a:r>
            <a:r>
              <a:rPr lang="en-US" altLang="ja-JP" sz="2800"/>
              <a:t>)</a:t>
            </a:r>
          </a:p>
          <a:p>
            <a:pPr marL="0" indent="0">
              <a:buNone/>
            </a:pPr>
            <a:r>
              <a:rPr kumimoji="1" lang="ja-JP" altLang="en-US" sz="2800"/>
              <a:t>　ということを意味しています。例えば、</a:t>
            </a:r>
            <a:endParaRPr kumimoji="1" lang="en-US" altLang="ja-JP" sz="2800"/>
          </a:p>
          <a:p>
            <a:pPr marL="0" indent="0">
              <a:buNone/>
            </a:pPr>
            <a:r>
              <a:rPr kumimoji="1" lang="en-US" altLang="ja-JP" sz="2800"/>
              <a:t>	</a:t>
            </a:r>
            <a:r>
              <a:rPr kumimoji="1" lang="ja-JP" altLang="en-US" sz="2800"/>
              <a:t>もし</a:t>
            </a:r>
            <a:r>
              <a:rPr kumimoji="1" lang="en-US" altLang="ja-JP" sz="2800"/>
              <a:t>(</a:t>
            </a:r>
            <a:r>
              <a:rPr kumimoji="1" lang="ja-JP" altLang="en-US" sz="2800"/>
              <a:t>晴れなら</a:t>
            </a:r>
            <a:r>
              <a:rPr kumimoji="1" lang="en-US" altLang="ja-JP" sz="2800"/>
              <a:t>)</a:t>
            </a:r>
            <a:r>
              <a:rPr kumimoji="1" lang="ja-JP" altLang="en-US" sz="2800"/>
              <a:t>　</a:t>
            </a:r>
            <a:r>
              <a:rPr kumimoji="1" lang="en-US" altLang="ja-JP" sz="2800"/>
              <a:t>(</a:t>
            </a:r>
            <a:r>
              <a:rPr kumimoji="1" lang="ja-JP" altLang="en-US" sz="2800"/>
              <a:t>外であそびなさい</a:t>
            </a:r>
            <a:r>
              <a:rPr kumimoji="1" lang="en-US" altLang="ja-JP" sz="2800"/>
              <a:t>)</a:t>
            </a:r>
          </a:p>
          <a:p>
            <a:pPr marL="0" indent="0">
              <a:buNone/>
            </a:pPr>
            <a:r>
              <a:rPr lang="en-US" altLang="ja-JP" sz="2800"/>
              <a:t>	</a:t>
            </a:r>
            <a:r>
              <a:rPr lang="ja-JP" altLang="en-US" sz="2800"/>
              <a:t>　でなければ</a:t>
            </a:r>
            <a:r>
              <a:rPr lang="en-US" altLang="ja-JP" sz="2800"/>
              <a:t>(</a:t>
            </a:r>
            <a:r>
              <a:rPr lang="ja-JP" altLang="en-US" sz="2800"/>
              <a:t>中であそびなさい</a:t>
            </a:r>
            <a:r>
              <a:rPr lang="en-US" altLang="ja-JP" sz="2800"/>
              <a:t>)</a:t>
            </a:r>
          </a:p>
          <a:p>
            <a:pPr marL="0" indent="0">
              <a:buNone/>
            </a:pPr>
            <a:r>
              <a:rPr lang="ja-JP" altLang="en-US" sz="2800"/>
              <a:t>　というように考えればよいです。</a:t>
            </a:r>
            <a:endParaRPr lang="en-US" altLang="ja-JP" sz="2800"/>
          </a:p>
          <a:p>
            <a:pPr marL="0" indent="0">
              <a:buNone/>
            </a:pPr>
            <a:endParaRPr kumimoji="1" lang="en-US" altLang="ja-JP" sz="2800"/>
          </a:p>
          <a:p>
            <a:pPr marL="0" indent="0">
              <a:buNone/>
            </a:pPr>
            <a:endParaRPr kumimoji="1" lang="en-US" altLang="ja-JP" sz="2800"/>
          </a:p>
          <a:p>
            <a:pPr marL="0" indent="0">
              <a:buNone/>
            </a:pPr>
            <a:endParaRPr kumimoji="1" lang="ja-JP" altLang="en-US" sz="280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8</a:t>
            </a:fld>
            <a:endParaRPr 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DE2E94C4-D77E-4272-B79A-4F8E42256E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618" t="24420" r="44494" b="14129"/>
          <a:stretch/>
        </p:blipFill>
        <p:spPr>
          <a:xfrm>
            <a:off x="6509857" y="4579411"/>
            <a:ext cx="1542297" cy="1661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46968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13</TotalTime>
  <Words>467</Words>
  <Application>Microsoft Macintosh PowerPoint</Application>
  <PresentationFormat>画面に合わせる (4:3)</PresentationFormat>
  <Paragraphs>60</Paragraphs>
  <Slides>13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18" baseType="lpstr">
      <vt:lpstr>ＭＳ Ｐゴシック</vt:lpstr>
      <vt:lpstr>Calibri</vt:lpstr>
      <vt:lpstr>Calibri Light</vt:lpstr>
      <vt:lpstr>Wingdings</vt:lpstr>
      <vt:lpstr>Retrospect</vt:lpstr>
      <vt:lpstr>Scratchを使ってプログラミングを楽しく学ぼう！  ③条件を学ぼう</vt:lpstr>
      <vt:lpstr>今回の内容</vt:lpstr>
      <vt:lpstr>PowerPoint プレゼンテーション</vt:lpstr>
      <vt:lpstr>条件</vt:lpstr>
      <vt:lpstr>使うときに注意しよう</vt:lpstr>
      <vt:lpstr>もし～なら(条件)</vt:lpstr>
      <vt:lpstr>もし～なら(条件)</vt:lpstr>
      <vt:lpstr>もし～なら(条件)</vt:lpstr>
      <vt:lpstr>もし～なら、でなければ (条件)</vt:lpstr>
      <vt:lpstr>もし～なら、でなければ (条件)</vt:lpstr>
      <vt:lpstr>もし～なら、でなければ (条件)</vt:lpstr>
      <vt:lpstr>Scratchのライセンス</vt:lpstr>
      <vt:lpstr>このスライドの作者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Scratchを使ってプログラムを楽しく学ぼう！</dc:title>
  <dc:creator>kurihara</dc:creator>
  <cp:lastModifiedBy>Kokubo Atsushi</cp:lastModifiedBy>
  <cp:revision>3</cp:revision>
  <dcterms:created xsi:type="dcterms:W3CDTF">2017-08-24T03:59:40Z</dcterms:created>
  <dcterms:modified xsi:type="dcterms:W3CDTF">2020-02-20T06:07:15Z</dcterms:modified>
</cp:coreProperties>
</file>