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3" r:id="rId1"/>
  </p:sldMasterIdLst>
  <p:notesMasterIdLst>
    <p:notesMasterId r:id="rId19"/>
  </p:notesMasterIdLst>
  <p:handoutMasterIdLst>
    <p:handoutMasterId r:id="rId20"/>
  </p:handoutMasterIdLst>
  <p:sldIdLst>
    <p:sldId id="338" r:id="rId2"/>
    <p:sldId id="263" r:id="rId3"/>
    <p:sldId id="261" r:id="rId4"/>
    <p:sldId id="308" r:id="rId5"/>
    <p:sldId id="327" r:id="rId6"/>
    <p:sldId id="328" r:id="rId7"/>
    <p:sldId id="329" r:id="rId8"/>
    <p:sldId id="330" r:id="rId9"/>
    <p:sldId id="331" r:id="rId10"/>
    <p:sldId id="333" r:id="rId11"/>
    <p:sldId id="334" r:id="rId12"/>
    <p:sldId id="332" r:id="rId13"/>
    <p:sldId id="335" r:id="rId14"/>
    <p:sldId id="336" r:id="rId15"/>
    <p:sldId id="337" r:id="rId16"/>
    <p:sldId id="281" r:id="rId17"/>
    <p:sldId id="28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川成江" initials="古川成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99" autoAdjust="0"/>
    <p:restoredTop sz="94660"/>
  </p:normalViewPr>
  <p:slideViewPr>
    <p:cSldViewPr snapToGrid="0">
      <p:cViewPr varScale="1">
        <p:scale>
          <a:sx n="124" d="100"/>
          <a:sy n="124" d="100"/>
        </p:scale>
        <p:origin x="17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雄也 佐藤" userId="d5622fa58f4c457d" providerId="Windows Live" clId="Web-{45CAAC74-2945-41C0-9BD2-19E8119E6479}"/>
    <pc:docChg chg="modSld">
      <pc:chgData name="雄也 佐藤" userId="d5622fa58f4c457d" providerId="Windows Live" clId="Web-{45CAAC74-2945-41C0-9BD2-19E8119E6479}" dt="2019-10-17T04:31:39.422" v="11" actId="20577"/>
      <pc:docMkLst>
        <pc:docMk/>
      </pc:docMkLst>
      <pc:sldChg chg="modSp">
        <pc:chgData name="雄也 佐藤" userId="d5622fa58f4c457d" providerId="Windows Live" clId="Web-{45CAAC74-2945-41C0-9BD2-19E8119E6479}" dt="2019-10-17T04:31:39.422" v="10" actId="20577"/>
        <pc:sldMkLst>
          <pc:docMk/>
          <pc:sldMk cId="4044270160" sldId="330"/>
        </pc:sldMkLst>
        <pc:spChg chg="mod">
          <ac:chgData name="雄也 佐藤" userId="d5622fa58f4c457d" providerId="Windows Live" clId="Web-{45CAAC74-2945-41C0-9BD2-19E8119E6479}" dt="2019-10-17T04:31:39.422" v="10" actId="20577"/>
          <ac:spMkLst>
            <pc:docMk/>
            <pc:sldMk cId="4044270160" sldId="330"/>
            <ac:spMk id="3" creationId="{00000000-0000-0000-0000-000000000000}"/>
          </ac:spMkLst>
        </pc:spChg>
      </pc:sldChg>
    </pc:docChg>
  </pc:docChgLst>
  <pc:docChgLst>
    <pc:chgData name="雄也 佐藤" userId="d5622fa58f4c457d" providerId="Windows Live" clId="Web-{E2EF7BC8-5C7F-4DC3-BD40-110D00861318}"/>
    <pc:docChg chg="delSld modSld addMainMaster delMainMaster">
      <pc:chgData name="雄也 佐藤" userId="d5622fa58f4c457d" providerId="Windows Live" clId="Web-{E2EF7BC8-5C7F-4DC3-BD40-110D00861318}" dt="2019-09-24T04:22:15.924" v="10"/>
      <pc:docMkLst>
        <pc:docMk/>
      </pc:docMkLst>
      <pc:sldChg chg="modSp mod modClrScheme chgLayout">
        <pc:chgData name="雄也 佐藤" userId="d5622fa58f4c457d" providerId="Windows Live" clId="Web-{E2EF7BC8-5C7F-4DC3-BD40-110D00861318}" dt="2019-09-24T04:21:20.234" v="0"/>
        <pc:sldMkLst>
          <pc:docMk/>
          <pc:sldMk cId="1086196447" sldId="261"/>
        </pc:sldMkLst>
        <pc:spChg chg="mod ord">
          <ac:chgData name="雄也 佐藤" userId="d5622fa58f4c457d" providerId="Windows Live" clId="Web-{E2EF7BC8-5C7F-4DC3-BD40-110D00861318}" dt="2019-09-24T04:21:20.234" v="0"/>
          <ac:spMkLst>
            <pc:docMk/>
            <pc:sldMk cId="1086196447" sldId="261"/>
            <ac:spMk id="3" creationId="{00000000-0000-0000-0000-000000000000}"/>
          </ac:spMkLst>
        </pc:spChg>
      </pc:sldChg>
      <pc:sldChg chg="modSp mod modClrScheme chgLayout">
        <pc:chgData name="雄也 佐藤" userId="d5622fa58f4c457d" providerId="Windows Live" clId="Web-{E2EF7BC8-5C7F-4DC3-BD40-110D00861318}" dt="2019-09-24T04:21:33.078" v="3" actId="20577"/>
        <pc:sldMkLst>
          <pc:docMk/>
          <pc:sldMk cId="2650564843" sldId="263"/>
        </pc:sldMkLst>
        <pc:spChg chg="mod ord">
          <ac:chgData name="雄也 佐藤" userId="d5622fa58f4c457d" providerId="Windows Live" clId="Web-{E2EF7BC8-5C7F-4DC3-BD40-110D00861318}" dt="2019-09-24T04:21:20.234" v="0"/>
          <ac:spMkLst>
            <pc:docMk/>
            <pc:sldMk cId="2650564843" sldId="263"/>
            <ac:spMk id="2" creationId="{00000000-0000-0000-0000-000000000000}"/>
          </ac:spMkLst>
        </pc:spChg>
        <pc:spChg chg="mod ord">
          <ac:chgData name="雄也 佐藤" userId="d5622fa58f4c457d" providerId="Windows Live" clId="Web-{E2EF7BC8-5C7F-4DC3-BD40-110D00861318}" dt="2019-09-24T04:21:33.078" v="3" actId="20577"/>
          <ac:spMkLst>
            <pc:docMk/>
            <pc:sldMk cId="2650564843" sldId="263"/>
            <ac:spMk id="3" creationId="{00000000-0000-0000-0000-000000000000}"/>
          </ac:spMkLst>
        </pc:spChg>
        <pc:spChg chg="mod ord">
          <ac:chgData name="雄也 佐藤" userId="d5622fa58f4c457d" providerId="Windows Live" clId="Web-{E2EF7BC8-5C7F-4DC3-BD40-110D00861318}" dt="2019-09-24T04:21:20.234" v="0"/>
          <ac:spMkLst>
            <pc:docMk/>
            <pc:sldMk cId="2650564843" sldId="263"/>
            <ac:spMk id="5"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3838820909" sldId="308"/>
        </pc:sldMkLst>
        <pc:spChg chg="mod ord">
          <ac:chgData name="雄也 佐藤" userId="d5622fa58f4c457d" providerId="Windows Live" clId="Web-{E2EF7BC8-5C7F-4DC3-BD40-110D00861318}" dt="2019-09-24T04:21:20.234" v="0"/>
          <ac:spMkLst>
            <pc:docMk/>
            <pc:sldMk cId="3838820909" sldId="308"/>
            <ac:spMk id="2" creationId="{00000000-0000-0000-0000-000000000000}"/>
          </ac:spMkLst>
        </pc:spChg>
        <pc:spChg chg="mod ord">
          <ac:chgData name="雄也 佐藤" userId="d5622fa58f4c457d" providerId="Windows Live" clId="Web-{E2EF7BC8-5C7F-4DC3-BD40-110D00861318}" dt="2019-09-24T04:21:20.234" v="0"/>
          <ac:spMkLst>
            <pc:docMk/>
            <pc:sldMk cId="3838820909" sldId="308"/>
            <ac:spMk id="3" creationId="{00000000-0000-0000-0000-000000000000}"/>
          </ac:spMkLst>
        </pc:spChg>
        <pc:spChg chg="mod ord">
          <ac:chgData name="雄也 佐藤" userId="d5622fa58f4c457d" providerId="Windows Live" clId="Web-{E2EF7BC8-5C7F-4DC3-BD40-110D00861318}" dt="2019-09-24T04:21:20.234" v="0"/>
          <ac:spMkLst>
            <pc:docMk/>
            <pc:sldMk cId="3838820909" sldId="308"/>
            <ac:spMk id="5"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3658786816" sldId="327"/>
        </pc:sldMkLst>
        <pc:spChg chg="mod ord">
          <ac:chgData name="雄也 佐藤" userId="d5622fa58f4c457d" providerId="Windows Live" clId="Web-{E2EF7BC8-5C7F-4DC3-BD40-110D00861318}" dt="2019-09-24T04:21:20.234" v="0"/>
          <ac:spMkLst>
            <pc:docMk/>
            <pc:sldMk cId="3658786816" sldId="327"/>
            <ac:spMk id="2" creationId="{00000000-0000-0000-0000-000000000000}"/>
          </ac:spMkLst>
        </pc:spChg>
        <pc:spChg chg="mod ord">
          <ac:chgData name="雄也 佐藤" userId="d5622fa58f4c457d" providerId="Windows Live" clId="Web-{E2EF7BC8-5C7F-4DC3-BD40-110D00861318}" dt="2019-09-24T04:21:20.234" v="0"/>
          <ac:spMkLst>
            <pc:docMk/>
            <pc:sldMk cId="3658786816" sldId="327"/>
            <ac:spMk id="3" creationId="{00000000-0000-0000-0000-000000000000}"/>
          </ac:spMkLst>
        </pc:spChg>
        <pc:spChg chg="mod ord">
          <ac:chgData name="雄也 佐藤" userId="d5622fa58f4c457d" providerId="Windows Live" clId="Web-{E2EF7BC8-5C7F-4DC3-BD40-110D00861318}" dt="2019-09-24T04:21:20.234" v="0"/>
          <ac:spMkLst>
            <pc:docMk/>
            <pc:sldMk cId="3658786816" sldId="327"/>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4136540842" sldId="328"/>
        </pc:sldMkLst>
        <pc:spChg chg="mod ord">
          <ac:chgData name="雄也 佐藤" userId="d5622fa58f4c457d" providerId="Windows Live" clId="Web-{E2EF7BC8-5C7F-4DC3-BD40-110D00861318}" dt="2019-09-24T04:21:20.234" v="0"/>
          <ac:spMkLst>
            <pc:docMk/>
            <pc:sldMk cId="4136540842" sldId="328"/>
            <ac:spMk id="2" creationId="{00000000-0000-0000-0000-000000000000}"/>
          </ac:spMkLst>
        </pc:spChg>
        <pc:spChg chg="mod ord">
          <ac:chgData name="雄也 佐藤" userId="d5622fa58f4c457d" providerId="Windows Live" clId="Web-{E2EF7BC8-5C7F-4DC3-BD40-110D00861318}" dt="2019-09-24T04:21:20.234" v="0"/>
          <ac:spMkLst>
            <pc:docMk/>
            <pc:sldMk cId="4136540842" sldId="328"/>
            <ac:spMk id="3" creationId="{00000000-0000-0000-0000-000000000000}"/>
          </ac:spMkLst>
        </pc:spChg>
        <pc:spChg chg="mod ord">
          <ac:chgData name="雄也 佐藤" userId="d5622fa58f4c457d" providerId="Windows Live" clId="Web-{E2EF7BC8-5C7F-4DC3-BD40-110D00861318}" dt="2019-09-24T04:21:20.234" v="0"/>
          <ac:spMkLst>
            <pc:docMk/>
            <pc:sldMk cId="4136540842" sldId="328"/>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428538730" sldId="329"/>
        </pc:sldMkLst>
        <pc:spChg chg="mod ord">
          <ac:chgData name="雄也 佐藤" userId="d5622fa58f4c457d" providerId="Windows Live" clId="Web-{E2EF7BC8-5C7F-4DC3-BD40-110D00861318}" dt="2019-09-24T04:21:20.234" v="0"/>
          <ac:spMkLst>
            <pc:docMk/>
            <pc:sldMk cId="428538730" sldId="329"/>
            <ac:spMk id="2" creationId="{00000000-0000-0000-0000-000000000000}"/>
          </ac:spMkLst>
        </pc:spChg>
        <pc:spChg chg="mod ord">
          <ac:chgData name="雄也 佐藤" userId="d5622fa58f4c457d" providerId="Windows Live" clId="Web-{E2EF7BC8-5C7F-4DC3-BD40-110D00861318}" dt="2019-09-24T04:21:20.234" v="0"/>
          <ac:spMkLst>
            <pc:docMk/>
            <pc:sldMk cId="428538730" sldId="329"/>
            <ac:spMk id="3" creationId="{00000000-0000-0000-0000-000000000000}"/>
          </ac:spMkLst>
        </pc:spChg>
        <pc:spChg chg="mod ord">
          <ac:chgData name="雄也 佐藤" userId="d5622fa58f4c457d" providerId="Windows Live" clId="Web-{E2EF7BC8-5C7F-4DC3-BD40-110D00861318}" dt="2019-09-24T04:21:20.234" v="0"/>
          <ac:spMkLst>
            <pc:docMk/>
            <pc:sldMk cId="428538730" sldId="329"/>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4044270160" sldId="330"/>
        </pc:sldMkLst>
        <pc:spChg chg="mod ord">
          <ac:chgData name="雄也 佐藤" userId="d5622fa58f4c457d" providerId="Windows Live" clId="Web-{E2EF7BC8-5C7F-4DC3-BD40-110D00861318}" dt="2019-09-24T04:21:20.234" v="0"/>
          <ac:spMkLst>
            <pc:docMk/>
            <pc:sldMk cId="4044270160" sldId="330"/>
            <ac:spMk id="2" creationId="{00000000-0000-0000-0000-000000000000}"/>
          </ac:spMkLst>
        </pc:spChg>
        <pc:spChg chg="mod ord">
          <ac:chgData name="雄也 佐藤" userId="d5622fa58f4c457d" providerId="Windows Live" clId="Web-{E2EF7BC8-5C7F-4DC3-BD40-110D00861318}" dt="2019-09-24T04:21:20.234" v="0"/>
          <ac:spMkLst>
            <pc:docMk/>
            <pc:sldMk cId="4044270160" sldId="330"/>
            <ac:spMk id="3" creationId="{00000000-0000-0000-0000-000000000000}"/>
          </ac:spMkLst>
        </pc:spChg>
        <pc:spChg chg="mod ord">
          <ac:chgData name="雄也 佐藤" userId="d5622fa58f4c457d" providerId="Windows Live" clId="Web-{E2EF7BC8-5C7F-4DC3-BD40-110D00861318}" dt="2019-09-24T04:21:20.234" v="0"/>
          <ac:spMkLst>
            <pc:docMk/>
            <pc:sldMk cId="4044270160" sldId="330"/>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1630299373" sldId="331"/>
        </pc:sldMkLst>
        <pc:spChg chg="mod ord">
          <ac:chgData name="雄也 佐藤" userId="d5622fa58f4c457d" providerId="Windows Live" clId="Web-{E2EF7BC8-5C7F-4DC3-BD40-110D00861318}" dt="2019-09-24T04:21:20.234" v="0"/>
          <ac:spMkLst>
            <pc:docMk/>
            <pc:sldMk cId="1630299373" sldId="331"/>
            <ac:spMk id="2" creationId="{00000000-0000-0000-0000-000000000000}"/>
          </ac:spMkLst>
        </pc:spChg>
        <pc:spChg chg="mod ord">
          <ac:chgData name="雄也 佐藤" userId="d5622fa58f4c457d" providerId="Windows Live" clId="Web-{E2EF7BC8-5C7F-4DC3-BD40-110D00861318}" dt="2019-09-24T04:21:20.234" v="0"/>
          <ac:spMkLst>
            <pc:docMk/>
            <pc:sldMk cId="1630299373" sldId="331"/>
            <ac:spMk id="3" creationId="{00000000-0000-0000-0000-000000000000}"/>
          </ac:spMkLst>
        </pc:spChg>
        <pc:spChg chg="mod ord">
          <ac:chgData name="雄也 佐藤" userId="d5622fa58f4c457d" providerId="Windows Live" clId="Web-{E2EF7BC8-5C7F-4DC3-BD40-110D00861318}" dt="2019-09-24T04:21:20.234" v="0"/>
          <ac:spMkLst>
            <pc:docMk/>
            <pc:sldMk cId="1630299373" sldId="331"/>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2615057048" sldId="332"/>
        </pc:sldMkLst>
        <pc:spChg chg="mod ord">
          <ac:chgData name="雄也 佐藤" userId="d5622fa58f4c457d" providerId="Windows Live" clId="Web-{E2EF7BC8-5C7F-4DC3-BD40-110D00861318}" dt="2019-09-24T04:21:20.234" v="0"/>
          <ac:spMkLst>
            <pc:docMk/>
            <pc:sldMk cId="2615057048" sldId="332"/>
            <ac:spMk id="2" creationId="{00000000-0000-0000-0000-000000000000}"/>
          </ac:spMkLst>
        </pc:spChg>
        <pc:spChg chg="mod ord">
          <ac:chgData name="雄也 佐藤" userId="d5622fa58f4c457d" providerId="Windows Live" clId="Web-{E2EF7BC8-5C7F-4DC3-BD40-110D00861318}" dt="2019-09-24T04:21:20.234" v="0"/>
          <ac:spMkLst>
            <pc:docMk/>
            <pc:sldMk cId="2615057048" sldId="332"/>
            <ac:spMk id="3" creationId="{00000000-0000-0000-0000-000000000000}"/>
          </ac:spMkLst>
        </pc:spChg>
        <pc:spChg chg="mod ord">
          <ac:chgData name="雄也 佐藤" userId="d5622fa58f4c457d" providerId="Windows Live" clId="Web-{E2EF7BC8-5C7F-4DC3-BD40-110D00861318}" dt="2019-09-24T04:21:20.234" v="0"/>
          <ac:spMkLst>
            <pc:docMk/>
            <pc:sldMk cId="2615057048" sldId="332"/>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1896408560" sldId="333"/>
        </pc:sldMkLst>
        <pc:spChg chg="mod ord">
          <ac:chgData name="雄也 佐藤" userId="d5622fa58f4c457d" providerId="Windows Live" clId="Web-{E2EF7BC8-5C7F-4DC3-BD40-110D00861318}" dt="2019-09-24T04:21:20.234" v="0"/>
          <ac:spMkLst>
            <pc:docMk/>
            <pc:sldMk cId="1896408560" sldId="333"/>
            <ac:spMk id="2" creationId="{00000000-0000-0000-0000-000000000000}"/>
          </ac:spMkLst>
        </pc:spChg>
        <pc:spChg chg="mod ord">
          <ac:chgData name="雄也 佐藤" userId="d5622fa58f4c457d" providerId="Windows Live" clId="Web-{E2EF7BC8-5C7F-4DC3-BD40-110D00861318}" dt="2019-09-24T04:21:20.234" v="0"/>
          <ac:spMkLst>
            <pc:docMk/>
            <pc:sldMk cId="1896408560" sldId="333"/>
            <ac:spMk id="3" creationId="{00000000-0000-0000-0000-000000000000}"/>
          </ac:spMkLst>
        </pc:spChg>
        <pc:spChg chg="mod ord">
          <ac:chgData name="雄也 佐藤" userId="d5622fa58f4c457d" providerId="Windows Live" clId="Web-{E2EF7BC8-5C7F-4DC3-BD40-110D00861318}" dt="2019-09-24T04:21:20.234" v="0"/>
          <ac:spMkLst>
            <pc:docMk/>
            <pc:sldMk cId="1896408560" sldId="333"/>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4184979465" sldId="334"/>
        </pc:sldMkLst>
        <pc:spChg chg="mod ord">
          <ac:chgData name="雄也 佐藤" userId="d5622fa58f4c457d" providerId="Windows Live" clId="Web-{E2EF7BC8-5C7F-4DC3-BD40-110D00861318}" dt="2019-09-24T04:21:20.234" v="0"/>
          <ac:spMkLst>
            <pc:docMk/>
            <pc:sldMk cId="4184979465" sldId="334"/>
            <ac:spMk id="2" creationId="{00000000-0000-0000-0000-000000000000}"/>
          </ac:spMkLst>
        </pc:spChg>
        <pc:spChg chg="mod ord">
          <ac:chgData name="雄也 佐藤" userId="d5622fa58f4c457d" providerId="Windows Live" clId="Web-{E2EF7BC8-5C7F-4DC3-BD40-110D00861318}" dt="2019-09-24T04:21:20.234" v="0"/>
          <ac:spMkLst>
            <pc:docMk/>
            <pc:sldMk cId="4184979465" sldId="334"/>
            <ac:spMk id="3" creationId="{00000000-0000-0000-0000-000000000000}"/>
          </ac:spMkLst>
        </pc:spChg>
        <pc:spChg chg="mod ord">
          <ac:chgData name="雄也 佐藤" userId="d5622fa58f4c457d" providerId="Windows Live" clId="Web-{E2EF7BC8-5C7F-4DC3-BD40-110D00861318}" dt="2019-09-24T04:21:20.234" v="0"/>
          <ac:spMkLst>
            <pc:docMk/>
            <pc:sldMk cId="4184979465" sldId="334"/>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2103684946" sldId="335"/>
        </pc:sldMkLst>
        <pc:spChg chg="mod ord">
          <ac:chgData name="雄也 佐藤" userId="d5622fa58f4c457d" providerId="Windows Live" clId="Web-{E2EF7BC8-5C7F-4DC3-BD40-110D00861318}" dt="2019-09-24T04:21:20.234" v="0"/>
          <ac:spMkLst>
            <pc:docMk/>
            <pc:sldMk cId="2103684946" sldId="335"/>
            <ac:spMk id="2" creationId="{00000000-0000-0000-0000-000000000000}"/>
          </ac:spMkLst>
        </pc:spChg>
        <pc:spChg chg="mod ord">
          <ac:chgData name="雄也 佐藤" userId="d5622fa58f4c457d" providerId="Windows Live" clId="Web-{E2EF7BC8-5C7F-4DC3-BD40-110D00861318}" dt="2019-09-24T04:21:20.234" v="0"/>
          <ac:spMkLst>
            <pc:docMk/>
            <pc:sldMk cId="2103684946" sldId="335"/>
            <ac:spMk id="3" creationId="{00000000-0000-0000-0000-000000000000}"/>
          </ac:spMkLst>
        </pc:spChg>
        <pc:spChg chg="mod ord">
          <ac:chgData name="雄也 佐藤" userId="d5622fa58f4c457d" providerId="Windows Live" clId="Web-{E2EF7BC8-5C7F-4DC3-BD40-110D00861318}" dt="2019-09-24T04:21:20.234" v="0"/>
          <ac:spMkLst>
            <pc:docMk/>
            <pc:sldMk cId="2103684946" sldId="335"/>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2658291135" sldId="336"/>
        </pc:sldMkLst>
        <pc:spChg chg="mod ord">
          <ac:chgData name="雄也 佐藤" userId="d5622fa58f4c457d" providerId="Windows Live" clId="Web-{E2EF7BC8-5C7F-4DC3-BD40-110D00861318}" dt="2019-09-24T04:21:20.234" v="0"/>
          <ac:spMkLst>
            <pc:docMk/>
            <pc:sldMk cId="2658291135" sldId="336"/>
            <ac:spMk id="2" creationId="{00000000-0000-0000-0000-000000000000}"/>
          </ac:spMkLst>
        </pc:spChg>
        <pc:spChg chg="mod ord">
          <ac:chgData name="雄也 佐藤" userId="d5622fa58f4c457d" providerId="Windows Live" clId="Web-{E2EF7BC8-5C7F-4DC3-BD40-110D00861318}" dt="2019-09-24T04:21:20.234" v="0"/>
          <ac:spMkLst>
            <pc:docMk/>
            <pc:sldMk cId="2658291135" sldId="336"/>
            <ac:spMk id="3" creationId="{00000000-0000-0000-0000-000000000000}"/>
          </ac:spMkLst>
        </pc:spChg>
        <pc:spChg chg="mod ord">
          <ac:chgData name="雄也 佐藤" userId="d5622fa58f4c457d" providerId="Windows Live" clId="Web-{E2EF7BC8-5C7F-4DC3-BD40-110D00861318}" dt="2019-09-24T04:21:20.234" v="0"/>
          <ac:spMkLst>
            <pc:docMk/>
            <pc:sldMk cId="2658291135" sldId="336"/>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1393395505" sldId="337"/>
        </pc:sldMkLst>
        <pc:spChg chg="mod ord">
          <ac:chgData name="雄也 佐藤" userId="d5622fa58f4c457d" providerId="Windows Live" clId="Web-{E2EF7BC8-5C7F-4DC3-BD40-110D00861318}" dt="2019-09-24T04:21:20.234" v="0"/>
          <ac:spMkLst>
            <pc:docMk/>
            <pc:sldMk cId="1393395505" sldId="337"/>
            <ac:spMk id="2" creationId="{00000000-0000-0000-0000-000000000000}"/>
          </ac:spMkLst>
        </pc:spChg>
        <pc:spChg chg="mod ord">
          <ac:chgData name="雄也 佐藤" userId="d5622fa58f4c457d" providerId="Windows Live" clId="Web-{E2EF7BC8-5C7F-4DC3-BD40-110D00861318}" dt="2019-09-24T04:21:20.234" v="0"/>
          <ac:spMkLst>
            <pc:docMk/>
            <pc:sldMk cId="1393395505" sldId="337"/>
            <ac:spMk id="3" creationId="{00000000-0000-0000-0000-000000000000}"/>
          </ac:spMkLst>
        </pc:spChg>
        <pc:spChg chg="mod ord">
          <ac:chgData name="雄也 佐藤" userId="d5622fa58f4c457d" providerId="Windows Live" clId="Web-{E2EF7BC8-5C7F-4DC3-BD40-110D00861318}" dt="2019-09-24T04:21:20.234" v="0"/>
          <ac:spMkLst>
            <pc:docMk/>
            <pc:sldMk cId="1393395505" sldId="337"/>
            <ac:spMk id="4" creationId="{00000000-0000-0000-0000-000000000000}"/>
          </ac:spMkLst>
        </pc:spChg>
      </pc:sldChg>
      <pc:sldChg chg="modSp mod modClrScheme chgLayout">
        <pc:chgData name="雄也 佐藤" userId="d5622fa58f4c457d" providerId="Windows Live" clId="Web-{E2EF7BC8-5C7F-4DC3-BD40-110D00861318}" dt="2019-09-24T04:21:20.234" v="0"/>
        <pc:sldMkLst>
          <pc:docMk/>
          <pc:sldMk cId="3769242020" sldId="338"/>
        </pc:sldMkLst>
        <pc:spChg chg="mod ord">
          <ac:chgData name="雄也 佐藤" userId="d5622fa58f4c457d" providerId="Windows Live" clId="Web-{E2EF7BC8-5C7F-4DC3-BD40-110D00861318}" dt="2019-09-24T04:21:20.234" v="0"/>
          <ac:spMkLst>
            <pc:docMk/>
            <pc:sldMk cId="3769242020" sldId="338"/>
            <ac:spMk id="2" creationId="{00000000-0000-0000-0000-000000000000}"/>
          </ac:spMkLst>
        </pc:spChg>
        <pc:spChg chg="mod ord">
          <ac:chgData name="雄也 佐藤" userId="d5622fa58f4c457d" providerId="Windows Live" clId="Web-{E2EF7BC8-5C7F-4DC3-BD40-110D00861318}" dt="2019-09-24T04:21:20.234" v="0"/>
          <ac:spMkLst>
            <pc:docMk/>
            <pc:sldMk cId="3769242020" sldId="338"/>
            <ac:spMk id="3" creationId="{00000000-0000-0000-0000-000000000000}"/>
          </ac:spMkLst>
        </pc:spChg>
      </pc:sldChg>
      <pc:sldMasterChg chg="add addSldLayout modSldLayout">
        <pc:chgData name="雄也 佐藤" userId="d5622fa58f4c457d" providerId="Windows Live" clId="Web-{E2EF7BC8-5C7F-4DC3-BD40-110D00861318}" dt="2019-09-24T04:21:20.234" v="0"/>
        <pc:sldMasterMkLst>
          <pc:docMk/>
          <pc:sldMasterMk cId="405962896" sldId="2147483673"/>
        </pc:sldMasterMkLst>
        <pc:sldLayoutChg chg="add mod replId">
          <pc:chgData name="雄也 佐藤" userId="d5622fa58f4c457d" providerId="Windows Live" clId="Web-{E2EF7BC8-5C7F-4DC3-BD40-110D00861318}" dt="2019-09-24T04:21:20.234" v="0"/>
          <pc:sldLayoutMkLst>
            <pc:docMk/>
            <pc:sldMasterMk cId="405962896" sldId="2147483673"/>
            <pc:sldLayoutMk cId="415227520" sldId="2147483674"/>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2868691391" sldId="2147483675"/>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3633872580" sldId="2147483676"/>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1399969917" sldId="2147483677"/>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3560140639" sldId="2147483678"/>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855472431" sldId="2147483679"/>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2236021852" sldId="2147483680"/>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2530709594" sldId="2147483681"/>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2231671596" sldId="2147483682"/>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974291557" sldId="2147483683"/>
          </pc:sldLayoutMkLst>
        </pc:sldLayoutChg>
        <pc:sldLayoutChg chg="add mod replId">
          <pc:chgData name="雄也 佐藤" userId="d5622fa58f4c457d" providerId="Windows Live" clId="Web-{E2EF7BC8-5C7F-4DC3-BD40-110D00861318}" dt="2019-09-24T04:21:20.234" v="0"/>
          <pc:sldLayoutMkLst>
            <pc:docMk/>
            <pc:sldMasterMk cId="405962896" sldId="2147483673"/>
            <pc:sldLayoutMk cId="3959028011" sldId="2147483684"/>
          </pc:sldLayoutMkLst>
        </pc:sldLayoutChg>
      </pc:sldMasterChg>
    </pc:docChg>
  </pc:docChgLst>
  <pc:docChgLst>
    <pc:chgData name="佐藤 雄也" userId="d5622fa58f4c457d" providerId="LiveId" clId="{39FF0DF2-6058-4C87-A5AF-4E089A64064F}"/>
    <pc:docChg chg="modSld">
      <pc:chgData name="佐藤 雄也" userId="d5622fa58f4c457d" providerId="LiveId" clId="{39FF0DF2-6058-4C87-A5AF-4E089A64064F}" dt="2019-10-21T02:21:59.440" v="2" actId="1076"/>
      <pc:docMkLst>
        <pc:docMk/>
      </pc:docMkLst>
      <pc:sldChg chg="addSp modSp">
        <pc:chgData name="佐藤 雄也" userId="d5622fa58f4c457d" providerId="LiveId" clId="{39FF0DF2-6058-4C87-A5AF-4E089A64064F}" dt="2019-10-21T02:21:59.440" v="2" actId="1076"/>
        <pc:sldMkLst>
          <pc:docMk/>
          <pc:sldMk cId="1086196447" sldId="261"/>
        </pc:sldMkLst>
        <pc:spChg chg="mod">
          <ac:chgData name="佐藤 雄也" userId="d5622fa58f4c457d" providerId="LiveId" clId="{39FF0DF2-6058-4C87-A5AF-4E089A64064F}" dt="2019-10-21T02:21:46.111" v="0" actId="1076"/>
          <ac:spMkLst>
            <pc:docMk/>
            <pc:sldMk cId="1086196447" sldId="261"/>
            <ac:spMk id="2" creationId="{00000000-0000-0000-0000-000000000000}"/>
          </ac:spMkLst>
        </pc:spChg>
        <pc:picChg chg="add mod">
          <ac:chgData name="佐藤 雄也" userId="d5622fa58f4c457d" providerId="LiveId" clId="{39FF0DF2-6058-4C87-A5AF-4E089A64064F}" dt="2019-10-21T02:21:59.440" v="2" actId="1076"/>
          <ac:picMkLst>
            <pc:docMk/>
            <pc:sldMk cId="1086196447" sldId="261"/>
            <ac:picMk id="5" creationId="{056A9A5B-668C-4608-876A-2C1B0C5BDAD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727B4-33FE-4D88-9BE7-B4E1A2D0AF45}" type="datetimeFigureOut">
              <a:rPr kumimoji="1" lang="ja-JP" altLang="en-US" smtClean="0"/>
              <a:t>2020/2/20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898BBD-006D-4000-9836-8384BE36A864}" type="slidenum">
              <a:rPr kumimoji="1" lang="ja-JP" altLang="en-US" smtClean="0"/>
              <a:t>‹#›</a:t>
            </a:fld>
            <a:endParaRPr kumimoji="1" lang="ja-JP" altLang="en-US"/>
          </a:p>
        </p:txBody>
      </p:sp>
    </p:spTree>
    <p:extLst>
      <p:ext uri="{BB962C8B-B14F-4D97-AF65-F5344CB8AC3E}">
        <p14:creationId xmlns:p14="http://schemas.microsoft.com/office/powerpoint/2010/main" val="5419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A656-A66C-43F3-AF30-4899365A0224}" type="datetimeFigureOut">
              <a:rPr kumimoji="1" lang="ja-JP" altLang="en-US" smtClean="0"/>
              <a:t>2020/2/20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338BE-76B5-4AE4-ADE0-1C8353B7154B}" type="slidenum">
              <a:rPr kumimoji="1" lang="ja-JP" altLang="en-US" smtClean="0"/>
              <a:t>‹#›</a:t>
            </a:fld>
            <a:endParaRPr kumimoji="1" lang="ja-JP" altLang="en-US"/>
          </a:p>
        </p:txBody>
      </p:sp>
    </p:spTree>
    <p:extLst>
      <p:ext uri="{BB962C8B-B14F-4D97-AF65-F5344CB8AC3E}">
        <p14:creationId xmlns:p14="http://schemas.microsoft.com/office/powerpoint/2010/main" val="624290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5338BE-76B5-4AE4-ADE0-1C8353B7154B}" type="slidenum">
              <a:rPr kumimoji="1" lang="ja-JP" altLang="en-US" smtClean="0"/>
              <a:t>0</a:t>
            </a:fld>
            <a:endParaRPr kumimoji="1" lang="ja-JP" altLang="en-US"/>
          </a:p>
        </p:txBody>
      </p:sp>
    </p:spTree>
    <p:extLst>
      <p:ext uri="{BB962C8B-B14F-4D97-AF65-F5344CB8AC3E}">
        <p14:creationId xmlns:p14="http://schemas.microsoft.com/office/powerpoint/2010/main" val="2208668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2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7429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902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3E28D29-1ECB-41DF-951B-2A23F95AD026}"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286869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87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9996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6014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5547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3602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2/20/20</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3070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3167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628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747652"/>
            <a:ext cx="7471515" cy="2405340"/>
          </a:xfrm>
        </p:spPr>
        <p:txBody>
          <a:bodyPr>
            <a:normAutofit/>
          </a:bodyPr>
          <a:lstStyle/>
          <a:p>
            <a:r>
              <a:rPr lang="en-US" altLang="ja-JP" sz="2800" dirty="0"/>
              <a:t>Scratch</a:t>
            </a:r>
            <a:r>
              <a:rPr lang="ja-JP" altLang="en-US" sz="2800" dirty="0"/>
              <a:t>を使ってプログラミングを楽しく</a:t>
            </a:r>
            <a:r>
              <a:rPr lang="ja-JP" altLang="en-US" sz="2800"/>
              <a:t>学ぼう！</a:t>
            </a:r>
            <a:br>
              <a:rPr lang="en-US" altLang="ja-JP" sz="2800" dirty="0"/>
            </a:br>
            <a:br>
              <a:rPr lang="en-US" altLang="ja-JP" sz="4800" dirty="0"/>
            </a:br>
            <a:r>
              <a:rPr lang="en-US" altLang="ja-JP" sz="4000" dirty="0"/>
              <a:t>④</a:t>
            </a:r>
            <a:r>
              <a:rPr lang="ja-JP" altLang="en-US" sz="4000"/>
              <a:t>構造化プログラミングを学ぼう</a:t>
            </a:r>
            <a:endParaRPr lang="ja-JP" altLang="en-US" sz="4800" dirty="0"/>
          </a:p>
        </p:txBody>
      </p:sp>
      <p:sp>
        <p:nvSpPr>
          <p:cNvPr id="3" name="サブタイトル 2"/>
          <p:cNvSpPr>
            <a:spLocks noGrp="1"/>
          </p:cNvSpPr>
          <p:nvPr>
            <p:ph type="subTitle" idx="1"/>
          </p:nvPr>
        </p:nvSpPr>
        <p:spPr>
          <a:xfrm>
            <a:off x="825038" y="4636286"/>
            <a:ext cx="7543800" cy="918693"/>
          </a:xfrm>
        </p:spPr>
        <p:txBody>
          <a:bodyPr>
            <a:normAutofit fontScale="92500" lnSpcReduction="10000"/>
          </a:bodyPr>
          <a:lstStyle/>
          <a:p>
            <a:r>
              <a:rPr lang="en-GB" altLang="ja-JP" cap="none" dirty="0">
                <a:solidFill>
                  <a:schemeClr val="tx1"/>
                </a:solidFill>
                <a:latin typeface="+mn-ea"/>
              </a:rPr>
              <a:t>Scratch</a:t>
            </a:r>
            <a:r>
              <a:rPr lang="ja-JP" altLang="en-US" cap="none">
                <a:solidFill>
                  <a:schemeClr val="tx1"/>
                </a:solidFill>
                <a:latin typeface="+mn-ea"/>
              </a:rPr>
              <a:t>は </a:t>
            </a:r>
            <a:r>
              <a:rPr lang="en-GB" altLang="ja-JP" cap="none" dirty="0">
                <a:solidFill>
                  <a:schemeClr val="tx1"/>
                </a:solidFill>
                <a:latin typeface="+mn-ea"/>
              </a:rPr>
              <a:t>MIT</a:t>
            </a:r>
            <a:r>
              <a:rPr lang="ja-JP" altLang="en-US" cap="none">
                <a:solidFill>
                  <a:schemeClr val="tx1"/>
                </a:solidFill>
                <a:latin typeface="+mn-ea"/>
              </a:rPr>
              <a:t>メディア・ラボのライフロング・キンダーガーテン・グループによって開発されました。詳しくは </a:t>
            </a:r>
            <a:r>
              <a:rPr lang="en-GB" altLang="ja-JP" cap="none" dirty="0">
                <a:solidFill>
                  <a:schemeClr val="tx1"/>
                </a:solidFill>
                <a:latin typeface="+mn-ea"/>
              </a:rPr>
              <a:t>http://</a:t>
            </a:r>
            <a:r>
              <a:rPr lang="en-GB" altLang="ja-JP" cap="none" dirty="0" err="1">
                <a:solidFill>
                  <a:schemeClr val="tx1"/>
                </a:solidFill>
                <a:latin typeface="+mn-ea"/>
              </a:rPr>
              <a:t>scratch.mit.edu</a:t>
            </a:r>
            <a:r>
              <a:rPr lang="en-GB" altLang="ja-JP" cap="none" dirty="0">
                <a:solidFill>
                  <a:schemeClr val="tx1"/>
                </a:solidFill>
                <a:latin typeface="+mn-ea"/>
              </a:rPr>
              <a:t> </a:t>
            </a:r>
            <a:r>
              <a:rPr lang="ja-JP" altLang="en-US" cap="none">
                <a:solidFill>
                  <a:schemeClr val="tx1"/>
                </a:solidFill>
                <a:latin typeface="+mn-ea"/>
              </a:rPr>
              <a:t>をご参照ください。</a:t>
            </a:r>
            <a:endParaRPr kumimoji="1" lang="ja-JP" altLang="en-US" cap="none" dirty="0">
              <a:solidFill>
                <a:schemeClr val="tx1"/>
              </a:solidFill>
              <a:latin typeface="+mn-ea"/>
            </a:endParaRPr>
          </a:p>
        </p:txBody>
      </p:sp>
      <p:sp>
        <p:nvSpPr>
          <p:cNvPr id="5" name="テキスト ボックス 4">
            <a:extLst>
              <a:ext uri="{FF2B5EF4-FFF2-40B4-BE49-F238E27FC236}">
                <a16:creationId xmlns:a16="http://schemas.microsoft.com/office/drawing/2014/main" id="{E29E9227-12F3-614E-9BC2-7D9613C9A2B2}"/>
              </a:ext>
            </a:extLst>
          </p:cNvPr>
          <p:cNvSpPr txBox="1"/>
          <p:nvPr/>
        </p:nvSpPr>
        <p:spPr>
          <a:xfrm>
            <a:off x="902482" y="2211860"/>
            <a:ext cx="1144865" cy="369332"/>
          </a:xfrm>
          <a:prstGeom prst="rect">
            <a:avLst/>
          </a:prstGeom>
          <a:noFill/>
        </p:spPr>
        <p:txBody>
          <a:bodyPr wrap="none" rtlCol="0">
            <a:spAutoFit/>
          </a:bodyPr>
          <a:lstStyle/>
          <a:p>
            <a:r>
              <a:rPr kumimoji="1" lang="ja-JP" altLang="en-US"/>
              <a:t>スクラッチ</a:t>
            </a:r>
          </a:p>
        </p:txBody>
      </p:sp>
    </p:spTree>
    <p:extLst>
      <p:ext uri="{BB962C8B-B14F-4D97-AF65-F5344CB8AC3E}">
        <p14:creationId xmlns:p14="http://schemas.microsoft.com/office/powerpoint/2010/main" val="376924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このスクリプトについて解説するよ</a:t>
            </a:r>
            <a:endParaRPr kumimoji="1" lang="en-US" altLang="ja-JP" sz="2800" dirty="0"/>
          </a:p>
          <a:p>
            <a:pPr>
              <a:buFont typeface="Wingdings" panose="05000000000000000000" pitchFamily="2" charset="2"/>
              <a:buChar char="l"/>
            </a:pPr>
            <a:r>
              <a:rPr lang="ja-JP" altLang="en-US" sz="2800" dirty="0"/>
              <a:t>「こんにちは」と</a:t>
            </a:r>
            <a:r>
              <a:rPr lang="en-US" altLang="ja-JP" sz="2800" dirty="0"/>
              <a:t>2</a:t>
            </a:r>
            <a:r>
              <a:rPr lang="ja-JP" altLang="en-US" sz="2800" dirty="0"/>
              <a:t>秒言った後、「</a:t>
            </a:r>
            <a:r>
              <a:rPr lang="en-US" altLang="ja-JP" sz="2800" dirty="0"/>
              <a:t>10</a:t>
            </a:r>
            <a:r>
              <a:rPr lang="ja-JP" altLang="en-US" sz="2800" dirty="0"/>
              <a:t>歩動いて</a:t>
            </a:r>
            <a:r>
              <a:rPr lang="en-US" altLang="ja-JP" sz="2800" dirty="0"/>
              <a:t>0.1</a:t>
            </a:r>
            <a:r>
              <a:rPr lang="ja-JP" altLang="en-US" sz="2800" dirty="0"/>
              <a:t>秒待つ」を</a:t>
            </a:r>
            <a:r>
              <a:rPr lang="en-US" altLang="ja-JP" sz="2800" dirty="0"/>
              <a:t>10</a:t>
            </a:r>
            <a:r>
              <a:rPr lang="ja-JP" altLang="en-US" sz="2800" dirty="0"/>
              <a:t>回くり返す動きをずっとくり返すスクリプトだよ</a:t>
            </a:r>
            <a:endParaRPr lang="en-US" altLang="ja-JP" sz="2800" dirty="0"/>
          </a:p>
          <a:p>
            <a:pPr>
              <a:buFont typeface="Wingdings" panose="05000000000000000000" pitchFamily="2" charset="2"/>
              <a:buChar char="l"/>
            </a:pPr>
            <a:r>
              <a:rPr lang="ja-JP" altLang="en-US" sz="2800" dirty="0"/>
              <a:t>もう一回実行して動きを確認してみよう</a:t>
            </a:r>
            <a:endParaRPr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9</a:t>
            </a:fld>
            <a:endParaRPr lang="en-US" dirty="0"/>
          </a:p>
        </p:txBody>
      </p:sp>
    </p:spTree>
    <p:extLst>
      <p:ext uri="{BB962C8B-B14F-4D97-AF65-F5344CB8AC3E}">
        <p14:creationId xmlns:p14="http://schemas.microsoft.com/office/powerpoint/2010/main" val="189640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「くり返す」ブロックと「もし～なら」ブロックの応用に挑戦してみよう</a:t>
            </a:r>
            <a:endParaRPr kumimoji="1" lang="en-US" altLang="ja-JP" sz="2800" dirty="0"/>
          </a:p>
          <a:p>
            <a:pPr>
              <a:buFont typeface="Wingdings" panose="05000000000000000000" pitchFamily="2" charset="2"/>
              <a:buChar char="l"/>
            </a:pPr>
            <a:r>
              <a:rPr lang="ja-JP" altLang="en-US" sz="2800" dirty="0"/>
              <a:t>「くり返す」ブロックの中に「もし～なら」ブロックをいれたらどうなるかな？</a:t>
            </a:r>
            <a:endParaRPr lang="en-US" altLang="ja-JP" sz="2800" dirty="0"/>
          </a:p>
          <a:p>
            <a:pPr>
              <a:buFont typeface="Wingdings" panose="05000000000000000000" pitchFamily="2" charset="2"/>
              <a:buChar char="l"/>
            </a:pPr>
            <a:r>
              <a:rPr kumimoji="1" lang="ja-JP" altLang="en-US" sz="2800" dirty="0"/>
              <a:t>スクリプトを作って確認してみよう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10</a:t>
            </a:fld>
            <a:endParaRPr lang="en-US" dirty="0"/>
          </a:p>
        </p:txBody>
      </p:sp>
    </p:spTree>
    <p:extLst>
      <p:ext uri="{BB962C8B-B14F-4D97-AF65-F5344CB8AC3E}">
        <p14:creationId xmlns:p14="http://schemas.microsoft.com/office/powerpoint/2010/main" val="418497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a:t>
            </a:r>
            <a:r>
              <a:rPr lang="ja-JP" altLang="en-US" sz="2800" dirty="0"/>
              <a:t>を作って実行してみよう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11</a:t>
            </a:fld>
            <a:endParaRPr lang="en-US" dirty="0"/>
          </a:p>
        </p:txBody>
      </p:sp>
      <p:pic>
        <p:nvPicPr>
          <p:cNvPr id="6" name="図 5">
            <a:extLst>
              <a:ext uri="{FF2B5EF4-FFF2-40B4-BE49-F238E27FC236}">
                <a16:creationId xmlns:a16="http://schemas.microsoft.com/office/drawing/2014/main" id="{3D273E0D-B628-4B39-9396-9CC4659DF3EA}"/>
              </a:ext>
            </a:extLst>
          </p:cNvPr>
          <p:cNvPicPr>
            <a:picLocks noChangeAspect="1"/>
          </p:cNvPicPr>
          <p:nvPr/>
        </p:nvPicPr>
        <p:blipFill rotWithShape="1">
          <a:blip r:embed="rId2"/>
          <a:srcRect l="26972" t="20064" r="40092" b="7615"/>
          <a:stretch/>
        </p:blipFill>
        <p:spPr>
          <a:xfrm>
            <a:off x="1023456" y="2286995"/>
            <a:ext cx="3011649" cy="3582099"/>
          </a:xfrm>
          <a:prstGeom prst="rect">
            <a:avLst/>
          </a:prstGeom>
        </p:spPr>
      </p:pic>
    </p:spTree>
    <p:extLst>
      <p:ext uri="{BB962C8B-B14F-4D97-AF65-F5344CB8AC3E}">
        <p14:creationId xmlns:p14="http://schemas.microsoft.com/office/powerpoint/2010/main" val="261505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このスクリプトについて解説するよ</a:t>
            </a:r>
            <a:endParaRPr lang="en-US" altLang="ja-JP" sz="2800" dirty="0"/>
          </a:p>
          <a:p>
            <a:pPr>
              <a:buFont typeface="Wingdings" panose="05000000000000000000" pitchFamily="2" charset="2"/>
              <a:buChar char="l"/>
            </a:pPr>
            <a:r>
              <a:rPr kumimoji="1" lang="ja-JP" altLang="en-US" sz="2800" dirty="0"/>
              <a:t>もしマウスが</a:t>
            </a:r>
            <a:r>
              <a:rPr lang="ja-JP" altLang="en-US" sz="2800" dirty="0"/>
              <a:t>押されたら、ネコがステージの端に触れるまで動くスクリプトだよ</a:t>
            </a:r>
            <a:endParaRPr lang="en-US" altLang="ja-JP" sz="2800" dirty="0"/>
          </a:p>
          <a:p>
            <a:pPr>
              <a:buFont typeface="Wingdings" panose="05000000000000000000" pitchFamily="2" charset="2"/>
              <a:buChar char="l"/>
            </a:pPr>
            <a:r>
              <a:rPr kumimoji="1" lang="ja-JP" altLang="en-US" sz="2800" dirty="0"/>
              <a:t>もう一回実行して動きを確認してみよう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12</a:t>
            </a:fld>
            <a:endParaRPr lang="en-US" dirty="0"/>
          </a:p>
        </p:txBody>
      </p:sp>
    </p:spTree>
    <p:extLst>
      <p:ext uri="{BB962C8B-B14F-4D97-AF65-F5344CB8AC3E}">
        <p14:creationId xmlns:p14="http://schemas.microsoft.com/office/powerpoint/2010/main" val="2103684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図のようなスクリプトを作って実行してみよう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13</a:t>
            </a:fld>
            <a:endParaRPr lang="en-US" dirty="0"/>
          </a:p>
        </p:txBody>
      </p:sp>
      <p:pic>
        <p:nvPicPr>
          <p:cNvPr id="6" name="図 5">
            <a:extLst>
              <a:ext uri="{FF2B5EF4-FFF2-40B4-BE49-F238E27FC236}">
                <a16:creationId xmlns:a16="http://schemas.microsoft.com/office/drawing/2014/main" id="{02596A22-2A25-470B-97DC-D5FDCB2C3608}"/>
              </a:ext>
            </a:extLst>
          </p:cNvPr>
          <p:cNvPicPr>
            <a:picLocks noChangeAspect="1"/>
          </p:cNvPicPr>
          <p:nvPr/>
        </p:nvPicPr>
        <p:blipFill rotWithShape="1">
          <a:blip r:embed="rId2"/>
          <a:srcRect l="31743" t="18034" r="40459" b="2025"/>
          <a:stretch/>
        </p:blipFill>
        <p:spPr>
          <a:xfrm>
            <a:off x="1174458" y="2315517"/>
            <a:ext cx="2541865" cy="3959448"/>
          </a:xfrm>
          <a:prstGeom prst="rect">
            <a:avLst/>
          </a:prstGeom>
        </p:spPr>
      </p:pic>
    </p:spTree>
    <p:extLst>
      <p:ext uri="{BB962C8B-B14F-4D97-AF65-F5344CB8AC3E}">
        <p14:creationId xmlns:p14="http://schemas.microsoft.com/office/powerpoint/2010/main" val="265829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a:t>
            </a:r>
            <a:r>
              <a:rPr lang="ja-JP" altLang="en-US" dirty="0"/>
              <a:t>くり返す」と「もし～なら」</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このスクリプトについて解説するよ</a:t>
            </a:r>
            <a:endParaRPr kumimoji="1" lang="en-US" altLang="ja-JP" sz="2800" dirty="0"/>
          </a:p>
          <a:p>
            <a:pPr>
              <a:buFont typeface="Wingdings" panose="05000000000000000000" pitchFamily="2" charset="2"/>
              <a:buChar char="l"/>
            </a:pPr>
            <a:r>
              <a:rPr lang="ja-JP" altLang="en-US" sz="2800" dirty="0"/>
              <a:t>もしマウスが押されたら、ネコを</a:t>
            </a:r>
            <a:r>
              <a:rPr lang="en-US" altLang="ja-JP" sz="2800" dirty="0"/>
              <a:t>1</a:t>
            </a:r>
            <a:r>
              <a:rPr lang="ja-JP" altLang="en-US" sz="2800" dirty="0"/>
              <a:t>秒おきに隠したり表示したりする動きを</a:t>
            </a:r>
            <a:r>
              <a:rPr lang="en-US" altLang="ja-JP" sz="2800" dirty="0"/>
              <a:t>10</a:t>
            </a:r>
            <a:r>
              <a:rPr lang="ja-JP" altLang="en-US" sz="2800" dirty="0"/>
              <a:t>回くり返すスクリプトだよ。</a:t>
            </a:r>
            <a:endParaRPr lang="en-US" altLang="ja-JP" sz="2800" dirty="0"/>
          </a:p>
          <a:p>
            <a:pPr>
              <a:buFont typeface="Wingdings" panose="05000000000000000000" pitchFamily="2" charset="2"/>
              <a:buChar char="l"/>
            </a:pPr>
            <a:r>
              <a:rPr lang="ja-JP" altLang="en-US" sz="2800" dirty="0"/>
              <a:t>もう一回実行して動きを確認しみよう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139339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AA083F-7320-4A7B-B4AA-0AB718547431}"/>
              </a:ext>
            </a:extLst>
          </p:cNvPr>
          <p:cNvSpPr>
            <a:spLocks noGrp="1"/>
          </p:cNvSpPr>
          <p:nvPr>
            <p:ph type="title"/>
          </p:nvPr>
        </p:nvSpPr>
        <p:spPr/>
        <p:txBody>
          <a:bodyPr/>
          <a:lstStyle/>
          <a:p>
            <a:r>
              <a:rPr kumimoji="1" lang="en-US" altLang="ja-JP" dirty="0"/>
              <a:t>Scratch</a:t>
            </a:r>
            <a:r>
              <a:rPr kumimoji="1" lang="ja-JP" altLang="en-US" dirty="0"/>
              <a:t>のライセンス</a:t>
            </a:r>
          </a:p>
        </p:txBody>
      </p:sp>
      <p:sp>
        <p:nvSpPr>
          <p:cNvPr id="3" name="コンテンツ プレースホルダー 2">
            <a:extLst>
              <a:ext uri="{FF2B5EF4-FFF2-40B4-BE49-F238E27FC236}">
                <a16:creationId xmlns:a16="http://schemas.microsoft.com/office/drawing/2014/main" id="{7612CEBA-F8CD-4E3F-8722-B3AA9388623D}"/>
              </a:ext>
            </a:extLst>
          </p:cNvPr>
          <p:cNvSpPr>
            <a:spLocks noGrp="1"/>
          </p:cNvSpPr>
          <p:nvPr>
            <p:ph idx="1"/>
          </p:nvPr>
        </p:nvSpPr>
        <p:spPr/>
        <p:txBody>
          <a:bodyPr/>
          <a:lstStyle/>
          <a:p>
            <a:r>
              <a:rPr kumimoji="1" lang="en-US" altLang="ja-JP" dirty="0"/>
              <a:t>Scratch</a:t>
            </a:r>
            <a:r>
              <a:rPr lang="ja-JP" altLang="en-US" dirty="0"/>
              <a:t>は「クリエイティブコモンズ　表示</a:t>
            </a:r>
            <a:r>
              <a:rPr lang="en-US" altLang="ja-JP" dirty="0"/>
              <a:t>‐</a:t>
            </a:r>
            <a:r>
              <a:rPr lang="ja-JP" altLang="en-US" dirty="0"/>
              <a:t>継承ライセンスです。</a:t>
            </a:r>
            <a:endParaRPr lang="en-US" altLang="ja-JP" dirty="0"/>
          </a:p>
          <a:p>
            <a:r>
              <a:rPr lang="en-US" altLang="ja-JP" dirty="0"/>
              <a:t>https://creativecommons.org/licenses/by-sa</a:t>
            </a:r>
            <a:r>
              <a:rPr lang="en-US" altLang="ja-JP"/>
              <a:t>/2.0</a:t>
            </a:r>
            <a:r>
              <a:rPr lang="en-US" altLang="ja-JP" dirty="0"/>
              <a:t>/deed.ja</a:t>
            </a:r>
            <a:r>
              <a:rPr lang="ja-JP" altLang="en-US" dirty="0"/>
              <a:t>　</a:t>
            </a:r>
            <a:endParaRPr kumimoji="1" lang="ja-JP" altLang="en-US" dirty="0"/>
          </a:p>
        </p:txBody>
      </p:sp>
      <p:sp>
        <p:nvSpPr>
          <p:cNvPr id="4" name="スライド番号プレースホルダー 3">
            <a:extLst>
              <a:ext uri="{FF2B5EF4-FFF2-40B4-BE49-F238E27FC236}">
                <a16:creationId xmlns:a16="http://schemas.microsoft.com/office/drawing/2014/main" id="{95CF15AD-7DB3-4BE5-8806-0C196FAE0FF9}"/>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52556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A8226-B4BD-4038-8284-DDD3EE2C5CBD}"/>
              </a:ext>
            </a:extLst>
          </p:cNvPr>
          <p:cNvSpPr>
            <a:spLocks noGrp="1"/>
          </p:cNvSpPr>
          <p:nvPr>
            <p:ph type="title"/>
          </p:nvPr>
        </p:nvSpPr>
        <p:spPr/>
        <p:txBody>
          <a:bodyPr/>
          <a:lstStyle/>
          <a:p>
            <a:r>
              <a:rPr kumimoji="1" lang="ja-JP" altLang="en-US" dirty="0"/>
              <a:t>このスライドの作者</a:t>
            </a:r>
          </a:p>
        </p:txBody>
      </p:sp>
      <p:sp>
        <p:nvSpPr>
          <p:cNvPr id="3" name="コンテンツ プレースホルダー 2">
            <a:extLst>
              <a:ext uri="{FF2B5EF4-FFF2-40B4-BE49-F238E27FC236}">
                <a16:creationId xmlns:a16="http://schemas.microsoft.com/office/drawing/2014/main" id="{507C9ED4-B8C5-451F-80D7-A65424026D40}"/>
              </a:ext>
            </a:extLst>
          </p:cNvPr>
          <p:cNvSpPr>
            <a:spLocks noGrp="1"/>
          </p:cNvSpPr>
          <p:nvPr>
            <p:ph idx="1"/>
          </p:nvPr>
        </p:nvSpPr>
        <p:spPr/>
        <p:txBody>
          <a:bodyPr/>
          <a:lstStyle/>
          <a:p>
            <a:r>
              <a:rPr kumimoji="1" lang="ja-JP" altLang="en-US" dirty="0"/>
              <a:t>八戸工業大学工学部システム情報工学科</a:t>
            </a:r>
            <a:endParaRPr kumimoji="1" lang="en-US" altLang="ja-JP" dirty="0"/>
          </a:p>
          <a:p>
            <a:r>
              <a:rPr lang="ja-JP" altLang="en-US" dirty="0"/>
              <a:t>令和</a:t>
            </a:r>
            <a:r>
              <a:rPr lang="en-US" altLang="ja-JP" dirty="0"/>
              <a:t>1</a:t>
            </a:r>
            <a:r>
              <a:rPr lang="ja-JP" altLang="en-US" dirty="0"/>
              <a:t>年度小久保温研究室所属</a:t>
            </a:r>
            <a:endParaRPr lang="en-US" altLang="ja-JP" dirty="0"/>
          </a:p>
          <a:p>
            <a:r>
              <a:rPr kumimoji="1" lang="ja-JP" altLang="en-US" dirty="0"/>
              <a:t>佐藤雄也、山白康平</a:t>
            </a:r>
          </a:p>
        </p:txBody>
      </p:sp>
      <p:sp>
        <p:nvSpPr>
          <p:cNvPr id="4" name="スライド番号プレースホルダー 3">
            <a:extLst>
              <a:ext uri="{FF2B5EF4-FFF2-40B4-BE49-F238E27FC236}">
                <a16:creationId xmlns:a16="http://schemas.microsoft.com/office/drawing/2014/main" id="{71998300-0915-4087-A048-B313A25AE052}"/>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83166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今回の内容</a:t>
            </a:r>
            <a:endParaRPr kumimoji="1" lang="ja-JP" altLang="en-US" dirty="0"/>
          </a:p>
        </p:txBody>
      </p:sp>
      <p:sp>
        <p:nvSpPr>
          <p:cNvPr id="3" name="コンテンツ プレースホルダー 2"/>
          <p:cNvSpPr>
            <a:spLocks noGrp="1"/>
          </p:cNvSpPr>
          <p:nvPr>
            <p:ph idx="1"/>
          </p:nvPr>
        </p:nvSpPr>
        <p:spPr/>
        <p:txBody>
          <a:bodyPr vert="horz" lIns="0" tIns="45720" rIns="0" bIns="45720" rtlCol="0" anchor="t">
            <a:noAutofit/>
          </a:bodyPr>
          <a:lstStyle/>
          <a:p>
            <a:pPr marL="457200" indent="-457200">
              <a:buFont typeface="+mj-lt"/>
              <a:buAutoNum type="arabicPeriod"/>
            </a:pPr>
            <a:r>
              <a:rPr lang="ja-JP" altLang="en-US" sz="2800">
                <a:ea typeface="ＭＳ Ｐゴシック"/>
              </a:rPr>
              <a:t>構造化プログラミングについて学ぼう</a:t>
            </a:r>
            <a:endParaRPr kumimoji="1" lang="en-US" altLang="ja-JP" sz="2800">
              <a:ea typeface="ＭＳ Ｐゴシック"/>
            </a:endParaRPr>
          </a:p>
          <a:p>
            <a:pPr marL="457200" indent="-457200">
              <a:buFont typeface="+mj-lt"/>
              <a:buAutoNum type="arabicPeriod"/>
            </a:pPr>
            <a:r>
              <a:rPr lang="ja-JP" altLang="en-US" sz="2800" dirty="0"/>
              <a:t>「くり返す」ブロックの応用</a:t>
            </a:r>
            <a:endParaRPr lang="en-US" altLang="ja-JP" sz="2800" dirty="0"/>
          </a:p>
          <a:p>
            <a:pPr marL="457200" indent="-457200">
              <a:buFont typeface="+mj-lt"/>
              <a:buAutoNum type="arabicPeriod"/>
            </a:pPr>
            <a:r>
              <a:rPr lang="ja-JP" altLang="en-US" sz="2800" dirty="0"/>
              <a:t>「くり返す」と「もし～なら」</a:t>
            </a:r>
            <a:endParaRPr kumimoji="1" lang="en-US" altLang="ja-JP" sz="2800" dirty="0"/>
          </a:p>
          <a:p>
            <a:pPr marL="0" indent="0">
              <a:buNone/>
            </a:pPr>
            <a:endParaRPr lang="en-US" altLang="ja-JP" sz="2800" dirty="0"/>
          </a:p>
          <a:p>
            <a:pPr marL="0" indent="0">
              <a:buNone/>
            </a:pPr>
            <a:endParaRPr lang="en-US" altLang="ja-JP" sz="2800" dirty="0"/>
          </a:p>
          <a:p>
            <a:pPr marL="457200" indent="-457200">
              <a:buFont typeface="+mj-lt"/>
              <a:buAutoNum type="arabicPeriod"/>
            </a:pPr>
            <a:endParaRPr kumimoji="1" lang="en-US" altLang="ja-JP" sz="2800" dirty="0"/>
          </a:p>
          <a:p>
            <a:pPr marL="457200" indent="-457200">
              <a:buFont typeface="+mj-lt"/>
              <a:buAutoNum type="arabicPeriod"/>
            </a:pPr>
            <a:endParaRPr kumimoji="1" lang="ja-JP" altLang="en-US"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265056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78375" y="1412139"/>
            <a:ext cx="5387249" cy="646331"/>
          </a:xfrm>
          <a:prstGeom prst="rect">
            <a:avLst/>
          </a:prstGeom>
          <a:noFill/>
        </p:spPr>
        <p:txBody>
          <a:bodyPr wrap="square" rtlCol="0">
            <a:spAutoFit/>
          </a:bodyPr>
          <a:lstStyle/>
          <a:p>
            <a:r>
              <a:rPr kumimoji="1" lang="ja-JP" altLang="en-US" sz="3600" b="1" dirty="0"/>
              <a:t>プログラミングしてみよう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2</a:t>
            </a:fld>
            <a:endParaRPr lang="en-US" dirty="0"/>
          </a:p>
        </p:txBody>
      </p:sp>
      <p:pic>
        <p:nvPicPr>
          <p:cNvPr id="5" name="図 4">
            <a:extLst>
              <a:ext uri="{FF2B5EF4-FFF2-40B4-BE49-F238E27FC236}">
                <a16:creationId xmlns:a16="http://schemas.microsoft.com/office/drawing/2014/main" id="{056A9A5B-668C-4608-876A-2C1B0C5BDADE}"/>
              </a:ext>
            </a:extLst>
          </p:cNvPr>
          <p:cNvPicPr>
            <a:picLocks noChangeAspect="1"/>
          </p:cNvPicPr>
          <p:nvPr/>
        </p:nvPicPr>
        <p:blipFill>
          <a:blip r:embed="rId2"/>
          <a:stretch>
            <a:fillRect/>
          </a:stretch>
        </p:blipFill>
        <p:spPr>
          <a:xfrm>
            <a:off x="4839748" y="2593072"/>
            <a:ext cx="3810000" cy="3467100"/>
          </a:xfrm>
          <a:prstGeom prst="rect">
            <a:avLst/>
          </a:prstGeom>
        </p:spPr>
      </p:pic>
    </p:spTree>
    <p:extLst>
      <p:ext uri="{BB962C8B-B14F-4D97-AF65-F5344CB8AC3E}">
        <p14:creationId xmlns:p14="http://schemas.microsoft.com/office/powerpoint/2010/main" val="108619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構造化プログラミング</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a:t>プログラムは</a:t>
            </a:r>
            <a:r>
              <a:rPr lang="ja-JP" altLang="en-US" sz="4000" dirty="0"/>
              <a:t>こ</a:t>
            </a:r>
            <a:r>
              <a:rPr kumimoji="1" lang="ja-JP" altLang="en-US" sz="4000" dirty="0"/>
              <a:t>の</a:t>
            </a:r>
            <a:r>
              <a:rPr kumimoji="1" lang="en-US" altLang="ja-JP" sz="4000" dirty="0"/>
              <a:t>3</a:t>
            </a:r>
            <a:r>
              <a:rPr lang="ja-JP" altLang="en-US" sz="4000" dirty="0" err="1"/>
              <a:t>つの</a:t>
            </a:r>
            <a:r>
              <a:rPr lang="ja-JP" altLang="en-US" sz="4000" dirty="0"/>
              <a:t>組み合わせで作ることができるよ。</a:t>
            </a:r>
            <a:endParaRPr lang="en-US" altLang="ja-JP" sz="4000" dirty="0"/>
          </a:p>
          <a:p>
            <a:pPr marL="457200" indent="-457200">
              <a:buFont typeface="+mj-lt"/>
              <a:buAutoNum type="arabicPeriod"/>
            </a:pPr>
            <a:r>
              <a:rPr lang="ja-JP" altLang="en-US" sz="3600" dirty="0"/>
              <a:t>順次：書いた順番に実行される</a:t>
            </a:r>
            <a:endParaRPr lang="en-US" altLang="ja-JP" sz="3600" dirty="0"/>
          </a:p>
          <a:p>
            <a:pPr marL="457200" indent="-457200">
              <a:buFont typeface="+mj-lt"/>
              <a:buAutoNum type="arabicPeriod"/>
            </a:pPr>
            <a:r>
              <a:rPr kumimoji="1" lang="ja-JP" altLang="en-US" sz="3600" dirty="0"/>
              <a:t>反復：くりかえし（</a:t>
            </a:r>
            <a:r>
              <a:rPr lang="ja-JP" altLang="en-US" sz="3600" dirty="0"/>
              <a:t>～</a:t>
            </a:r>
            <a:r>
              <a:rPr kumimoji="1" lang="ja-JP" altLang="en-US" sz="3600" dirty="0"/>
              <a:t>回くりかえす）</a:t>
            </a:r>
            <a:endParaRPr kumimoji="1" lang="en-US" altLang="ja-JP" sz="3600" dirty="0"/>
          </a:p>
          <a:p>
            <a:pPr marL="457200" indent="-457200">
              <a:buFont typeface="+mj-lt"/>
              <a:buAutoNum type="arabicPeriod"/>
            </a:pPr>
            <a:r>
              <a:rPr lang="ja-JP" altLang="en-US" sz="3600" dirty="0"/>
              <a:t>分岐：条件分岐（もし～なら）</a:t>
            </a:r>
            <a:endParaRPr kumimoji="1" lang="en-US" altLang="ja-JP" sz="36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3</a:t>
            </a:fld>
            <a:endParaRPr lang="en-US" dirty="0"/>
          </a:p>
        </p:txBody>
      </p:sp>
      <p:sp>
        <p:nvSpPr>
          <p:cNvPr id="4" name="テキスト ボックス 3"/>
          <p:cNvSpPr txBox="1"/>
          <p:nvPr/>
        </p:nvSpPr>
        <p:spPr>
          <a:xfrm>
            <a:off x="903767" y="691116"/>
            <a:ext cx="1759689" cy="369332"/>
          </a:xfrm>
          <a:prstGeom prst="rect">
            <a:avLst/>
          </a:prstGeom>
          <a:noFill/>
        </p:spPr>
        <p:txBody>
          <a:bodyPr wrap="square" rtlCol="0">
            <a:spAutoFit/>
          </a:bodyPr>
          <a:lstStyle/>
          <a:p>
            <a:pPr algn="dist"/>
            <a:r>
              <a:rPr kumimoji="1" lang="ja-JP" altLang="en-US" dirty="0"/>
              <a:t>こうぞうか</a:t>
            </a:r>
          </a:p>
        </p:txBody>
      </p:sp>
    </p:spTree>
    <p:extLst>
      <p:ext uri="{BB962C8B-B14F-4D97-AF65-F5344CB8AC3E}">
        <p14:creationId xmlns:p14="http://schemas.microsoft.com/office/powerpoint/2010/main" val="383882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いろいろな応用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構造化プログラミングがどういうものか分かったかな？</a:t>
            </a:r>
            <a:endParaRPr kumimoji="1" lang="en-US" altLang="ja-JP" sz="2800" dirty="0"/>
          </a:p>
          <a:p>
            <a:pPr>
              <a:buFont typeface="Wingdings" panose="05000000000000000000" pitchFamily="2" charset="2"/>
              <a:buChar char="l"/>
            </a:pPr>
            <a:r>
              <a:rPr lang="ja-JP" altLang="en-US" sz="2800" dirty="0"/>
              <a:t>それじゃあ今回は今まで習ってきたものを使って少しだけ難しいプログラミングに挑戦してみよう。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365878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「く</a:t>
            </a:r>
            <a:r>
              <a:rPr kumimoji="1" lang="ja-JP" altLang="en-US" dirty="0"/>
              <a:t>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「くり返す」ブロックの応用に挑戦してみよう</a:t>
            </a:r>
            <a:endParaRPr lang="en-US" altLang="ja-JP" sz="2800" dirty="0"/>
          </a:p>
          <a:p>
            <a:pPr>
              <a:buFont typeface="Wingdings" panose="05000000000000000000" pitchFamily="2" charset="2"/>
              <a:buChar char="l"/>
            </a:pPr>
            <a:r>
              <a:rPr kumimoji="1" lang="ja-JP" altLang="en-US" sz="2800" dirty="0"/>
              <a:t>「くり返す」ブロックの中に「くり返す」ブロックをいれたらどうなるかな？</a:t>
            </a:r>
            <a:endParaRPr kumimoji="1" lang="en-US" altLang="ja-JP" sz="2800" dirty="0"/>
          </a:p>
          <a:p>
            <a:pPr>
              <a:buFont typeface="Wingdings" panose="05000000000000000000" pitchFamily="2" charset="2"/>
              <a:buChar char="l"/>
            </a:pPr>
            <a:r>
              <a:rPr lang="ja-JP" altLang="en-US" sz="2800" dirty="0"/>
              <a:t>スクリプトを作って確認してみよう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5</a:t>
            </a:fld>
            <a:endParaRPr lang="en-US" dirty="0"/>
          </a:p>
        </p:txBody>
      </p:sp>
    </p:spTree>
    <p:extLst>
      <p:ext uri="{BB962C8B-B14F-4D97-AF65-F5344CB8AC3E}">
        <p14:creationId xmlns:p14="http://schemas.microsoft.com/office/powerpoint/2010/main" val="413654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図のようなスクリプトを作って実行してみよう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6</a:t>
            </a:fld>
            <a:endParaRPr lang="en-US" dirty="0"/>
          </a:p>
        </p:txBody>
      </p:sp>
      <p:pic>
        <p:nvPicPr>
          <p:cNvPr id="8" name="図 7">
            <a:extLst>
              <a:ext uri="{FF2B5EF4-FFF2-40B4-BE49-F238E27FC236}">
                <a16:creationId xmlns:a16="http://schemas.microsoft.com/office/drawing/2014/main" id="{C9A0F5DA-47CF-4BC5-A6D0-2137306513F3}"/>
              </a:ext>
            </a:extLst>
          </p:cNvPr>
          <p:cNvPicPr>
            <a:picLocks noChangeAspect="1"/>
          </p:cNvPicPr>
          <p:nvPr/>
        </p:nvPicPr>
        <p:blipFill rotWithShape="1">
          <a:blip r:embed="rId2"/>
          <a:srcRect l="26514" t="20233" r="44496" b="5243"/>
          <a:stretch/>
        </p:blipFill>
        <p:spPr>
          <a:xfrm>
            <a:off x="1057013" y="2286310"/>
            <a:ext cx="2650921" cy="3691157"/>
          </a:xfrm>
          <a:prstGeom prst="rect">
            <a:avLst/>
          </a:prstGeom>
        </p:spPr>
      </p:pic>
    </p:spTree>
    <p:extLst>
      <p:ext uri="{BB962C8B-B14F-4D97-AF65-F5344CB8AC3E}">
        <p14:creationId xmlns:p14="http://schemas.microsoft.com/office/powerpoint/2010/main" val="428538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a:t>
            </a:r>
            <a:r>
              <a:rPr lang="ja-JP" altLang="en-US" dirty="0"/>
              <a:t>応用</a:t>
            </a:r>
            <a:endParaRPr kumimoji="1" lang="ja-JP" altLang="en-US" dirty="0"/>
          </a:p>
        </p:txBody>
      </p:sp>
      <p:sp>
        <p:nvSpPr>
          <p:cNvPr id="3" name="コンテンツ プレースホルダー 2"/>
          <p:cNvSpPr>
            <a:spLocks noGrp="1"/>
          </p:cNvSpPr>
          <p:nvPr>
            <p:ph idx="1"/>
          </p:nvPr>
        </p:nvSpPr>
        <p:spPr/>
        <p:txBody>
          <a:bodyPr vert="horz" lIns="0" tIns="45720" rIns="0" bIns="45720" rtlCol="0" anchor="t">
            <a:normAutofit/>
          </a:bodyPr>
          <a:lstStyle/>
          <a:p>
            <a:pPr>
              <a:buFont typeface="Wingdings" panose="05000000000000000000" pitchFamily="2" charset="2"/>
              <a:buChar char="l"/>
            </a:pPr>
            <a:r>
              <a:rPr kumimoji="1" lang="ja-JP" altLang="en-US" sz="2800" dirty="0"/>
              <a:t>このスクリプトの動きについて解説するよ</a:t>
            </a:r>
            <a:endParaRPr kumimoji="1" lang="en-US" altLang="ja-JP" sz="2800" dirty="0"/>
          </a:p>
          <a:p>
            <a:pPr>
              <a:buFont typeface="Wingdings" panose="05000000000000000000" pitchFamily="2" charset="2"/>
              <a:buChar char="l"/>
            </a:pPr>
            <a:r>
              <a:rPr kumimoji="1" lang="ja-JP" altLang="en-US" sz="2800">
                <a:ea typeface="ＭＳ Ｐゴシック"/>
              </a:rPr>
              <a:t>「こんにちは」と</a:t>
            </a:r>
            <a:r>
              <a:rPr kumimoji="1" lang="en-US" altLang="ja-JP" sz="2800" dirty="0">
                <a:ea typeface="ＭＳ Ｐゴシック"/>
              </a:rPr>
              <a:t>2</a:t>
            </a:r>
            <a:r>
              <a:rPr kumimoji="1" lang="ja-JP" altLang="en-US" sz="2800">
                <a:ea typeface="ＭＳ Ｐゴシック"/>
              </a:rPr>
              <a:t>秒言った後、「</a:t>
            </a:r>
            <a:r>
              <a:rPr kumimoji="1" lang="en-US" altLang="ja-JP" sz="2800" dirty="0">
                <a:ea typeface="ＭＳ Ｐゴシック"/>
              </a:rPr>
              <a:t>10</a:t>
            </a:r>
            <a:r>
              <a:rPr kumimoji="1" lang="ja-JP" altLang="en-US" sz="2800">
                <a:ea typeface="ＭＳ Ｐゴシック"/>
              </a:rPr>
              <a:t>歩動いて</a:t>
            </a:r>
            <a:r>
              <a:rPr kumimoji="1" lang="en-US" altLang="ja-JP" sz="2800" dirty="0">
                <a:ea typeface="ＭＳ Ｐゴシック"/>
              </a:rPr>
              <a:t>1</a:t>
            </a:r>
            <a:r>
              <a:rPr kumimoji="1" lang="ja-JP" altLang="en-US" sz="2800">
                <a:ea typeface="ＭＳ Ｐゴシック"/>
              </a:rPr>
              <a:t>秒待つ」</a:t>
            </a:r>
            <a:r>
              <a:rPr lang="ja-JP" altLang="en-US" sz="2800">
                <a:ea typeface="ＭＳ Ｐゴシック"/>
              </a:rPr>
              <a:t>を</a:t>
            </a:r>
            <a:r>
              <a:rPr lang="en-US" altLang="ja-JP" sz="2800" dirty="0">
                <a:ea typeface="ＭＳ Ｐゴシック"/>
              </a:rPr>
              <a:t>10</a:t>
            </a:r>
            <a:r>
              <a:rPr lang="ja-JP" altLang="en-US" sz="2800">
                <a:ea typeface="ＭＳ Ｐゴシック"/>
              </a:rPr>
              <a:t>回くり返す動きを10回くり返すスクリプトだよ</a:t>
            </a:r>
            <a:endParaRPr lang="en-US" altLang="ja-JP" sz="2800">
              <a:ea typeface="ＭＳ Ｐゴシック"/>
            </a:endParaRPr>
          </a:p>
          <a:p>
            <a:pPr>
              <a:buFont typeface="Wingdings" panose="05000000000000000000" pitchFamily="2" charset="2"/>
              <a:buChar char="l"/>
            </a:pPr>
            <a:r>
              <a:rPr lang="ja-JP" altLang="en-US" sz="2800" dirty="0"/>
              <a:t>もう一回実行して動きを確認してみよう</a:t>
            </a:r>
            <a:endParaRPr lang="en-US" altLang="ja-JP"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7</a:t>
            </a:fld>
            <a:endParaRPr lang="en-US" dirty="0"/>
          </a:p>
        </p:txBody>
      </p:sp>
    </p:spTree>
    <p:extLst>
      <p:ext uri="{BB962C8B-B14F-4D97-AF65-F5344CB8AC3E}">
        <p14:creationId xmlns:p14="http://schemas.microsoft.com/office/powerpoint/2010/main" val="404427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図のようなスクリプトを作って実行してみよう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8</a:t>
            </a:fld>
            <a:endParaRPr lang="en-US" dirty="0"/>
          </a:p>
        </p:txBody>
      </p:sp>
      <p:pic>
        <p:nvPicPr>
          <p:cNvPr id="6" name="図 5">
            <a:extLst>
              <a:ext uri="{FF2B5EF4-FFF2-40B4-BE49-F238E27FC236}">
                <a16:creationId xmlns:a16="http://schemas.microsoft.com/office/drawing/2014/main" id="{706F6DFE-00A6-4AFE-A791-E27B424272A6}"/>
              </a:ext>
            </a:extLst>
          </p:cNvPr>
          <p:cNvPicPr>
            <a:picLocks noChangeAspect="1"/>
          </p:cNvPicPr>
          <p:nvPr/>
        </p:nvPicPr>
        <p:blipFill rotWithShape="1">
          <a:blip r:embed="rId2"/>
          <a:srcRect l="27156" t="20572" r="43578" b="5582"/>
          <a:stretch/>
        </p:blipFill>
        <p:spPr>
          <a:xfrm>
            <a:off x="1124123" y="2319866"/>
            <a:ext cx="2676089" cy="3657601"/>
          </a:xfrm>
          <a:prstGeom prst="rect">
            <a:avLst/>
          </a:prstGeom>
        </p:spPr>
      </p:pic>
    </p:spTree>
    <p:extLst>
      <p:ext uri="{BB962C8B-B14F-4D97-AF65-F5344CB8AC3E}">
        <p14:creationId xmlns:p14="http://schemas.microsoft.com/office/powerpoint/2010/main" val="16302993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3352</TotalTime>
  <Words>569</Words>
  <Application>Microsoft Macintosh PowerPoint</Application>
  <PresentationFormat>画面に合わせる (4:3)</PresentationFormat>
  <Paragraphs>75</Paragraphs>
  <Slides>17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Ｐゴシック</vt:lpstr>
      <vt:lpstr>Calibri</vt:lpstr>
      <vt:lpstr>Calibri Light</vt:lpstr>
      <vt:lpstr>Wingdings</vt:lpstr>
      <vt:lpstr>Retrospect</vt:lpstr>
      <vt:lpstr>Scratchを使ってプログラミングを楽しく学ぼう！  ④構造化プログラミングを学ぼう</vt:lpstr>
      <vt:lpstr>今回の内容</vt:lpstr>
      <vt:lpstr>PowerPoint プレゼンテーション</vt:lpstr>
      <vt:lpstr>構造化プログラミング</vt:lpstr>
      <vt:lpstr>いろいろな応用</vt:lpstr>
      <vt:lpstr>「くり返す」ブロックの応用</vt:lpstr>
      <vt:lpstr>「くり返す」ブロックの応用</vt:lpstr>
      <vt:lpstr>「くり返す」ブロックの応用</vt:lpstr>
      <vt:lpstr>「くり返す」ブロックの応用</vt:lpstr>
      <vt:lpstr>「くり返す」ブロックの応用</vt:lpstr>
      <vt:lpstr>「くり返す」と「もし～なら」</vt:lpstr>
      <vt:lpstr>「くり返す」と「もし～なら」</vt:lpstr>
      <vt:lpstr>「くり返す」と「もし～なら」</vt:lpstr>
      <vt:lpstr>「くり返す」と「もし～なら」</vt:lpstr>
      <vt:lpstr>「くり返す」と「もし～なら」</vt:lpstr>
      <vt:lpstr>Scratchのライセンス</vt:lpstr>
      <vt:lpstr>このスライドの作者</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Scratchを使ってプログラムを楽しく学ぼう！</dc:title>
  <dc:creator>kurihara</dc:creator>
  <cp:lastModifiedBy>Kokubo Atsushi</cp:lastModifiedBy>
  <cp:revision>301</cp:revision>
  <dcterms:created xsi:type="dcterms:W3CDTF">2017-08-24T03:59:40Z</dcterms:created>
  <dcterms:modified xsi:type="dcterms:W3CDTF">2020-02-20T06:07:44Z</dcterms:modified>
</cp:coreProperties>
</file>