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3" r:id="rId1"/>
  </p:sldMasterIdLst>
  <p:notesMasterIdLst>
    <p:notesMasterId r:id="rId20"/>
  </p:notesMasterIdLst>
  <p:handoutMasterIdLst>
    <p:handoutMasterId r:id="rId21"/>
  </p:handoutMasterIdLst>
  <p:sldIdLst>
    <p:sldId id="360" r:id="rId2"/>
    <p:sldId id="263" r:id="rId3"/>
    <p:sldId id="261" r:id="rId4"/>
    <p:sldId id="284" r:id="rId5"/>
    <p:sldId id="320" r:id="rId6"/>
    <p:sldId id="324" r:id="rId7"/>
    <p:sldId id="286" r:id="rId8"/>
    <p:sldId id="321" r:id="rId9"/>
    <p:sldId id="287" r:id="rId10"/>
    <p:sldId id="288" r:id="rId11"/>
    <p:sldId id="358" r:id="rId12"/>
    <p:sldId id="354" r:id="rId13"/>
    <p:sldId id="355" r:id="rId14"/>
    <p:sldId id="356" r:id="rId15"/>
    <p:sldId id="357" r:id="rId16"/>
    <p:sldId id="359" r:id="rId17"/>
    <p:sldId id="281"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川成江" initials="古川成江"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124" d="100"/>
          <a:sy n="124" d="100"/>
        </p:scale>
        <p:origin x="16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雄也 佐藤" userId="d5622fa58f4c457d" providerId="Windows Live" clId="Web-{168F6295-5A73-41EA-A5FA-6EE9723F21A3}"/>
    <pc:docChg chg="modSld">
      <pc:chgData name="雄也 佐藤" userId="d5622fa58f4c457d" providerId="Windows Live" clId="Web-{168F6295-5A73-41EA-A5FA-6EE9723F21A3}" dt="2019-10-17T04:49:42.923" v="7" actId="1076"/>
      <pc:docMkLst>
        <pc:docMk/>
      </pc:docMkLst>
      <pc:sldChg chg="addSp delSp modSp">
        <pc:chgData name="雄也 佐藤" userId="d5622fa58f4c457d" providerId="Windows Live" clId="Web-{168F6295-5A73-41EA-A5FA-6EE9723F21A3}" dt="2019-10-17T04:49:23.564" v="6" actId="1076"/>
        <pc:sldMkLst>
          <pc:docMk/>
          <pc:sldMk cId="1633878565" sldId="288"/>
        </pc:sldMkLst>
        <pc:picChg chg="add mod modCrop">
          <ac:chgData name="雄也 佐藤" userId="d5622fa58f4c457d" providerId="Windows Live" clId="Web-{168F6295-5A73-41EA-A5FA-6EE9723F21A3}" dt="2019-10-17T04:49:23.564" v="6" actId="1076"/>
          <ac:picMkLst>
            <pc:docMk/>
            <pc:sldMk cId="1633878565" sldId="288"/>
            <ac:picMk id="4" creationId="{4F0C49A9-BBAC-42F0-B137-2B29A2F95970}"/>
          </ac:picMkLst>
        </pc:picChg>
        <pc:picChg chg="del">
          <ac:chgData name="雄也 佐藤" userId="d5622fa58f4c457d" providerId="Windows Live" clId="Web-{168F6295-5A73-41EA-A5FA-6EE9723F21A3}" dt="2019-10-17T04:49:02.563" v="0"/>
          <ac:picMkLst>
            <pc:docMk/>
            <pc:sldMk cId="1633878565" sldId="288"/>
            <ac:picMk id="9" creationId="{AEBF31E7-78B2-426D-9778-C8CCC2A0F6D4}"/>
          </ac:picMkLst>
        </pc:picChg>
      </pc:sldChg>
      <pc:sldChg chg="modSp">
        <pc:chgData name="雄也 佐藤" userId="d5622fa58f4c457d" providerId="Windows Live" clId="Web-{168F6295-5A73-41EA-A5FA-6EE9723F21A3}" dt="2019-10-17T04:49:42.923" v="7" actId="1076"/>
        <pc:sldMkLst>
          <pc:docMk/>
          <pc:sldMk cId="2072321620" sldId="358"/>
        </pc:sldMkLst>
        <pc:picChg chg="mod">
          <ac:chgData name="雄也 佐藤" userId="d5622fa58f4c457d" providerId="Windows Live" clId="Web-{168F6295-5A73-41EA-A5FA-6EE9723F21A3}" dt="2019-10-17T04:49:42.923" v="7" actId="1076"/>
          <ac:picMkLst>
            <pc:docMk/>
            <pc:sldMk cId="2072321620" sldId="358"/>
            <ac:picMk id="7" creationId="{D9AA75B4-4E88-428F-9C8A-20CE5E291FB0}"/>
          </ac:picMkLst>
        </pc:picChg>
      </pc:sldChg>
    </pc:docChg>
  </pc:docChgLst>
  <pc:docChgLst>
    <pc:chgData name="雄也 佐藤" userId="d5622fa58f4c457d" providerId="Windows Live" clId="Web-{5868BFE8-F7CD-4540-B238-6E5A5A49AED9}"/>
    <pc:docChg chg="delSld modSld addMainMaster delMainMaster">
      <pc:chgData name="雄也 佐藤" userId="d5622fa58f4c457d" providerId="Windows Live" clId="Web-{5868BFE8-F7CD-4540-B238-6E5A5A49AED9}" dt="2019-09-24T04:25:45.241" v="11"/>
      <pc:docMkLst>
        <pc:docMk/>
      </pc:docMkLst>
      <pc:sldChg chg="modSp mod modClrScheme chgLayout">
        <pc:chgData name="雄也 佐藤" userId="d5622fa58f4c457d" providerId="Windows Live" clId="Web-{5868BFE8-F7CD-4540-B238-6E5A5A49AED9}" dt="2019-09-24T04:22:48.022" v="0"/>
        <pc:sldMkLst>
          <pc:docMk/>
          <pc:sldMk cId="1086196447" sldId="261"/>
        </pc:sldMkLst>
        <pc:spChg chg="mod ord">
          <ac:chgData name="雄也 佐藤" userId="d5622fa58f4c457d" providerId="Windows Live" clId="Web-{5868BFE8-F7CD-4540-B238-6E5A5A49AED9}" dt="2019-09-24T04:22:48.022" v="0"/>
          <ac:spMkLst>
            <pc:docMk/>
            <pc:sldMk cId="1086196447" sldId="261"/>
            <ac:spMk id="3" creationId="{00000000-0000-0000-0000-000000000000}"/>
          </ac:spMkLst>
        </pc:spChg>
      </pc:sldChg>
      <pc:sldChg chg="modSp mod modClrScheme chgLayout">
        <pc:chgData name="雄也 佐藤" userId="d5622fa58f4c457d" providerId="Windows Live" clId="Web-{5868BFE8-F7CD-4540-B238-6E5A5A49AED9}" dt="2019-09-24T04:22:51.960" v="3" actId="20577"/>
        <pc:sldMkLst>
          <pc:docMk/>
          <pc:sldMk cId="2650564843" sldId="263"/>
        </pc:sldMkLst>
        <pc:spChg chg="mod ord">
          <ac:chgData name="雄也 佐藤" userId="d5622fa58f4c457d" providerId="Windows Live" clId="Web-{5868BFE8-F7CD-4540-B238-6E5A5A49AED9}" dt="2019-09-24T04:22:48.022" v="0"/>
          <ac:spMkLst>
            <pc:docMk/>
            <pc:sldMk cId="2650564843" sldId="263"/>
            <ac:spMk id="2" creationId="{00000000-0000-0000-0000-000000000000}"/>
          </ac:spMkLst>
        </pc:spChg>
        <pc:spChg chg="mod ord">
          <ac:chgData name="雄也 佐藤" userId="d5622fa58f4c457d" providerId="Windows Live" clId="Web-{5868BFE8-F7CD-4540-B238-6E5A5A49AED9}" dt="2019-09-24T04:22:51.960" v="3" actId="20577"/>
          <ac:spMkLst>
            <pc:docMk/>
            <pc:sldMk cId="2650564843" sldId="263"/>
            <ac:spMk id="3" creationId="{00000000-0000-0000-0000-000000000000}"/>
          </ac:spMkLst>
        </pc:spChg>
        <pc:spChg chg="mod ord">
          <ac:chgData name="雄也 佐藤" userId="d5622fa58f4c457d" providerId="Windows Live" clId="Web-{5868BFE8-F7CD-4540-B238-6E5A5A49AED9}" dt="2019-09-24T04:22:48.022" v="0"/>
          <ac:spMkLst>
            <pc:docMk/>
            <pc:sldMk cId="2650564843" sldId="263"/>
            <ac:spMk id="5"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2941778449" sldId="284"/>
        </pc:sldMkLst>
        <pc:spChg chg="mod ord">
          <ac:chgData name="雄也 佐藤" userId="d5622fa58f4c457d" providerId="Windows Live" clId="Web-{5868BFE8-F7CD-4540-B238-6E5A5A49AED9}" dt="2019-09-24T04:22:48.022" v="0"/>
          <ac:spMkLst>
            <pc:docMk/>
            <pc:sldMk cId="2941778449" sldId="284"/>
            <ac:spMk id="2" creationId="{00000000-0000-0000-0000-000000000000}"/>
          </ac:spMkLst>
        </pc:spChg>
        <pc:spChg chg="mod ord">
          <ac:chgData name="雄也 佐藤" userId="d5622fa58f4c457d" providerId="Windows Live" clId="Web-{5868BFE8-F7CD-4540-B238-6E5A5A49AED9}" dt="2019-09-24T04:22:48.022" v="0"/>
          <ac:spMkLst>
            <pc:docMk/>
            <pc:sldMk cId="2941778449" sldId="284"/>
            <ac:spMk id="3" creationId="{00000000-0000-0000-0000-000000000000}"/>
          </ac:spMkLst>
        </pc:spChg>
        <pc:spChg chg="mod ord">
          <ac:chgData name="雄也 佐藤" userId="d5622fa58f4c457d" providerId="Windows Live" clId="Web-{5868BFE8-F7CD-4540-B238-6E5A5A49AED9}" dt="2019-09-24T04:22:48.022" v="0"/>
          <ac:spMkLst>
            <pc:docMk/>
            <pc:sldMk cId="2941778449" sldId="284"/>
            <ac:spMk id="5"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3296942010" sldId="286"/>
        </pc:sldMkLst>
        <pc:spChg chg="mod ord">
          <ac:chgData name="雄也 佐藤" userId="d5622fa58f4c457d" providerId="Windows Live" clId="Web-{5868BFE8-F7CD-4540-B238-6E5A5A49AED9}" dt="2019-09-24T04:22:48.022" v="0"/>
          <ac:spMkLst>
            <pc:docMk/>
            <pc:sldMk cId="3296942010" sldId="286"/>
            <ac:spMk id="2" creationId="{00000000-0000-0000-0000-000000000000}"/>
          </ac:spMkLst>
        </pc:spChg>
        <pc:spChg chg="mod ord">
          <ac:chgData name="雄也 佐藤" userId="d5622fa58f4c457d" providerId="Windows Live" clId="Web-{5868BFE8-F7CD-4540-B238-6E5A5A49AED9}" dt="2019-09-24T04:22:48.022" v="0"/>
          <ac:spMkLst>
            <pc:docMk/>
            <pc:sldMk cId="3296942010" sldId="286"/>
            <ac:spMk id="3" creationId="{00000000-0000-0000-0000-000000000000}"/>
          </ac:spMkLst>
        </pc:spChg>
        <pc:spChg chg="mod ord">
          <ac:chgData name="雄也 佐藤" userId="d5622fa58f4c457d" providerId="Windows Live" clId="Web-{5868BFE8-F7CD-4540-B238-6E5A5A49AED9}" dt="2019-09-24T04:22:48.022" v="0"/>
          <ac:spMkLst>
            <pc:docMk/>
            <pc:sldMk cId="3296942010" sldId="286"/>
            <ac:spMk id="5"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1364204557" sldId="287"/>
        </pc:sldMkLst>
        <pc:spChg chg="mod ord">
          <ac:chgData name="雄也 佐藤" userId="d5622fa58f4c457d" providerId="Windows Live" clId="Web-{5868BFE8-F7CD-4540-B238-6E5A5A49AED9}" dt="2019-09-24T04:22:48.022" v="0"/>
          <ac:spMkLst>
            <pc:docMk/>
            <pc:sldMk cId="1364204557" sldId="287"/>
            <ac:spMk id="2" creationId="{00000000-0000-0000-0000-000000000000}"/>
          </ac:spMkLst>
        </pc:spChg>
        <pc:spChg chg="mod ord">
          <ac:chgData name="雄也 佐藤" userId="d5622fa58f4c457d" providerId="Windows Live" clId="Web-{5868BFE8-F7CD-4540-B238-6E5A5A49AED9}" dt="2019-09-24T04:22:48.022" v="0"/>
          <ac:spMkLst>
            <pc:docMk/>
            <pc:sldMk cId="1364204557" sldId="287"/>
            <ac:spMk id="3" creationId="{00000000-0000-0000-0000-000000000000}"/>
          </ac:spMkLst>
        </pc:spChg>
        <pc:spChg chg="mod ord">
          <ac:chgData name="雄也 佐藤" userId="d5622fa58f4c457d" providerId="Windows Live" clId="Web-{5868BFE8-F7CD-4540-B238-6E5A5A49AED9}" dt="2019-09-24T04:22:48.022" v="0"/>
          <ac:spMkLst>
            <pc:docMk/>
            <pc:sldMk cId="1364204557" sldId="287"/>
            <ac:spMk id="5"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1633878565" sldId="288"/>
        </pc:sldMkLst>
        <pc:spChg chg="mod ord">
          <ac:chgData name="雄也 佐藤" userId="d5622fa58f4c457d" providerId="Windows Live" clId="Web-{5868BFE8-F7CD-4540-B238-6E5A5A49AED9}" dt="2019-09-24T04:22:48.022" v="0"/>
          <ac:spMkLst>
            <pc:docMk/>
            <pc:sldMk cId="1633878565" sldId="288"/>
            <ac:spMk id="2" creationId="{00000000-0000-0000-0000-000000000000}"/>
          </ac:spMkLst>
        </pc:spChg>
        <pc:spChg chg="mod ord">
          <ac:chgData name="雄也 佐藤" userId="d5622fa58f4c457d" providerId="Windows Live" clId="Web-{5868BFE8-F7CD-4540-B238-6E5A5A49AED9}" dt="2019-09-24T04:22:48.022" v="0"/>
          <ac:spMkLst>
            <pc:docMk/>
            <pc:sldMk cId="1633878565" sldId="288"/>
            <ac:spMk id="3" creationId="{00000000-0000-0000-0000-000000000000}"/>
          </ac:spMkLst>
        </pc:spChg>
        <pc:spChg chg="mod ord">
          <ac:chgData name="雄也 佐藤" userId="d5622fa58f4c457d" providerId="Windows Live" clId="Web-{5868BFE8-F7CD-4540-B238-6E5A5A49AED9}" dt="2019-09-24T04:22:48.022" v="0"/>
          <ac:spMkLst>
            <pc:docMk/>
            <pc:sldMk cId="1633878565" sldId="288"/>
            <ac:spMk id="8"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817356714" sldId="320"/>
        </pc:sldMkLst>
        <pc:spChg chg="mod ord">
          <ac:chgData name="雄也 佐藤" userId="d5622fa58f4c457d" providerId="Windows Live" clId="Web-{5868BFE8-F7CD-4540-B238-6E5A5A49AED9}" dt="2019-09-24T04:22:48.022" v="0"/>
          <ac:spMkLst>
            <pc:docMk/>
            <pc:sldMk cId="817356714" sldId="320"/>
            <ac:spMk id="2" creationId="{00000000-0000-0000-0000-000000000000}"/>
          </ac:spMkLst>
        </pc:spChg>
        <pc:spChg chg="mod ord">
          <ac:chgData name="雄也 佐藤" userId="d5622fa58f4c457d" providerId="Windows Live" clId="Web-{5868BFE8-F7CD-4540-B238-6E5A5A49AED9}" dt="2019-09-24T04:22:48.022" v="0"/>
          <ac:spMkLst>
            <pc:docMk/>
            <pc:sldMk cId="817356714" sldId="320"/>
            <ac:spMk id="3" creationId="{00000000-0000-0000-0000-000000000000}"/>
          </ac:spMkLst>
        </pc:spChg>
        <pc:spChg chg="mod ord">
          <ac:chgData name="雄也 佐藤" userId="d5622fa58f4c457d" providerId="Windows Live" clId="Web-{5868BFE8-F7CD-4540-B238-6E5A5A49AED9}" dt="2019-09-24T04:22:48.022" v="0"/>
          <ac:spMkLst>
            <pc:docMk/>
            <pc:sldMk cId="817356714" sldId="320"/>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2388431169" sldId="321"/>
        </pc:sldMkLst>
        <pc:spChg chg="mod ord">
          <ac:chgData name="雄也 佐藤" userId="d5622fa58f4c457d" providerId="Windows Live" clId="Web-{5868BFE8-F7CD-4540-B238-6E5A5A49AED9}" dt="2019-09-24T04:22:48.022" v="0"/>
          <ac:spMkLst>
            <pc:docMk/>
            <pc:sldMk cId="2388431169" sldId="321"/>
            <ac:spMk id="2" creationId="{00000000-0000-0000-0000-000000000000}"/>
          </ac:spMkLst>
        </pc:spChg>
        <pc:spChg chg="mod ord">
          <ac:chgData name="雄也 佐藤" userId="d5622fa58f4c457d" providerId="Windows Live" clId="Web-{5868BFE8-F7CD-4540-B238-6E5A5A49AED9}" dt="2019-09-24T04:22:48.022" v="0"/>
          <ac:spMkLst>
            <pc:docMk/>
            <pc:sldMk cId="2388431169" sldId="321"/>
            <ac:spMk id="3" creationId="{00000000-0000-0000-0000-000000000000}"/>
          </ac:spMkLst>
        </pc:spChg>
        <pc:spChg chg="mod ord">
          <ac:chgData name="雄也 佐藤" userId="d5622fa58f4c457d" providerId="Windows Live" clId="Web-{5868BFE8-F7CD-4540-B238-6E5A5A49AED9}" dt="2019-09-24T04:22:48.022" v="0"/>
          <ac:spMkLst>
            <pc:docMk/>
            <pc:sldMk cId="2388431169" sldId="321"/>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1307724900" sldId="324"/>
        </pc:sldMkLst>
        <pc:spChg chg="mod ord">
          <ac:chgData name="雄也 佐藤" userId="d5622fa58f4c457d" providerId="Windows Live" clId="Web-{5868BFE8-F7CD-4540-B238-6E5A5A49AED9}" dt="2019-09-24T04:22:48.022" v="0"/>
          <ac:spMkLst>
            <pc:docMk/>
            <pc:sldMk cId="1307724900" sldId="324"/>
            <ac:spMk id="2" creationId="{00000000-0000-0000-0000-000000000000}"/>
          </ac:spMkLst>
        </pc:spChg>
        <pc:spChg chg="mod ord">
          <ac:chgData name="雄也 佐藤" userId="d5622fa58f4c457d" providerId="Windows Live" clId="Web-{5868BFE8-F7CD-4540-B238-6E5A5A49AED9}" dt="2019-09-24T04:22:48.022" v="0"/>
          <ac:spMkLst>
            <pc:docMk/>
            <pc:sldMk cId="1307724900" sldId="324"/>
            <ac:spMk id="3" creationId="{00000000-0000-0000-0000-000000000000}"/>
          </ac:spMkLst>
        </pc:spChg>
        <pc:spChg chg="mod ord">
          <ac:chgData name="雄也 佐藤" userId="d5622fa58f4c457d" providerId="Windows Live" clId="Web-{5868BFE8-F7CD-4540-B238-6E5A5A49AED9}" dt="2019-09-24T04:22:48.022" v="0"/>
          <ac:spMkLst>
            <pc:docMk/>
            <pc:sldMk cId="1307724900" sldId="324"/>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799828169" sldId="354"/>
        </pc:sldMkLst>
        <pc:spChg chg="mod ord">
          <ac:chgData name="雄也 佐藤" userId="d5622fa58f4c457d" providerId="Windows Live" clId="Web-{5868BFE8-F7CD-4540-B238-6E5A5A49AED9}" dt="2019-09-24T04:22:48.022" v="0"/>
          <ac:spMkLst>
            <pc:docMk/>
            <pc:sldMk cId="799828169" sldId="354"/>
            <ac:spMk id="2" creationId="{00000000-0000-0000-0000-000000000000}"/>
          </ac:spMkLst>
        </pc:spChg>
        <pc:spChg chg="mod ord">
          <ac:chgData name="雄也 佐藤" userId="d5622fa58f4c457d" providerId="Windows Live" clId="Web-{5868BFE8-F7CD-4540-B238-6E5A5A49AED9}" dt="2019-09-24T04:22:48.022" v="0"/>
          <ac:spMkLst>
            <pc:docMk/>
            <pc:sldMk cId="799828169" sldId="354"/>
            <ac:spMk id="3" creationId="{00000000-0000-0000-0000-000000000000}"/>
          </ac:spMkLst>
        </pc:spChg>
        <pc:spChg chg="mod ord">
          <ac:chgData name="雄也 佐藤" userId="d5622fa58f4c457d" providerId="Windows Live" clId="Web-{5868BFE8-F7CD-4540-B238-6E5A5A49AED9}" dt="2019-09-24T04:22:48.022" v="0"/>
          <ac:spMkLst>
            <pc:docMk/>
            <pc:sldMk cId="799828169" sldId="354"/>
            <ac:spMk id="5"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3594133816" sldId="355"/>
        </pc:sldMkLst>
        <pc:spChg chg="mod ord">
          <ac:chgData name="雄也 佐藤" userId="d5622fa58f4c457d" providerId="Windows Live" clId="Web-{5868BFE8-F7CD-4540-B238-6E5A5A49AED9}" dt="2019-09-24T04:22:48.022" v="0"/>
          <ac:spMkLst>
            <pc:docMk/>
            <pc:sldMk cId="3594133816" sldId="355"/>
            <ac:spMk id="2" creationId="{00000000-0000-0000-0000-000000000000}"/>
          </ac:spMkLst>
        </pc:spChg>
        <pc:spChg chg="mod ord">
          <ac:chgData name="雄也 佐藤" userId="d5622fa58f4c457d" providerId="Windows Live" clId="Web-{5868BFE8-F7CD-4540-B238-6E5A5A49AED9}" dt="2019-09-24T04:22:48.022" v="0"/>
          <ac:spMkLst>
            <pc:docMk/>
            <pc:sldMk cId="3594133816" sldId="355"/>
            <ac:spMk id="3" creationId="{00000000-0000-0000-0000-000000000000}"/>
          </ac:spMkLst>
        </pc:spChg>
        <pc:spChg chg="mod ord">
          <ac:chgData name="雄也 佐藤" userId="d5622fa58f4c457d" providerId="Windows Live" clId="Web-{5868BFE8-F7CD-4540-B238-6E5A5A49AED9}" dt="2019-09-24T04:22:48.022" v="0"/>
          <ac:spMkLst>
            <pc:docMk/>
            <pc:sldMk cId="3594133816" sldId="355"/>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2833343314" sldId="356"/>
        </pc:sldMkLst>
        <pc:spChg chg="mod ord">
          <ac:chgData name="雄也 佐藤" userId="d5622fa58f4c457d" providerId="Windows Live" clId="Web-{5868BFE8-F7CD-4540-B238-6E5A5A49AED9}" dt="2019-09-24T04:22:48.022" v="0"/>
          <ac:spMkLst>
            <pc:docMk/>
            <pc:sldMk cId="2833343314" sldId="356"/>
            <ac:spMk id="2" creationId="{00000000-0000-0000-0000-000000000000}"/>
          </ac:spMkLst>
        </pc:spChg>
        <pc:spChg chg="mod ord">
          <ac:chgData name="雄也 佐藤" userId="d5622fa58f4c457d" providerId="Windows Live" clId="Web-{5868BFE8-F7CD-4540-B238-6E5A5A49AED9}" dt="2019-09-24T04:22:48.022" v="0"/>
          <ac:spMkLst>
            <pc:docMk/>
            <pc:sldMk cId="2833343314" sldId="356"/>
            <ac:spMk id="3" creationId="{00000000-0000-0000-0000-000000000000}"/>
          </ac:spMkLst>
        </pc:spChg>
        <pc:spChg chg="mod ord">
          <ac:chgData name="雄也 佐藤" userId="d5622fa58f4c457d" providerId="Windows Live" clId="Web-{5868BFE8-F7CD-4540-B238-6E5A5A49AED9}" dt="2019-09-24T04:22:48.022" v="0"/>
          <ac:spMkLst>
            <pc:docMk/>
            <pc:sldMk cId="2833343314" sldId="356"/>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1146216676" sldId="357"/>
        </pc:sldMkLst>
        <pc:spChg chg="mod ord">
          <ac:chgData name="雄也 佐藤" userId="d5622fa58f4c457d" providerId="Windows Live" clId="Web-{5868BFE8-F7CD-4540-B238-6E5A5A49AED9}" dt="2019-09-24T04:22:48.022" v="0"/>
          <ac:spMkLst>
            <pc:docMk/>
            <pc:sldMk cId="1146216676" sldId="357"/>
            <ac:spMk id="2" creationId="{00000000-0000-0000-0000-000000000000}"/>
          </ac:spMkLst>
        </pc:spChg>
        <pc:spChg chg="mod ord">
          <ac:chgData name="雄也 佐藤" userId="d5622fa58f4c457d" providerId="Windows Live" clId="Web-{5868BFE8-F7CD-4540-B238-6E5A5A49AED9}" dt="2019-09-24T04:22:48.022" v="0"/>
          <ac:spMkLst>
            <pc:docMk/>
            <pc:sldMk cId="1146216676" sldId="357"/>
            <ac:spMk id="3" creationId="{00000000-0000-0000-0000-000000000000}"/>
          </ac:spMkLst>
        </pc:spChg>
        <pc:spChg chg="mod ord">
          <ac:chgData name="雄也 佐藤" userId="d5622fa58f4c457d" providerId="Windows Live" clId="Web-{5868BFE8-F7CD-4540-B238-6E5A5A49AED9}" dt="2019-09-24T04:22:48.022" v="0"/>
          <ac:spMkLst>
            <pc:docMk/>
            <pc:sldMk cId="1146216676" sldId="357"/>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2072321620" sldId="358"/>
        </pc:sldMkLst>
        <pc:spChg chg="mod ord">
          <ac:chgData name="雄也 佐藤" userId="d5622fa58f4c457d" providerId="Windows Live" clId="Web-{5868BFE8-F7CD-4540-B238-6E5A5A49AED9}" dt="2019-09-24T04:22:48.022" v="0"/>
          <ac:spMkLst>
            <pc:docMk/>
            <pc:sldMk cId="2072321620" sldId="358"/>
            <ac:spMk id="2" creationId="{00000000-0000-0000-0000-000000000000}"/>
          </ac:spMkLst>
        </pc:spChg>
        <pc:spChg chg="mod ord">
          <ac:chgData name="雄也 佐藤" userId="d5622fa58f4c457d" providerId="Windows Live" clId="Web-{5868BFE8-F7CD-4540-B238-6E5A5A49AED9}" dt="2019-09-24T04:22:48.022" v="0"/>
          <ac:spMkLst>
            <pc:docMk/>
            <pc:sldMk cId="2072321620" sldId="358"/>
            <ac:spMk id="3" creationId="{00000000-0000-0000-0000-000000000000}"/>
          </ac:spMkLst>
        </pc:spChg>
        <pc:spChg chg="mod ord">
          <ac:chgData name="雄也 佐藤" userId="d5622fa58f4c457d" providerId="Windows Live" clId="Web-{5868BFE8-F7CD-4540-B238-6E5A5A49AED9}" dt="2019-09-24T04:22:48.022" v="0"/>
          <ac:spMkLst>
            <pc:docMk/>
            <pc:sldMk cId="2072321620" sldId="358"/>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1045630191" sldId="359"/>
        </pc:sldMkLst>
        <pc:spChg chg="mod ord">
          <ac:chgData name="雄也 佐藤" userId="d5622fa58f4c457d" providerId="Windows Live" clId="Web-{5868BFE8-F7CD-4540-B238-6E5A5A49AED9}" dt="2019-09-24T04:22:48.022" v="0"/>
          <ac:spMkLst>
            <pc:docMk/>
            <pc:sldMk cId="1045630191" sldId="359"/>
            <ac:spMk id="2" creationId="{00000000-0000-0000-0000-000000000000}"/>
          </ac:spMkLst>
        </pc:spChg>
        <pc:spChg chg="mod ord">
          <ac:chgData name="雄也 佐藤" userId="d5622fa58f4c457d" providerId="Windows Live" clId="Web-{5868BFE8-F7CD-4540-B238-6E5A5A49AED9}" dt="2019-09-24T04:22:48.022" v="0"/>
          <ac:spMkLst>
            <pc:docMk/>
            <pc:sldMk cId="1045630191" sldId="359"/>
            <ac:spMk id="3" creationId="{00000000-0000-0000-0000-000000000000}"/>
          </ac:spMkLst>
        </pc:spChg>
        <pc:spChg chg="mod ord">
          <ac:chgData name="雄也 佐藤" userId="d5622fa58f4c457d" providerId="Windows Live" clId="Web-{5868BFE8-F7CD-4540-B238-6E5A5A49AED9}" dt="2019-09-24T04:22:48.022" v="0"/>
          <ac:spMkLst>
            <pc:docMk/>
            <pc:sldMk cId="1045630191" sldId="359"/>
            <ac:spMk id="4" creationId="{00000000-0000-0000-0000-000000000000}"/>
          </ac:spMkLst>
        </pc:spChg>
      </pc:sldChg>
      <pc:sldChg chg="modSp mod modClrScheme chgLayout">
        <pc:chgData name="雄也 佐藤" userId="d5622fa58f4c457d" providerId="Windows Live" clId="Web-{5868BFE8-F7CD-4540-B238-6E5A5A49AED9}" dt="2019-09-24T04:22:48.022" v="0"/>
        <pc:sldMkLst>
          <pc:docMk/>
          <pc:sldMk cId="4047407111" sldId="360"/>
        </pc:sldMkLst>
        <pc:spChg chg="mod ord">
          <ac:chgData name="雄也 佐藤" userId="d5622fa58f4c457d" providerId="Windows Live" clId="Web-{5868BFE8-F7CD-4540-B238-6E5A5A49AED9}" dt="2019-09-24T04:22:48.022" v="0"/>
          <ac:spMkLst>
            <pc:docMk/>
            <pc:sldMk cId="4047407111" sldId="360"/>
            <ac:spMk id="2" creationId="{00000000-0000-0000-0000-000000000000}"/>
          </ac:spMkLst>
        </pc:spChg>
        <pc:spChg chg="mod ord">
          <ac:chgData name="雄也 佐藤" userId="d5622fa58f4c457d" providerId="Windows Live" clId="Web-{5868BFE8-F7CD-4540-B238-6E5A5A49AED9}" dt="2019-09-24T04:22:48.022" v="0"/>
          <ac:spMkLst>
            <pc:docMk/>
            <pc:sldMk cId="4047407111" sldId="360"/>
            <ac:spMk id="3" creationId="{00000000-0000-0000-0000-000000000000}"/>
          </ac:spMkLst>
        </pc:spChg>
      </pc:sldChg>
      <pc:sldMasterChg chg="add addSldLayout modSldLayout">
        <pc:chgData name="雄也 佐藤" userId="d5622fa58f4c457d" providerId="Windows Live" clId="Web-{5868BFE8-F7CD-4540-B238-6E5A5A49AED9}" dt="2019-09-24T04:22:48.022" v="0"/>
        <pc:sldMasterMkLst>
          <pc:docMk/>
          <pc:sldMasterMk cId="3869609970" sldId="2147483673"/>
        </pc:sldMasterMkLst>
        <pc:sldLayoutChg chg="add mod replId">
          <pc:chgData name="雄也 佐藤" userId="d5622fa58f4c457d" providerId="Windows Live" clId="Web-{5868BFE8-F7CD-4540-B238-6E5A5A49AED9}" dt="2019-09-24T04:22:48.022" v="0"/>
          <pc:sldLayoutMkLst>
            <pc:docMk/>
            <pc:sldMasterMk cId="3869609970" sldId="2147483673"/>
            <pc:sldLayoutMk cId="1244106221" sldId="2147483674"/>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1026640487" sldId="2147483675"/>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3557374099" sldId="2147483676"/>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2672940700" sldId="2147483677"/>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3793657914" sldId="2147483678"/>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3403264557" sldId="2147483679"/>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1400670143" sldId="2147483680"/>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3635721318" sldId="2147483681"/>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1819874299" sldId="2147483682"/>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2894903699" sldId="2147483683"/>
          </pc:sldLayoutMkLst>
        </pc:sldLayoutChg>
        <pc:sldLayoutChg chg="add mod replId">
          <pc:chgData name="雄也 佐藤" userId="d5622fa58f4c457d" providerId="Windows Live" clId="Web-{5868BFE8-F7CD-4540-B238-6E5A5A49AED9}" dt="2019-09-24T04:22:48.022" v="0"/>
          <pc:sldLayoutMkLst>
            <pc:docMk/>
            <pc:sldMasterMk cId="3869609970" sldId="2147483673"/>
            <pc:sldLayoutMk cId="1170415978" sldId="2147483684"/>
          </pc:sldLayoutMkLst>
        </pc:sldLayoutChg>
      </pc:sldMasterChg>
    </pc:docChg>
  </pc:docChgLst>
  <pc:docChgLst>
    <pc:chgData name="佐藤 雄也" userId="d5622fa58f4c457d" providerId="LiveId" clId="{BE793568-CD2B-4B8F-B09B-A80B39343380}"/>
    <pc:docChg chg="undo modSld">
      <pc:chgData name="佐藤 雄也" userId="d5622fa58f4c457d" providerId="LiveId" clId="{BE793568-CD2B-4B8F-B09B-A80B39343380}" dt="2019-10-21T02:22:20.226" v="112" actId="1076"/>
      <pc:docMkLst>
        <pc:docMk/>
      </pc:docMkLst>
      <pc:sldChg chg="addSp modSp">
        <pc:chgData name="佐藤 雄也" userId="d5622fa58f4c457d" providerId="LiveId" clId="{BE793568-CD2B-4B8F-B09B-A80B39343380}" dt="2019-10-21T02:22:20.226" v="112" actId="1076"/>
        <pc:sldMkLst>
          <pc:docMk/>
          <pc:sldMk cId="1086196447" sldId="261"/>
        </pc:sldMkLst>
        <pc:spChg chg="mod">
          <ac:chgData name="佐藤 雄也" userId="d5622fa58f4c457d" providerId="LiveId" clId="{BE793568-CD2B-4B8F-B09B-A80B39343380}" dt="2019-10-21T02:22:20.226" v="112" actId="1076"/>
          <ac:spMkLst>
            <pc:docMk/>
            <pc:sldMk cId="1086196447" sldId="261"/>
            <ac:spMk id="2" creationId="{00000000-0000-0000-0000-000000000000}"/>
          </ac:spMkLst>
        </pc:spChg>
        <pc:picChg chg="add mod">
          <ac:chgData name="佐藤 雄也" userId="d5622fa58f4c457d" providerId="LiveId" clId="{BE793568-CD2B-4B8F-B09B-A80B39343380}" dt="2019-10-21T02:22:17.834" v="111" actId="1076"/>
          <ac:picMkLst>
            <pc:docMk/>
            <pc:sldMk cId="1086196447" sldId="261"/>
            <ac:picMk id="5" creationId="{B9C9CDA6-79AE-4E3F-991A-3904FC0F05EB}"/>
          </ac:picMkLst>
        </pc:picChg>
      </pc:sldChg>
      <pc:sldChg chg="modSp">
        <pc:chgData name="佐藤 雄也" userId="d5622fa58f4c457d" providerId="LiveId" clId="{BE793568-CD2B-4B8F-B09B-A80B39343380}" dt="2019-10-21T02:11:28.096" v="46"/>
        <pc:sldMkLst>
          <pc:docMk/>
          <pc:sldMk cId="2941778449" sldId="284"/>
        </pc:sldMkLst>
        <pc:spChg chg="mod">
          <ac:chgData name="佐藤 雄也" userId="d5622fa58f4c457d" providerId="LiveId" clId="{BE793568-CD2B-4B8F-B09B-A80B39343380}" dt="2019-10-21T02:11:28.096" v="46"/>
          <ac:spMkLst>
            <pc:docMk/>
            <pc:sldMk cId="2941778449" sldId="284"/>
            <ac:spMk id="3" creationId="{00000000-0000-0000-0000-000000000000}"/>
          </ac:spMkLst>
        </pc:spChg>
        <pc:picChg chg="mod">
          <ac:chgData name="佐藤 雄也" userId="d5622fa58f4c457d" providerId="LiveId" clId="{BE793568-CD2B-4B8F-B09B-A80B39343380}" dt="2019-10-21T02:10:53.078" v="1" actId="1076"/>
          <ac:picMkLst>
            <pc:docMk/>
            <pc:sldMk cId="2941778449" sldId="284"/>
            <ac:picMk id="8" creationId="{C85068D9-4E45-4D9F-99B0-DBCAA6D77B7B}"/>
          </ac:picMkLst>
        </pc:picChg>
      </pc:sldChg>
      <pc:sldChg chg="modSp">
        <pc:chgData name="佐藤 雄也" userId="d5622fa58f4c457d" providerId="LiveId" clId="{BE793568-CD2B-4B8F-B09B-A80B39343380}" dt="2019-10-21T02:11:59" v="79"/>
        <pc:sldMkLst>
          <pc:docMk/>
          <pc:sldMk cId="817356714" sldId="320"/>
        </pc:sldMkLst>
        <pc:spChg chg="mod">
          <ac:chgData name="佐藤 雄也" userId="d5622fa58f4c457d" providerId="LiveId" clId="{BE793568-CD2B-4B8F-B09B-A80B39343380}" dt="2019-10-21T02:11:59" v="79"/>
          <ac:spMkLst>
            <pc:docMk/>
            <pc:sldMk cId="817356714" sldId="320"/>
            <ac:spMk id="3" creationId="{00000000-0000-0000-0000-000000000000}"/>
          </ac:spMkLst>
        </pc:spChg>
      </pc:sldChg>
      <pc:sldChg chg="modSp">
        <pc:chgData name="佐藤 雄也" userId="d5622fa58f4c457d" providerId="LiveId" clId="{BE793568-CD2B-4B8F-B09B-A80B39343380}" dt="2019-10-21T02:12:18.609" v="108"/>
        <pc:sldMkLst>
          <pc:docMk/>
          <pc:sldMk cId="1307724900" sldId="324"/>
        </pc:sldMkLst>
        <pc:spChg chg="mod">
          <ac:chgData name="佐藤 雄也" userId="d5622fa58f4c457d" providerId="LiveId" clId="{BE793568-CD2B-4B8F-B09B-A80B39343380}" dt="2019-10-21T02:12:18.609" v="108"/>
          <ac:spMkLst>
            <pc:docMk/>
            <pc:sldMk cId="1307724900" sldId="324"/>
            <ac:spMk id="3" creationId="{00000000-0000-0000-0000-000000000000}"/>
          </ac:spMkLst>
        </pc:spChg>
      </pc:sldChg>
    </pc:docChg>
  </pc:docChgLst>
  <pc:docChgLst>
    <pc:chgData name="雄也 佐藤" userId="d5622fa58f4c457d" providerId="Windows Live" clId="Web-{318E7CF8-1A36-4A7B-B037-D642B71ECC94}"/>
    <pc:docChg chg="modSld">
      <pc:chgData name="雄也 佐藤" userId="d5622fa58f4c457d" providerId="Windows Live" clId="Web-{318E7CF8-1A36-4A7B-B037-D642B71ECC94}" dt="2019-10-16T04:23:33.105" v="6" actId="1076"/>
      <pc:docMkLst>
        <pc:docMk/>
      </pc:docMkLst>
      <pc:sldChg chg="delSp modSp mod modClrScheme chgLayout">
        <pc:chgData name="雄也 佐藤" userId="d5622fa58f4c457d" providerId="Windows Live" clId="Web-{318E7CF8-1A36-4A7B-B037-D642B71ECC94}" dt="2019-10-16T04:23:33.105" v="6" actId="1076"/>
        <pc:sldMkLst>
          <pc:docMk/>
          <pc:sldMk cId="3296942010" sldId="286"/>
        </pc:sldMkLst>
        <pc:spChg chg="mod ord">
          <ac:chgData name="雄也 佐藤" userId="d5622fa58f4c457d" providerId="Windows Live" clId="Web-{318E7CF8-1A36-4A7B-B037-D642B71ECC94}" dt="2019-10-16T04:23:14.386" v="0"/>
          <ac:spMkLst>
            <pc:docMk/>
            <pc:sldMk cId="3296942010" sldId="286"/>
            <ac:spMk id="2" creationId="{00000000-0000-0000-0000-000000000000}"/>
          </ac:spMkLst>
        </pc:spChg>
        <pc:spChg chg="mod ord">
          <ac:chgData name="雄也 佐藤" userId="d5622fa58f4c457d" providerId="Windows Live" clId="Web-{318E7CF8-1A36-4A7B-B037-D642B71ECC94}" dt="2019-10-16T04:23:23.370" v="3" actId="14100"/>
          <ac:spMkLst>
            <pc:docMk/>
            <pc:sldMk cId="3296942010" sldId="286"/>
            <ac:spMk id="3" creationId="{00000000-0000-0000-0000-000000000000}"/>
          </ac:spMkLst>
        </pc:spChg>
        <pc:spChg chg="mod ord">
          <ac:chgData name="雄也 佐藤" userId="d5622fa58f4c457d" providerId="Windows Live" clId="Web-{318E7CF8-1A36-4A7B-B037-D642B71ECC94}" dt="2019-10-16T04:23:14.386" v="0"/>
          <ac:spMkLst>
            <pc:docMk/>
            <pc:sldMk cId="3296942010" sldId="286"/>
            <ac:spMk id="5" creationId="{00000000-0000-0000-0000-000000000000}"/>
          </ac:spMkLst>
        </pc:spChg>
        <pc:spChg chg="mod">
          <ac:chgData name="雄也 佐藤" userId="d5622fa58f4c457d" providerId="Windows Live" clId="Web-{318E7CF8-1A36-4A7B-B037-D642B71ECC94}" dt="2019-10-16T04:23:28.229" v="4" actId="1076"/>
          <ac:spMkLst>
            <pc:docMk/>
            <pc:sldMk cId="3296942010" sldId="286"/>
            <ac:spMk id="7" creationId="{00000000-0000-0000-0000-000000000000}"/>
          </ac:spMkLst>
        </pc:spChg>
        <pc:spChg chg="mod">
          <ac:chgData name="雄也 佐藤" userId="d5622fa58f4c457d" providerId="Windows Live" clId="Web-{318E7CF8-1A36-4A7B-B037-D642B71ECC94}" dt="2019-10-16T04:23:30.136" v="5" actId="1076"/>
          <ac:spMkLst>
            <pc:docMk/>
            <pc:sldMk cId="3296942010" sldId="286"/>
            <ac:spMk id="8" creationId="{00000000-0000-0000-0000-000000000000}"/>
          </ac:spMkLst>
        </pc:spChg>
        <pc:spChg chg="del">
          <ac:chgData name="雄也 佐藤" userId="d5622fa58f4c457d" providerId="Windows Live" clId="Web-{318E7CF8-1A36-4A7B-B037-D642B71ECC94}" dt="2019-10-16T04:23:14.386" v="0"/>
          <ac:spMkLst>
            <pc:docMk/>
            <pc:sldMk cId="3296942010" sldId="286"/>
            <ac:spMk id="9" creationId="{807273B4-0297-418B-9041-F7CBB8DA330F}"/>
          </ac:spMkLst>
        </pc:spChg>
        <pc:spChg chg="mod">
          <ac:chgData name="雄也 佐藤" userId="d5622fa58f4c457d" providerId="Windows Live" clId="Web-{318E7CF8-1A36-4A7B-B037-D642B71ECC94}" dt="2019-10-16T04:23:33.105" v="6" actId="1076"/>
          <ac:spMkLst>
            <pc:docMk/>
            <pc:sldMk cId="3296942010" sldId="286"/>
            <ac:spMk id="11" creationId="{00000000-0000-0000-0000-000000000000}"/>
          </ac:spMkLst>
        </pc:spChg>
        <pc:picChg chg="mod">
          <ac:chgData name="雄也 佐藤" userId="d5622fa58f4c457d" providerId="Windows Live" clId="Web-{318E7CF8-1A36-4A7B-B037-D642B71ECC94}" dt="2019-10-16T04:23:19.870" v="2" actId="14100"/>
          <ac:picMkLst>
            <pc:docMk/>
            <pc:sldMk cId="3296942010" sldId="286"/>
            <ac:picMk id="6" creationId="{F9D9D88D-BCD6-4825-9F68-51B1CE5477D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C727B4-33FE-4D88-9BE7-B4E1A2D0AF45}" type="datetimeFigureOut">
              <a:rPr kumimoji="1" lang="ja-JP" altLang="en-US" smtClean="0"/>
              <a:t>2020/2/20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898BBD-006D-4000-9836-8384BE36A864}" type="slidenum">
              <a:rPr kumimoji="1" lang="ja-JP" altLang="en-US" smtClean="0"/>
              <a:t>‹#›</a:t>
            </a:fld>
            <a:endParaRPr kumimoji="1" lang="ja-JP" altLang="en-US"/>
          </a:p>
        </p:txBody>
      </p:sp>
    </p:spTree>
    <p:extLst>
      <p:ext uri="{BB962C8B-B14F-4D97-AF65-F5344CB8AC3E}">
        <p14:creationId xmlns:p14="http://schemas.microsoft.com/office/powerpoint/2010/main" val="5419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A656-A66C-43F3-AF30-4899365A0224}" type="datetimeFigureOut">
              <a:rPr kumimoji="1" lang="ja-JP" altLang="en-US" smtClean="0"/>
              <a:t>2020/2/20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338BE-76B5-4AE4-ADE0-1C8353B7154B}" type="slidenum">
              <a:rPr kumimoji="1" lang="ja-JP" altLang="en-US" smtClean="0"/>
              <a:t>‹#›</a:t>
            </a:fld>
            <a:endParaRPr kumimoji="1" lang="ja-JP" altLang="en-US"/>
          </a:p>
        </p:txBody>
      </p:sp>
    </p:spTree>
    <p:extLst>
      <p:ext uri="{BB962C8B-B14F-4D97-AF65-F5344CB8AC3E}">
        <p14:creationId xmlns:p14="http://schemas.microsoft.com/office/powerpoint/2010/main" val="624290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25338BE-76B5-4AE4-ADE0-1C8353B7154B}" type="slidenum">
              <a:rPr kumimoji="1" lang="ja-JP" altLang="en-US" smtClean="0"/>
              <a:t>0</a:t>
            </a:fld>
            <a:endParaRPr kumimoji="1" lang="ja-JP" altLang="en-US"/>
          </a:p>
        </p:txBody>
      </p:sp>
    </p:spTree>
    <p:extLst>
      <p:ext uri="{BB962C8B-B14F-4D97-AF65-F5344CB8AC3E}">
        <p14:creationId xmlns:p14="http://schemas.microsoft.com/office/powerpoint/2010/main" val="295197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0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490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7041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3E28D29-1ECB-41DF-951B-2A23F95AD026}"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102664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37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7294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9365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326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0067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2/20/20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3572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987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099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747652"/>
            <a:ext cx="7471515" cy="2405340"/>
          </a:xfrm>
        </p:spPr>
        <p:txBody>
          <a:bodyPr>
            <a:normAutofit/>
          </a:bodyPr>
          <a:lstStyle/>
          <a:p>
            <a:r>
              <a:rPr lang="en-US" altLang="ja-JP" sz="2800" dirty="0"/>
              <a:t>Scratch</a:t>
            </a:r>
            <a:r>
              <a:rPr lang="ja-JP" altLang="en-US" sz="2800" dirty="0"/>
              <a:t>を使ってプログラミングを楽しく</a:t>
            </a:r>
            <a:r>
              <a:rPr lang="ja-JP" altLang="en-US" sz="2800"/>
              <a:t>学ぼう！</a:t>
            </a:r>
            <a:br>
              <a:rPr lang="en-US" altLang="ja-JP" sz="2800" dirty="0"/>
            </a:br>
            <a:br>
              <a:rPr lang="en-US" altLang="ja-JP" sz="4800" dirty="0"/>
            </a:br>
            <a:r>
              <a:rPr lang="ja-JP" altLang="en-US" sz="4800"/>
              <a:t>⑤変数を学ぼう</a:t>
            </a:r>
            <a:endParaRPr lang="ja-JP" altLang="en-US" sz="4800" dirty="0"/>
          </a:p>
        </p:txBody>
      </p:sp>
      <p:sp>
        <p:nvSpPr>
          <p:cNvPr id="3" name="サブタイトル 2"/>
          <p:cNvSpPr>
            <a:spLocks noGrp="1"/>
          </p:cNvSpPr>
          <p:nvPr>
            <p:ph type="subTitle" idx="1"/>
          </p:nvPr>
        </p:nvSpPr>
        <p:spPr>
          <a:xfrm>
            <a:off x="825038" y="4636286"/>
            <a:ext cx="7543800" cy="918693"/>
          </a:xfrm>
        </p:spPr>
        <p:txBody>
          <a:bodyPr>
            <a:normAutofit fontScale="92500" lnSpcReduction="10000"/>
          </a:bodyPr>
          <a:lstStyle/>
          <a:p>
            <a:r>
              <a:rPr lang="en-GB" altLang="ja-JP" cap="none" dirty="0">
                <a:solidFill>
                  <a:schemeClr val="tx1"/>
                </a:solidFill>
                <a:latin typeface="+mn-ea"/>
              </a:rPr>
              <a:t>Scratch</a:t>
            </a:r>
            <a:r>
              <a:rPr lang="ja-JP" altLang="en-US" cap="none">
                <a:solidFill>
                  <a:schemeClr val="tx1"/>
                </a:solidFill>
                <a:latin typeface="+mn-ea"/>
              </a:rPr>
              <a:t>は </a:t>
            </a:r>
            <a:r>
              <a:rPr lang="en-GB" altLang="ja-JP" cap="none" dirty="0">
                <a:solidFill>
                  <a:schemeClr val="tx1"/>
                </a:solidFill>
                <a:latin typeface="+mn-ea"/>
              </a:rPr>
              <a:t>MIT</a:t>
            </a:r>
            <a:r>
              <a:rPr lang="ja-JP" altLang="en-US" cap="none">
                <a:solidFill>
                  <a:schemeClr val="tx1"/>
                </a:solidFill>
                <a:latin typeface="+mn-ea"/>
              </a:rPr>
              <a:t>メディア・ラボのライフロング・キンダーガーテン・グループによって開発されました。詳しくは </a:t>
            </a:r>
            <a:r>
              <a:rPr lang="en-GB" altLang="ja-JP" cap="none" dirty="0">
                <a:solidFill>
                  <a:schemeClr val="tx1"/>
                </a:solidFill>
                <a:latin typeface="+mn-ea"/>
              </a:rPr>
              <a:t>http://</a:t>
            </a:r>
            <a:r>
              <a:rPr lang="en-GB" altLang="ja-JP" cap="none" dirty="0" err="1">
                <a:solidFill>
                  <a:schemeClr val="tx1"/>
                </a:solidFill>
                <a:latin typeface="+mn-ea"/>
              </a:rPr>
              <a:t>scratch.mit.edu</a:t>
            </a:r>
            <a:r>
              <a:rPr lang="en-GB" altLang="ja-JP" cap="none" dirty="0">
                <a:solidFill>
                  <a:schemeClr val="tx1"/>
                </a:solidFill>
                <a:latin typeface="+mn-ea"/>
              </a:rPr>
              <a:t> </a:t>
            </a:r>
            <a:r>
              <a:rPr lang="ja-JP" altLang="en-US" cap="none">
                <a:solidFill>
                  <a:schemeClr val="tx1"/>
                </a:solidFill>
                <a:latin typeface="+mn-ea"/>
              </a:rPr>
              <a:t>をご参照ください。</a:t>
            </a:r>
            <a:endParaRPr kumimoji="1" lang="ja-JP" altLang="en-US" cap="none" dirty="0">
              <a:solidFill>
                <a:schemeClr val="tx1"/>
              </a:solidFill>
              <a:latin typeface="+mn-ea"/>
            </a:endParaRPr>
          </a:p>
        </p:txBody>
      </p:sp>
      <p:sp>
        <p:nvSpPr>
          <p:cNvPr id="5" name="テキスト ボックス 4">
            <a:extLst>
              <a:ext uri="{FF2B5EF4-FFF2-40B4-BE49-F238E27FC236}">
                <a16:creationId xmlns:a16="http://schemas.microsoft.com/office/drawing/2014/main" id="{E29E9227-12F3-614E-9BC2-7D9613C9A2B2}"/>
              </a:ext>
            </a:extLst>
          </p:cNvPr>
          <p:cNvSpPr txBox="1"/>
          <p:nvPr/>
        </p:nvSpPr>
        <p:spPr>
          <a:xfrm>
            <a:off x="902482" y="2211860"/>
            <a:ext cx="1144865" cy="369332"/>
          </a:xfrm>
          <a:prstGeom prst="rect">
            <a:avLst/>
          </a:prstGeom>
          <a:noFill/>
        </p:spPr>
        <p:txBody>
          <a:bodyPr wrap="none" rtlCol="0">
            <a:spAutoFit/>
          </a:bodyPr>
          <a:lstStyle/>
          <a:p>
            <a:r>
              <a:rPr kumimoji="1" lang="ja-JP" altLang="en-US"/>
              <a:t>スクラッチ</a:t>
            </a:r>
          </a:p>
        </p:txBody>
      </p:sp>
    </p:spTree>
    <p:extLst>
      <p:ext uri="{BB962C8B-B14F-4D97-AF65-F5344CB8AC3E}">
        <p14:creationId xmlns:p14="http://schemas.microsoft.com/office/powerpoint/2010/main" val="40474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en-US" altLang="ja-JP" sz="3200" dirty="0"/>
              <a:t>1</a:t>
            </a:r>
            <a:r>
              <a:rPr kumimoji="1" lang="ja-JP" altLang="en-US" sz="3200" dirty="0"/>
              <a:t>秒おきに数が</a:t>
            </a:r>
            <a:r>
              <a:rPr kumimoji="1" lang="en-US" altLang="ja-JP" sz="3200" dirty="0"/>
              <a:t>1</a:t>
            </a:r>
            <a:r>
              <a:rPr kumimoji="1" lang="ja-JP" altLang="en-US" sz="3200" dirty="0" err="1"/>
              <a:t>ずつ</a:t>
            </a:r>
            <a:r>
              <a:rPr kumimoji="1" lang="ja-JP" altLang="en-US" sz="3200" dirty="0"/>
              <a:t>増える</a:t>
            </a:r>
            <a:endParaRPr kumimoji="1" lang="en-US" altLang="ja-JP" sz="3200" dirty="0"/>
          </a:p>
          <a:p>
            <a:pPr marL="0" indent="0">
              <a:buNone/>
            </a:pPr>
            <a:endParaRPr kumimoji="1" lang="ja-JP" altLang="en-US" sz="3200" dirty="0"/>
          </a:p>
        </p:txBody>
      </p:sp>
      <p:sp>
        <p:nvSpPr>
          <p:cNvPr id="8" name="スライド番号プレースホルダー 7"/>
          <p:cNvSpPr>
            <a:spLocks noGrp="1"/>
          </p:cNvSpPr>
          <p:nvPr>
            <p:ph type="sldNum" sz="quarter" idx="12"/>
          </p:nvPr>
        </p:nvSpPr>
        <p:spPr/>
        <p:txBody>
          <a:bodyPr/>
          <a:lstStyle/>
          <a:p>
            <a:fld id="{6113E31D-E2AB-40D1-8B51-AFA5AFEF393A}" type="slidenum">
              <a:rPr lang="en-US" smtClean="0"/>
              <a:t>9</a:t>
            </a:fld>
            <a:endParaRPr lang="en-US" dirty="0"/>
          </a:p>
        </p:txBody>
      </p:sp>
      <p:sp>
        <p:nvSpPr>
          <p:cNvPr id="6" name="テキスト ボックス 5"/>
          <p:cNvSpPr txBox="1"/>
          <p:nvPr/>
        </p:nvSpPr>
        <p:spPr>
          <a:xfrm>
            <a:off x="974628" y="5173025"/>
            <a:ext cx="2590774" cy="461665"/>
          </a:xfrm>
          <a:prstGeom prst="rect">
            <a:avLst/>
          </a:prstGeom>
          <a:noFill/>
        </p:spPr>
        <p:txBody>
          <a:bodyPr wrap="none" rtlCol="0">
            <a:spAutoFit/>
          </a:bodyPr>
          <a:lstStyle/>
          <a:p>
            <a:r>
              <a:rPr kumimoji="1" lang="ja-JP" altLang="en-US" sz="2400" dirty="0"/>
              <a:t>作成するスクリプト</a:t>
            </a:r>
          </a:p>
        </p:txBody>
      </p:sp>
      <p:sp>
        <p:nvSpPr>
          <p:cNvPr id="7" name="テキスト ボックス 6"/>
          <p:cNvSpPr txBox="1"/>
          <p:nvPr/>
        </p:nvSpPr>
        <p:spPr>
          <a:xfrm>
            <a:off x="4798059" y="5111470"/>
            <a:ext cx="1620957" cy="523220"/>
          </a:xfrm>
          <a:prstGeom prst="rect">
            <a:avLst/>
          </a:prstGeom>
          <a:noFill/>
        </p:spPr>
        <p:txBody>
          <a:bodyPr wrap="none" rtlCol="0">
            <a:spAutoFit/>
          </a:bodyPr>
          <a:lstStyle/>
          <a:p>
            <a:r>
              <a:rPr kumimoji="1" lang="ja-JP" altLang="en-US" sz="2800" dirty="0"/>
              <a:t>実行結果</a:t>
            </a:r>
          </a:p>
        </p:txBody>
      </p:sp>
      <p:pic>
        <p:nvPicPr>
          <p:cNvPr id="10" name="図 9">
            <a:extLst>
              <a:ext uri="{FF2B5EF4-FFF2-40B4-BE49-F238E27FC236}">
                <a16:creationId xmlns:a16="http://schemas.microsoft.com/office/drawing/2014/main" id="{EE720B42-E530-48CE-A0E9-9A1653FF503A}"/>
              </a:ext>
            </a:extLst>
          </p:cNvPr>
          <p:cNvPicPr>
            <a:picLocks noChangeAspect="1"/>
          </p:cNvPicPr>
          <p:nvPr/>
        </p:nvPicPr>
        <p:blipFill rotWithShape="1">
          <a:blip r:embed="rId2"/>
          <a:srcRect l="17500" t="6852" r="17523" b="-1024"/>
          <a:stretch/>
        </p:blipFill>
        <p:spPr>
          <a:xfrm>
            <a:off x="3986721" y="2360344"/>
            <a:ext cx="3664040" cy="2876393"/>
          </a:xfrm>
          <a:prstGeom prst="rect">
            <a:avLst/>
          </a:prstGeom>
        </p:spPr>
      </p:pic>
      <p:pic>
        <p:nvPicPr>
          <p:cNvPr id="4" name="図 4" descr="スクリーンショットの画面&#10;&#10;非常に高い精度で生成された説明">
            <a:extLst>
              <a:ext uri="{FF2B5EF4-FFF2-40B4-BE49-F238E27FC236}">
                <a16:creationId xmlns:a16="http://schemas.microsoft.com/office/drawing/2014/main" id="{4F0C49A9-BBAC-42F0-B137-2B29A2F95970}"/>
              </a:ext>
            </a:extLst>
          </p:cNvPr>
          <p:cNvPicPr>
            <a:picLocks noChangeAspect="1"/>
          </p:cNvPicPr>
          <p:nvPr/>
        </p:nvPicPr>
        <p:blipFill rotWithShape="1">
          <a:blip r:embed="rId3"/>
          <a:srcRect l="32704" t="15116" r="31447" b="13372"/>
          <a:stretch/>
        </p:blipFill>
        <p:spPr>
          <a:xfrm>
            <a:off x="1026543" y="2392752"/>
            <a:ext cx="2536167" cy="2770625"/>
          </a:xfrm>
          <a:prstGeom prst="rect">
            <a:avLst/>
          </a:prstGeom>
        </p:spPr>
      </p:pic>
    </p:spTree>
    <p:extLst>
      <p:ext uri="{BB962C8B-B14F-4D97-AF65-F5344CB8AC3E}">
        <p14:creationId xmlns:p14="http://schemas.microsoft.com/office/powerpoint/2010/main" val="163387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ネコを</a:t>
            </a:r>
            <a:r>
              <a:rPr kumimoji="1" lang="en-US" altLang="ja-JP" sz="2800" dirty="0"/>
              <a:t>10</a:t>
            </a:r>
            <a:r>
              <a:rPr kumimoji="1" lang="ja-JP" altLang="en-US" sz="2800" dirty="0"/>
              <a:t>回クリックしたら「やられた」と言うスクリプトを作ってみよう。</a:t>
            </a: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10</a:t>
            </a:fld>
            <a:endParaRPr lang="en-US" dirty="0"/>
          </a:p>
        </p:txBody>
      </p:sp>
      <p:pic>
        <p:nvPicPr>
          <p:cNvPr id="7" name="図 6">
            <a:extLst>
              <a:ext uri="{FF2B5EF4-FFF2-40B4-BE49-F238E27FC236}">
                <a16:creationId xmlns:a16="http://schemas.microsoft.com/office/drawing/2014/main" id="{D9AA75B4-4E88-428F-9C8A-20CE5E291FB0}"/>
              </a:ext>
            </a:extLst>
          </p:cNvPr>
          <p:cNvPicPr>
            <a:picLocks noChangeAspect="1"/>
          </p:cNvPicPr>
          <p:nvPr/>
        </p:nvPicPr>
        <p:blipFill rotWithShape="1">
          <a:blip r:embed="rId2"/>
          <a:srcRect l="22753" t="24636" r="29576" b="19301"/>
          <a:stretch/>
        </p:blipFill>
        <p:spPr>
          <a:xfrm>
            <a:off x="1109086" y="2772402"/>
            <a:ext cx="5478011" cy="3489572"/>
          </a:xfrm>
          <a:prstGeom prst="rect">
            <a:avLst/>
          </a:prstGeom>
        </p:spPr>
      </p:pic>
      <p:sp>
        <p:nvSpPr>
          <p:cNvPr id="8" name="テキスト ボックス 7">
            <a:extLst>
              <a:ext uri="{FF2B5EF4-FFF2-40B4-BE49-F238E27FC236}">
                <a16:creationId xmlns:a16="http://schemas.microsoft.com/office/drawing/2014/main" id="{BEA057E2-5B5E-4BC0-B751-75D77A9655AD}"/>
              </a:ext>
            </a:extLst>
          </p:cNvPr>
          <p:cNvSpPr txBox="1"/>
          <p:nvPr/>
        </p:nvSpPr>
        <p:spPr>
          <a:xfrm>
            <a:off x="4291885" y="5282934"/>
            <a:ext cx="4602542" cy="461665"/>
          </a:xfrm>
          <a:prstGeom prst="rect">
            <a:avLst/>
          </a:prstGeom>
          <a:solidFill>
            <a:srgbClr val="0070C0"/>
          </a:solidFill>
          <a:ln>
            <a:solidFill>
              <a:srgbClr val="0070C0"/>
            </a:solidFill>
          </a:ln>
        </p:spPr>
        <p:txBody>
          <a:bodyPr wrap="none" rtlCol="0">
            <a:spAutoFit/>
          </a:bodyPr>
          <a:lstStyle/>
          <a:p>
            <a:r>
              <a:rPr kumimoji="1" lang="ja-JP" altLang="en-US" sz="2400" dirty="0">
                <a:solidFill>
                  <a:schemeClr val="bg1"/>
                </a:solidFill>
              </a:rPr>
              <a:t>ここまで出来たら実行してみよう！</a:t>
            </a:r>
          </a:p>
        </p:txBody>
      </p:sp>
    </p:spTree>
    <p:extLst>
      <p:ext uri="{BB962C8B-B14F-4D97-AF65-F5344CB8AC3E}">
        <p14:creationId xmlns:p14="http://schemas.microsoft.com/office/powerpoint/2010/main" val="207232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変数を使ってみよう</a:t>
            </a:r>
            <a:endParaRPr kumimoji="1" lang="ja-JP" altLang="en-US" dirty="0"/>
          </a:p>
        </p:txBody>
      </p:sp>
      <p:sp>
        <p:nvSpPr>
          <p:cNvPr id="3" name="コンテンツ プレースホルダー 2"/>
          <p:cNvSpPr>
            <a:spLocks noGrp="1"/>
          </p:cNvSpPr>
          <p:nvPr>
            <p:ph idx="1"/>
          </p:nvPr>
        </p:nvSpPr>
        <p:spPr>
          <a:xfrm>
            <a:off x="822959" y="1845733"/>
            <a:ext cx="7543801" cy="4656075"/>
          </a:xfrm>
        </p:spPr>
        <p:txBody>
          <a:bodyPr>
            <a:normAutofit/>
          </a:bodyPr>
          <a:lstStyle/>
          <a:p>
            <a:pPr>
              <a:buFont typeface="Wingdings" panose="05000000000000000000" pitchFamily="2" charset="2"/>
              <a:buChar char="l"/>
            </a:pPr>
            <a:r>
              <a:rPr lang="ja-JP" altLang="en-US" sz="2800" dirty="0"/>
              <a:t>ネコが</a:t>
            </a:r>
            <a:r>
              <a:rPr lang="en-US" altLang="ja-JP" sz="2800" dirty="0"/>
              <a:t>10</a:t>
            </a:r>
            <a:r>
              <a:rPr lang="ja-JP" altLang="en-US" sz="2800" dirty="0"/>
              <a:t>秒間ステージを往復するスクリプトを作ってみよう</a:t>
            </a:r>
            <a:endParaRPr lang="en-US" altLang="ja-JP" sz="2800" dirty="0"/>
          </a:p>
          <a:p>
            <a:pPr>
              <a:buFont typeface="Wingdings" panose="05000000000000000000" pitchFamily="2" charset="2"/>
              <a:buChar char="l"/>
            </a:pPr>
            <a:r>
              <a:rPr lang="ja-JP" altLang="en-US" sz="2800" dirty="0"/>
              <a:t>まずはネコがステージを往復するスクリプトを作ろう</a:t>
            </a:r>
            <a:endParaRPr lang="en-US" altLang="ja-JP" sz="2800" dirty="0"/>
          </a:p>
          <a:p>
            <a:pPr>
              <a:buFont typeface="Wingdings" panose="05000000000000000000" pitchFamily="2" charset="2"/>
              <a:buChar char="l"/>
            </a:pPr>
            <a:r>
              <a:rPr lang="ja-JP" altLang="en-US" sz="2800" dirty="0"/>
              <a:t>次にステージのスクリプトエリアに切り替えて制限時間のスクリプトを作ろう</a:t>
            </a:r>
            <a:endParaRPr lang="en-US" altLang="ja-JP"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79982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ネコがステージを往復するスクリプト</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12</a:t>
            </a:fld>
            <a:endParaRPr lang="en-US" dirty="0"/>
          </a:p>
        </p:txBody>
      </p:sp>
      <p:pic>
        <p:nvPicPr>
          <p:cNvPr id="8" name="図 7">
            <a:extLst>
              <a:ext uri="{FF2B5EF4-FFF2-40B4-BE49-F238E27FC236}">
                <a16:creationId xmlns:a16="http://schemas.microsoft.com/office/drawing/2014/main" id="{91B1CC45-B445-4958-9A5E-05072C626B37}"/>
              </a:ext>
            </a:extLst>
          </p:cNvPr>
          <p:cNvPicPr>
            <a:picLocks noChangeAspect="1"/>
          </p:cNvPicPr>
          <p:nvPr/>
        </p:nvPicPr>
        <p:blipFill rotWithShape="1">
          <a:blip r:embed="rId2"/>
          <a:srcRect l="29542" t="20402" r="31743" b="7276"/>
          <a:stretch/>
        </p:blipFill>
        <p:spPr>
          <a:xfrm>
            <a:off x="2688671" y="2353423"/>
            <a:ext cx="3766658" cy="3811286"/>
          </a:xfrm>
          <a:prstGeom prst="rect">
            <a:avLst/>
          </a:prstGeom>
        </p:spPr>
      </p:pic>
    </p:spTree>
    <p:extLst>
      <p:ext uri="{BB962C8B-B14F-4D97-AF65-F5344CB8AC3E}">
        <p14:creationId xmlns:p14="http://schemas.microsoft.com/office/powerpoint/2010/main" val="359413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a:xfrm>
            <a:off x="822959" y="1830173"/>
            <a:ext cx="7543801" cy="4023360"/>
          </a:xfrm>
        </p:spPr>
        <p:txBody>
          <a:bodyPr>
            <a:normAutofit/>
          </a:bodyPr>
          <a:lstStyle/>
          <a:p>
            <a:pPr>
              <a:buFont typeface="Wingdings" panose="05000000000000000000" pitchFamily="2" charset="2"/>
              <a:buChar char="l"/>
            </a:pPr>
            <a:r>
              <a:rPr kumimoji="1" lang="ja-JP" altLang="en-US" sz="2800" dirty="0"/>
              <a:t>ステージのスクリプトエリアに切り替えよう</a:t>
            </a: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kumimoji="1" lang="ja-JP" altLang="en-US" sz="2800" dirty="0"/>
              <a:t>切り替えが</a:t>
            </a:r>
            <a:r>
              <a:rPr lang="ja-JP" altLang="en-US" sz="2800" dirty="0"/>
              <a:t>でき</a:t>
            </a:r>
            <a:r>
              <a:rPr kumimoji="1" lang="ja-JP" altLang="en-US" sz="2800" dirty="0"/>
              <a:t>たら次のページを見てみよう</a:t>
            </a: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13</a:t>
            </a:fld>
            <a:endParaRPr lang="en-US" dirty="0"/>
          </a:p>
        </p:txBody>
      </p:sp>
      <p:pic>
        <p:nvPicPr>
          <p:cNvPr id="8" name="図 7">
            <a:extLst>
              <a:ext uri="{FF2B5EF4-FFF2-40B4-BE49-F238E27FC236}">
                <a16:creationId xmlns:a16="http://schemas.microsoft.com/office/drawing/2014/main" id="{81FEFFFD-CB7B-4719-8DEE-411609170BFF}"/>
              </a:ext>
            </a:extLst>
          </p:cNvPr>
          <p:cNvPicPr>
            <a:picLocks noChangeAspect="1"/>
          </p:cNvPicPr>
          <p:nvPr/>
        </p:nvPicPr>
        <p:blipFill rotWithShape="1">
          <a:blip r:embed="rId2"/>
          <a:srcRect l="68257" t="62041"/>
          <a:stretch/>
        </p:blipFill>
        <p:spPr>
          <a:xfrm>
            <a:off x="1147470" y="2266426"/>
            <a:ext cx="4240900" cy="2746962"/>
          </a:xfrm>
          <a:prstGeom prst="rect">
            <a:avLst/>
          </a:prstGeom>
        </p:spPr>
      </p:pic>
      <p:sp>
        <p:nvSpPr>
          <p:cNvPr id="7" name="テキスト ボックス 6"/>
          <p:cNvSpPr txBox="1"/>
          <p:nvPr/>
        </p:nvSpPr>
        <p:spPr>
          <a:xfrm>
            <a:off x="5919358" y="2654334"/>
            <a:ext cx="2771913" cy="461665"/>
          </a:xfrm>
          <a:prstGeom prst="rect">
            <a:avLst/>
          </a:prstGeom>
          <a:solidFill>
            <a:srgbClr val="0070C0"/>
          </a:solidFill>
          <a:ln>
            <a:solidFill>
              <a:srgbClr val="0070C0"/>
            </a:solidFill>
          </a:ln>
        </p:spPr>
        <p:txBody>
          <a:bodyPr wrap="none" rtlCol="0">
            <a:spAutoFit/>
          </a:bodyPr>
          <a:lstStyle/>
          <a:p>
            <a:r>
              <a:rPr kumimoji="1" lang="ja-JP" altLang="en-US" sz="2400" dirty="0">
                <a:solidFill>
                  <a:schemeClr val="bg1"/>
                </a:solidFill>
              </a:rPr>
              <a:t>クリックして切り替え</a:t>
            </a:r>
          </a:p>
        </p:txBody>
      </p:sp>
      <p:sp>
        <p:nvSpPr>
          <p:cNvPr id="6" name="右矢印 5"/>
          <p:cNvSpPr/>
          <p:nvPr/>
        </p:nvSpPr>
        <p:spPr>
          <a:xfrm>
            <a:off x="5359949" y="2730506"/>
            <a:ext cx="469796" cy="30932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F5A7CEA-D46E-4357-A2A8-078146208545}"/>
              </a:ext>
            </a:extLst>
          </p:cNvPr>
          <p:cNvSpPr/>
          <p:nvPr/>
        </p:nvSpPr>
        <p:spPr>
          <a:xfrm>
            <a:off x="4664278" y="2592198"/>
            <a:ext cx="695671" cy="59561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33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変数を使ってみよう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制限時間のスクリプト</a:t>
            </a:r>
            <a:endParaRPr kumimoji="1" lang="en-US" altLang="ja-JP" sz="2800" dirty="0"/>
          </a:p>
          <a:p>
            <a:pPr marL="0" indent="0">
              <a:buNone/>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14</a:t>
            </a:fld>
            <a:endParaRPr lang="en-US" dirty="0"/>
          </a:p>
        </p:txBody>
      </p:sp>
      <p:pic>
        <p:nvPicPr>
          <p:cNvPr id="7" name="図 6">
            <a:extLst>
              <a:ext uri="{FF2B5EF4-FFF2-40B4-BE49-F238E27FC236}">
                <a16:creationId xmlns:a16="http://schemas.microsoft.com/office/drawing/2014/main" id="{D5CB9B55-592B-412E-8295-63C1B53DD1FE}"/>
              </a:ext>
            </a:extLst>
          </p:cNvPr>
          <p:cNvPicPr>
            <a:picLocks noChangeAspect="1"/>
          </p:cNvPicPr>
          <p:nvPr/>
        </p:nvPicPr>
        <p:blipFill rotWithShape="1">
          <a:blip r:embed="rId2"/>
          <a:srcRect l="21560" t="18770" r="34770" b="7445"/>
          <a:stretch/>
        </p:blipFill>
        <p:spPr>
          <a:xfrm>
            <a:off x="1065402" y="2322873"/>
            <a:ext cx="3993160" cy="3654594"/>
          </a:xfrm>
          <a:prstGeom prst="rect">
            <a:avLst/>
          </a:prstGeom>
        </p:spPr>
      </p:pic>
      <p:pic>
        <p:nvPicPr>
          <p:cNvPr id="8" name="図 7">
            <a:extLst>
              <a:ext uri="{FF2B5EF4-FFF2-40B4-BE49-F238E27FC236}">
                <a16:creationId xmlns:a16="http://schemas.microsoft.com/office/drawing/2014/main" id="{663702B7-0272-4C9A-8999-48B0CAD783E9}"/>
              </a:ext>
            </a:extLst>
          </p:cNvPr>
          <p:cNvPicPr>
            <a:picLocks noChangeAspect="1"/>
          </p:cNvPicPr>
          <p:nvPr/>
        </p:nvPicPr>
        <p:blipFill>
          <a:blip r:embed="rId3"/>
          <a:stretch>
            <a:fillRect/>
          </a:stretch>
        </p:blipFill>
        <p:spPr>
          <a:xfrm>
            <a:off x="3953749" y="5438023"/>
            <a:ext cx="4743099" cy="646232"/>
          </a:xfrm>
          <a:prstGeom prst="rect">
            <a:avLst/>
          </a:prstGeom>
        </p:spPr>
      </p:pic>
    </p:spTree>
    <p:extLst>
      <p:ext uri="{BB962C8B-B14F-4D97-AF65-F5344CB8AC3E}">
        <p14:creationId xmlns:p14="http://schemas.microsoft.com/office/powerpoint/2010/main" val="114621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変数を使ってみよう</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なんでステージのスクリプトエリアに切り替えてからスクリプトを作ったの</a:t>
            </a:r>
            <a:r>
              <a:rPr lang="en-US" altLang="ja-JP" sz="2800" dirty="0"/>
              <a:t>??</a:t>
            </a:r>
          </a:p>
          <a:p>
            <a:pPr>
              <a:buFont typeface="Wingdings" panose="05000000000000000000" pitchFamily="2" charset="2"/>
              <a:buChar char="l"/>
            </a:pPr>
            <a:r>
              <a:rPr kumimoji="1" lang="ja-JP" altLang="en-US" sz="2800" dirty="0"/>
              <a:t>理由は制限時間はネコ</a:t>
            </a:r>
            <a:r>
              <a:rPr lang="ja-JP" altLang="en-US" sz="2800" dirty="0"/>
              <a:t>の動きに関係ないからだよ。</a:t>
            </a:r>
            <a:endParaRPr lang="en-US" altLang="ja-JP" sz="2800" dirty="0"/>
          </a:p>
          <a:p>
            <a:pPr>
              <a:buFont typeface="Wingdings" panose="05000000000000000000" pitchFamily="2" charset="2"/>
              <a:buChar char="l"/>
            </a:pPr>
            <a:r>
              <a:rPr lang="ja-JP" altLang="en-US" sz="2800" dirty="0"/>
              <a:t>これからネコの動きに関係のないスクリプトはステージのスクリプトエリアに切り替えてから作るようにしよう。</a:t>
            </a:r>
            <a:endParaRPr lang="en-US" altLang="ja-JP"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104563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AA083F-7320-4A7B-B4AA-0AB718547431}"/>
              </a:ext>
            </a:extLst>
          </p:cNvPr>
          <p:cNvSpPr>
            <a:spLocks noGrp="1"/>
          </p:cNvSpPr>
          <p:nvPr>
            <p:ph type="title"/>
          </p:nvPr>
        </p:nvSpPr>
        <p:spPr/>
        <p:txBody>
          <a:bodyPr/>
          <a:lstStyle/>
          <a:p>
            <a:r>
              <a:rPr kumimoji="1" lang="en-US" altLang="ja-JP" dirty="0"/>
              <a:t>Scratch</a:t>
            </a:r>
            <a:r>
              <a:rPr kumimoji="1" lang="ja-JP" altLang="en-US" dirty="0"/>
              <a:t>のライセンス</a:t>
            </a:r>
          </a:p>
        </p:txBody>
      </p:sp>
      <p:sp>
        <p:nvSpPr>
          <p:cNvPr id="3" name="コンテンツ プレースホルダー 2">
            <a:extLst>
              <a:ext uri="{FF2B5EF4-FFF2-40B4-BE49-F238E27FC236}">
                <a16:creationId xmlns:a16="http://schemas.microsoft.com/office/drawing/2014/main" id="{7612CEBA-F8CD-4E3F-8722-B3AA9388623D}"/>
              </a:ext>
            </a:extLst>
          </p:cNvPr>
          <p:cNvSpPr>
            <a:spLocks noGrp="1"/>
          </p:cNvSpPr>
          <p:nvPr>
            <p:ph idx="1"/>
          </p:nvPr>
        </p:nvSpPr>
        <p:spPr/>
        <p:txBody>
          <a:bodyPr/>
          <a:lstStyle/>
          <a:p>
            <a:r>
              <a:rPr kumimoji="1" lang="en-US" altLang="ja-JP" dirty="0"/>
              <a:t>Scratch</a:t>
            </a:r>
            <a:r>
              <a:rPr lang="ja-JP" altLang="en-US" dirty="0"/>
              <a:t>は「クリエイティブコモンズ　表示</a:t>
            </a:r>
            <a:r>
              <a:rPr lang="en-US" altLang="ja-JP" dirty="0"/>
              <a:t>‐</a:t>
            </a:r>
            <a:r>
              <a:rPr lang="ja-JP" altLang="en-US" dirty="0"/>
              <a:t>継承ライセンスです。</a:t>
            </a:r>
            <a:endParaRPr lang="en-US" altLang="ja-JP" dirty="0"/>
          </a:p>
          <a:p>
            <a:r>
              <a:rPr lang="en-US" altLang="ja-JP" dirty="0"/>
              <a:t>https://creativecommons.org/licenses/by-sa</a:t>
            </a:r>
            <a:r>
              <a:rPr lang="en-US" altLang="ja-JP"/>
              <a:t>/2.0</a:t>
            </a:r>
            <a:r>
              <a:rPr lang="en-US" altLang="ja-JP" dirty="0"/>
              <a:t>/deed.ja</a:t>
            </a:r>
            <a:r>
              <a:rPr lang="ja-JP" altLang="en-US" dirty="0"/>
              <a:t>　</a:t>
            </a:r>
            <a:endParaRPr kumimoji="1" lang="ja-JP" altLang="en-US" dirty="0"/>
          </a:p>
        </p:txBody>
      </p:sp>
      <p:sp>
        <p:nvSpPr>
          <p:cNvPr id="4" name="スライド番号プレースホルダー 3">
            <a:extLst>
              <a:ext uri="{FF2B5EF4-FFF2-40B4-BE49-F238E27FC236}">
                <a16:creationId xmlns:a16="http://schemas.microsoft.com/office/drawing/2014/main" id="{95CF15AD-7DB3-4BE5-8806-0C196FAE0FF9}"/>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52556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A8226-B4BD-4038-8284-DDD3EE2C5CBD}"/>
              </a:ext>
            </a:extLst>
          </p:cNvPr>
          <p:cNvSpPr>
            <a:spLocks noGrp="1"/>
          </p:cNvSpPr>
          <p:nvPr>
            <p:ph type="title"/>
          </p:nvPr>
        </p:nvSpPr>
        <p:spPr/>
        <p:txBody>
          <a:bodyPr/>
          <a:lstStyle/>
          <a:p>
            <a:r>
              <a:rPr kumimoji="1" lang="ja-JP" altLang="en-US" dirty="0"/>
              <a:t>このスライドの作者</a:t>
            </a:r>
          </a:p>
        </p:txBody>
      </p:sp>
      <p:sp>
        <p:nvSpPr>
          <p:cNvPr id="3" name="コンテンツ プレースホルダー 2">
            <a:extLst>
              <a:ext uri="{FF2B5EF4-FFF2-40B4-BE49-F238E27FC236}">
                <a16:creationId xmlns:a16="http://schemas.microsoft.com/office/drawing/2014/main" id="{507C9ED4-B8C5-451F-80D7-A65424026D40}"/>
              </a:ext>
            </a:extLst>
          </p:cNvPr>
          <p:cNvSpPr>
            <a:spLocks noGrp="1"/>
          </p:cNvSpPr>
          <p:nvPr>
            <p:ph idx="1"/>
          </p:nvPr>
        </p:nvSpPr>
        <p:spPr/>
        <p:txBody>
          <a:bodyPr/>
          <a:lstStyle/>
          <a:p>
            <a:r>
              <a:rPr kumimoji="1" lang="ja-JP" altLang="en-US" dirty="0"/>
              <a:t>八戸工業大学工学部システム情報工学科</a:t>
            </a:r>
            <a:endParaRPr kumimoji="1" lang="en-US" altLang="ja-JP" dirty="0"/>
          </a:p>
          <a:p>
            <a:r>
              <a:rPr lang="ja-JP" altLang="en-US" dirty="0"/>
              <a:t>令和</a:t>
            </a:r>
            <a:r>
              <a:rPr lang="en-US" altLang="ja-JP" dirty="0"/>
              <a:t>1</a:t>
            </a:r>
            <a:r>
              <a:rPr lang="ja-JP" altLang="en-US" dirty="0"/>
              <a:t>年度小久保温研究室所属</a:t>
            </a:r>
            <a:endParaRPr lang="en-US" altLang="ja-JP" dirty="0"/>
          </a:p>
          <a:p>
            <a:r>
              <a:rPr kumimoji="1" lang="ja-JP" altLang="en-US" dirty="0"/>
              <a:t>佐藤雄也、山白康平</a:t>
            </a:r>
          </a:p>
        </p:txBody>
      </p:sp>
      <p:sp>
        <p:nvSpPr>
          <p:cNvPr id="4" name="スライド番号プレースホルダー 3">
            <a:extLst>
              <a:ext uri="{FF2B5EF4-FFF2-40B4-BE49-F238E27FC236}">
                <a16:creationId xmlns:a16="http://schemas.microsoft.com/office/drawing/2014/main" id="{71998300-0915-4087-A048-B313A25AE052}"/>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83166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今回の内容</a:t>
            </a:r>
            <a:endParaRPr kumimoji="1" lang="ja-JP" altLang="en-US" dirty="0"/>
          </a:p>
        </p:txBody>
      </p:sp>
      <p:sp>
        <p:nvSpPr>
          <p:cNvPr id="3" name="コンテンツ プレースホルダー 2"/>
          <p:cNvSpPr>
            <a:spLocks noGrp="1"/>
          </p:cNvSpPr>
          <p:nvPr>
            <p:ph idx="1"/>
          </p:nvPr>
        </p:nvSpPr>
        <p:spPr/>
        <p:txBody>
          <a:bodyPr vert="horz" lIns="0" tIns="45720" rIns="0" bIns="45720" rtlCol="0" anchor="t">
            <a:noAutofit/>
          </a:bodyPr>
          <a:lstStyle/>
          <a:p>
            <a:pPr marL="457200" indent="-457200">
              <a:buFont typeface="+mj-lt"/>
              <a:buAutoNum type="arabicPeriod"/>
            </a:pPr>
            <a:r>
              <a:rPr kumimoji="1" lang="ja-JP" altLang="en-US" sz="2800">
                <a:ea typeface="ＭＳ Ｐゴシック"/>
              </a:rPr>
              <a:t>ネコを少しずつ動かしてみよう</a:t>
            </a:r>
            <a:endParaRPr kumimoji="1" lang="en-US" altLang="ja-JP" sz="2800">
              <a:ea typeface="ＭＳ Ｐゴシック"/>
            </a:endParaRPr>
          </a:p>
          <a:p>
            <a:pPr marL="457200" indent="-457200">
              <a:buFont typeface="+mj-lt"/>
              <a:buAutoNum type="arabicPeriod"/>
            </a:pPr>
            <a:r>
              <a:rPr lang="ja-JP" altLang="en-US" sz="2800" dirty="0"/>
              <a:t>変数について学ぼう</a:t>
            </a:r>
            <a:endParaRPr lang="en-US" altLang="ja-JP" sz="2800" dirty="0"/>
          </a:p>
          <a:p>
            <a:pPr marL="457200" indent="-457200">
              <a:buFont typeface="+mj-lt"/>
              <a:buAutoNum type="arabicPeriod"/>
            </a:pPr>
            <a:r>
              <a:rPr kumimoji="1" lang="ja-JP" altLang="en-US" sz="2800" dirty="0"/>
              <a:t>変数</a:t>
            </a:r>
            <a:r>
              <a:rPr lang="ja-JP" altLang="en-US" sz="2800" dirty="0"/>
              <a:t>を使ってみよう</a:t>
            </a:r>
            <a:endParaRPr kumimoji="1" lang="en-US" altLang="ja-JP" sz="2800" dirty="0"/>
          </a:p>
          <a:p>
            <a:pPr marL="457200" indent="-457200">
              <a:buFont typeface="+mj-lt"/>
              <a:buAutoNum type="arabicPeriod"/>
            </a:pPr>
            <a:r>
              <a:rPr lang="ja-JP" altLang="en-US" sz="2800" dirty="0"/>
              <a:t>問題を解いてみよう</a:t>
            </a:r>
            <a:endParaRPr lang="en-US" altLang="ja-JP" sz="2800" dirty="0"/>
          </a:p>
          <a:p>
            <a:pPr marL="0" indent="0">
              <a:buNone/>
            </a:pPr>
            <a:endParaRPr lang="en-US" altLang="ja-JP" sz="2800" dirty="0"/>
          </a:p>
          <a:p>
            <a:pPr marL="457200" indent="-457200">
              <a:buFont typeface="+mj-lt"/>
              <a:buAutoNum type="arabicPeriod"/>
            </a:pPr>
            <a:endParaRPr kumimoji="1" lang="en-US" altLang="ja-JP" sz="2800" dirty="0"/>
          </a:p>
          <a:p>
            <a:pPr marL="457200" indent="-457200">
              <a:buFont typeface="+mj-lt"/>
              <a:buAutoNum type="arabicPeriod"/>
            </a:pPr>
            <a:endParaRPr kumimoji="1" lang="ja-JP" altLang="en-US" sz="28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265056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78375" y="1445694"/>
            <a:ext cx="5387249" cy="646331"/>
          </a:xfrm>
          <a:prstGeom prst="rect">
            <a:avLst/>
          </a:prstGeom>
          <a:noFill/>
        </p:spPr>
        <p:txBody>
          <a:bodyPr wrap="square" rtlCol="0">
            <a:spAutoFit/>
          </a:bodyPr>
          <a:lstStyle/>
          <a:p>
            <a:r>
              <a:rPr kumimoji="1" lang="ja-JP" altLang="en-US" sz="3600" b="1" dirty="0"/>
              <a:t>プログラミングしてみよう</a:t>
            </a:r>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5" name="図 4">
            <a:extLst>
              <a:ext uri="{FF2B5EF4-FFF2-40B4-BE49-F238E27FC236}">
                <a16:creationId xmlns:a16="http://schemas.microsoft.com/office/drawing/2014/main" id="{B9C9CDA6-79AE-4E3F-991A-3904FC0F05EB}"/>
              </a:ext>
            </a:extLst>
          </p:cNvPr>
          <p:cNvPicPr>
            <a:picLocks noChangeAspect="1"/>
          </p:cNvPicPr>
          <p:nvPr/>
        </p:nvPicPr>
        <p:blipFill>
          <a:blip r:embed="rId2"/>
          <a:stretch>
            <a:fillRect/>
          </a:stretch>
        </p:blipFill>
        <p:spPr>
          <a:xfrm>
            <a:off x="4822971" y="2509182"/>
            <a:ext cx="3810000" cy="3467100"/>
          </a:xfrm>
          <a:prstGeom prst="rect">
            <a:avLst/>
          </a:prstGeom>
        </p:spPr>
      </p:pic>
    </p:spTree>
    <p:extLst>
      <p:ext uri="{BB962C8B-B14F-4D97-AF65-F5344CB8AC3E}">
        <p14:creationId xmlns:p14="http://schemas.microsoft.com/office/powerpoint/2010/main" val="108619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a:t>
            </a:r>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3</a:t>
            </a:fld>
            <a:endParaRPr lang="en-US" dirty="0"/>
          </a:p>
        </p:txBody>
      </p:sp>
      <p:sp>
        <p:nvSpPr>
          <p:cNvPr id="3" name="コンテンツ プレースホルダー 2"/>
          <p:cNvSpPr>
            <a:spLocks noGrp="1"/>
          </p:cNvSpPr>
          <p:nvPr>
            <p:ph idx="4294967295"/>
          </p:nvPr>
        </p:nvSpPr>
        <p:spPr>
          <a:xfrm>
            <a:off x="822960" y="1846263"/>
            <a:ext cx="8321040" cy="4022725"/>
          </a:xfrm>
        </p:spPr>
        <p:txBody>
          <a:bodyPr>
            <a:normAutofit/>
          </a:bodyPr>
          <a:lstStyle/>
          <a:p>
            <a:pPr>
              <a:buFont typeface="Wingdings" panose="05000000000000000000" pitchFamily="2" charset="2"/>
              <a:buChar char="l"/>
            </a:pPr>
            <a:r>
              <a:rPr kumimoji="1" lang="ja-JP" altLang="en-US" sz="3200" dirty="0"/>
              <a:t>スクラッチでプログラムを作るとき</a:t>
            </a:r>
            <a:r>
              <a:rPr lang="ja-JP" altLang="en-US" sz="3200" dirty="0"/>
              <a:t>役に立つものがあるよ。それは変数っていうものなんだ。</a:t>
            </a:r>
            <a:endParaRPr kumimoji="1" lang="en-US" altLang="ja-JP" sz="3200" dirty="0"/>
          </a:p>
          <a:p>
            <a:pPr marL="0" indent="0">
              <a:buNone/>
            </a:pPr>
            <a:endParaRPr kumimoji="1" lang="ja-JP" altLang="en-US" sz="3200" dirty="0"/>
          </a:p>
        </p:txBody>
      </p:sp>
      <p:pic>
        <p:nvPicPr>
          <p:cNvPr id="8" name="図 7">
            <a:extLst>
              <a:ext uri="{FF2B5EF4-FFF2-40B4-BE49-F238E27FC236}">
                <a16:creationId xmlns:a16="http://schemas.microsoft.com/office/drawing/2014/main" id="{C85068D9-4E45-4D9F-99B0-DBCAA6D77B7B}"/>
              </a:ext>
            </a:extLst>
          </p:cNvPr>
          <p:cNvPicPr>
            <a:picLocks noChangeAspect="1"/>
          </p:cNvPicPr>
          <p:nvPr/>
        </p:nvPicPr>
        <p:blipFill rotWithShape="1">
          <a:blip r:embed="rId2"/>
          <a:srcRect l="1618" t="73040" r="80510" b="17765"/>
          <a:stretch/>
        </p:blipFill>
        <p:spPr>
          <a:xfrm>
            <a:off x="5381747" y="2769767"/>
            <a:ext cx="2985013" cy="3099221"/>
          </a:xfrm>
          <a:prstGeom prst="rect">
            <a:avLst/>
          </a:prstGeom>
        </p:spPr>
      </p:pic>
    </p:spTree>
    <p:extLst>
      <p:ext uri="{BB962C8B-B14F-4D97-AF65-F5344CB8AC3E}">
        <p14:creationId xmlns:p14="http://schemas.microsoft.com/office/powerpoint/2010/main" val="294177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変数ってなんだろう？</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変数は好きな数や文字を</a:t>
            </a:r>
            <a:r>
              <a:rPr lang="en-US" altLang="ja-JP" sz="2800" dirty="0"/>
              <a:t>1</a:t>
            </a:r>
            <a:r>
              <a:rPr lang="ja-JP" altLang="en-US" sz="2800" dirty="0" err="1"/>
              <a:t>つだけ</a:t>
            </a:r>
            <a:r>
              <a:rPr kumimoji="1" lang="ja-JP" altLang="en-US" sz="2800" dirty="0"/>
              <a:t>入れることができる箱だと</a:t>
            </a:r>
            <a:r>
              <a:rPr lang="ja-JP" altLang="en-US" sz="2800" dirty="0"/>
              <a:t>思えばいいよ</a:t>
            </a:r>
            <a:r>
              <a:rPr kumimoji="1" lang="ja-JP" altLang="en-US" sz="2800" dirty="0"/>
              <a:t>。</a:t>
            </a:r>
            <a:endParaRPr kumimoji="1" lang="en-US" altLang="ja-JP" sz="2800" dirty="0"/>
          </a:p>
          <a:p>
            <a:pPr>
              <a:buFont typeface="Wingdings" panose="05000000000000000000" pitchFamily="2" charset="2"/>
              <a:buChar char="l"/>
            </a:pPr>
            <a:r>
              <a:rPr kumimoji="1" lang="ja-JP" altLang="en-US" sz="2800" dirty="0"/>
              <a:t>変数は</a:t>
            </a:r>
            <a:r>
              <a:rPr kumimoji="1" lang="en-US" altLang="ja-JP" sz="2800" dirty="0"/>
              <a:t>1</a:t>
            </a:r>
            <a:r>
              <a:rPr kumimoji="1" lang="ja-JP" altLang="en-US" sz="2800" dirty="0" err="1"/>
              <a:t>つだけ</a:t>
            </a:r>
            <a:r>
              <a:rPr lang="ja-JP" altLang="en-US" sz="2800" dirty="0"/>
              <a:t>数や文字を入れることができるけど、新しいものを入れるとそれまでに入っていたものが消えちゃうよ。</a:t>
            </a:r>
            <a:endParaRPr lang="en-US" altLang="ja-JP" sz="2800" dirty="0"/>
          </a:p>
          <a:p>
            <a:pPr marL="0" indent="0">
              <a:buNone/>
            </a:pPr>
            <a:endParaRPr lang="en-US" altLang="ja-JP" sz="2800" dirty="0"/>
          </a:p>
          <a:p>
            <a:pPr marL="0" indent="0">
              <a:buNone/>
            </a:pP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81735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a:t>
            </a:r>
            <a:r>
              <a:rPr lang="ja-JP" altLang="en-US" dirty="0"/>
              <a:t>は何に使われてるの？</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2800" dirty="0"/>
              <a:t>皆さんゲームをやったことがあるよね？</a:t>
            </a:r>
            <a:endParaRPr kumimoji="1" lang="en-US" altLang="ja-JP" sz="2800" dirty="0"/>
          </a:p>
          <a:p>
            <a:pPr>
              <a:buFont typeface="Wingdings" panose="05000000000000000000" pitchFamily="2" charset="2"/>
              <a:buChar char="l"/>
            </a:pPr>
            <a:r>
              <a:rPr lang="ja-JP" altLang="en-US" sz="2800" dirty="0"/>
              <a:t>例えば変数はゲームの制限時間やキャラクターの</a:t>
            </a:r>
            <a:r>
              <a:rPr lang="en-US" altLang="ja-JP" sz="2800" dirty="0"/>
              <a:t>HP</a:t>
            </a:r>
            <a:r>
              <a:rPr lang="ja-JP" altLang="en-US" sz="2800" dirty="0"/>
              <a:t>（体力）などに使われているよ。</a:t>
            </a:r>
            <a:endParaRPr lang="en-US" altLang="ja-JP" sz="2800" dirty="0"/>
          </a:p>
          <a:p>
            <a:pPr>
              <a:buFont typeface="Wingdings" panose="05000000000000000000" pitchFamily="2" charset="2"/>
              <a:buChar char="l"/>
            </a:pPr>
            <a:r>
              <a:rPr lang="ja-JP" altLang="en-US" sz="2800" dirty="0"/>
              <a:t>それでは実際に変数を使ってみよう！</a:t>
            </a:r>
            <a:endParaRPr kumimoji="1" lang="en-US" altLang="ja-JP" sz="2800" dirty="0"/>
          </a:p>
          <a:p>
            <a:pPr marL="0" indent="0">
              <a:buNone/>
            </a:pPr>
            <a:endParaRPr kumimoji="1"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130772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4800" dirty="0">
                <a:solidFill>
                  <a:schemeClr val="tx1"/>
                </a:solidFill>
              </a:rPr>
              <a:t>変数の使い方</a:t>
            </a:r>
          </a:p>
        </p:txBody>
      </p:sp>
      <p:sp>
        <p:nvSpPr>
          <p:cNvPr id="3" name="コンテンツ プレースホルダー 2"/>
          <p:cNvSpPr>
            <a:spLocks noGrp="1"/>
          </p:cNvSpPr>
          <p:nvPr>
            <p:ph idx="1"/>
          </p:nvPr>
        </p:nvSpPr>
        <p:spPr>
          <a:xfrm>
            <a:off x="3146666" y="1845734"/>
            <a:ext cx="5220094" cy="4023360"/>
          </a:xfrm>
        </p:spPr>
        <p:txBody>
          <a:bodyPr>
            <a:normAutofit/>
          </a:bodyPr>
          <a:lstStyle/>
          <a:p>
            <a:pPr>
              <a:buFont typeface="Wingdings" panose="05000000000000000000" pitchFamily="2" charset="2"/>
              <a:buChar char="l"/>
            </a:pPr>
            <a:r>
              <a:rPr kumimoji="1" lang="ja-JP" altLang="en-US" sz="3200" dirty="0"/>
              <a:t>「変数」をクリック</a:t>
            </a:r>
            <a:endParaRPr kumimoji="1" lang="en-US" altLang="ja-JP" sz="3200" dirty="0"/>
          </a:p>
          <a:p>
            <a:pPr>
              <a:buFont typeface="Wingdings" panose="05000000000000000000" pitchFamily="2" charset="2"/>
              <a:buChar char="l"/>
            </a:pPr>
            <a:r>
              <a:rPr kumimoji="1" lang="ja-JP" altLang="en-US" sz="3200" dirty="0"/>
              <a:t>「変数を作る」をクリック</a:t>
            </a:r>
            <a:endParaRPr kumimoji="1" lang="en-US" altLang="ja-JP" sz="3200" dirty="0"/>
          </a:p>
          <a:p>
            <a:pPr marL="0" indent="0">
              <a:buNone/>
            </a:pPr>
            <a:endParaRPr kumimoji="1" lang="ja-JP" altLang="en-US" sz="32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6</a:t>
            </a:fld>
            <a:endParaRPr lang="en-US" dirty="0"/>
          </a:p>
        </p:txBody>
      </p:sp>
      <p:pic>
        <p:nvPicPr>
          <p:cNvPr id="6" name="図 5">
            <a:extLst>
              <a:ext uri="{FF2B5EF4-FFF2-40B4-BE49-F238E27FC236}">
                <a16:creationId xmlns:a16="http://schemas.microsoft.com/office/drawing/2014/main" id="{F9D9D88D-BCD6-4825-9F68-51B1CE5477D7}"/>
              </a:ext>
            </a:extLst>
          </p:cNvPr>
          <p:cNvPicPr>
            <a:picLocks noChangeAspect="1"/>
          </p:cNvPicPr>
          <p:nvPr/>
        </p:nvPicPr>
        <p:blipFill rotWithShape="1">
          <a:blip r:embed="rId2"/>
          <a:srcRect t="14421" r="12099" b="7645"/>
          <a:stretch/>
        </p:blipFill>
        <p:spPr>
          <a:xfrm>
            <a:off x="423764" y="1847409"/>
            <a:ext cx="2568509" cy="4223697"/>
          </a:xfrm>
          <a:prstGeom prst="rect">
            <a:avLst/>
          </a:prstGeom>
        </p:spPr>
      </p:pic>
      <p:sp>
        <p:nvSpPr>
          <p:cNvPr id="7" name="正方形/長方形 6"/>
          <p:cNvSpPr/>
          <p:nvPr/>
        </p:nvSpPr>
        <p:spPr>
          <a:xfrm>
            <a:off x="1015933" y="2157357"/>
            <a:ext cx="1157681" cy="31897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rot="4111123">
            <a:off x="1595814" y="3126481"/>
            <a:ext cx="1706525" cy="33492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229618" y="4102233"/>
            <a:ext cx="1293944" cy="523220"/>
          </a:xfrm>
          <a:prstGeom prst="rect">
            <a:avLst/>
          </a:prstGeom>
          <a:solidFill>
            <a:srgbClr val="0070C0"/>
          </a:solidFill>
          <a:ln>
            <a:solidFill>
              <a:srgbClr val="0070C0"/>
            </a:solidFill>
          </a:ln>
        </p:spPr>
        <p:txBody>
          <a:bodyPr wrap="square" rtlCol="0">
            <a:spAutoFit/>
          </a:bodyPr>
          <a:lstStyle/>
          <a:p>
            <a:r>
              <a:rPr kumimoji="1" lang="ja-JP" altLang="en-US" sz="2800" dirty="0">
                <a:solidFill>
                  <a:schemeClr val="bg1"/>
                </a:solidFill>
              </a:rPr>
              <a:t>クリック</a:t>
            </a:r>
          </a:p>
        </p:txBody>
      </p:sp>
    </p:spTree>
    <p:extLst>
      <p:ext uri="{BB962C8B-B14F-4D97-AF65-F5344CB8AC3E}">
        <p14:creationId xmlns:p14="http://schemas.microsoft.com/office/powerpoint/2010/main" val="329694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変数の使い方</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2800" dirty="0"/>
              <a:t>変数名を決めて「</a:t>
            </a:r>
            <a:r>
              <a:rPr lang="en-US" altLang="ja-JP" sz="2800" dirty="0"/>
              <a:t>OK</a:t>
            </a:r>
            <a:r>
              <a:rPr lang="ja-JP" altLang="en-US" sz="2800" dirty="0"/>
              <a:t>」をクリック</a:t>
            </a:r>
          </a:p>
          <a:p>
            <a:pPr marL="0" indent="0">
              <a:buNone/>
            </a:pPr>
            <a:endParaRPr kumimoji="1" lang="ja-JP" altLang="en-US" sz="2800"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7</a:t>
            </a:fld>
            <a:endParaRPr lang="en-US" dirty="0"/>
          </a:p>
        </p:txBody>
      </p:sp>
      <p:pic>
        <p:nvPicPr>
          <p:cNvPr id="7" name="図 6">
            <a:extLst>
              <a:ext uri="{FF2B5EF4-FFF2-40B4-BE49-F238E27FC236}">
                <a16:creationId xmlns:a16="http://schemas.microsoft.com/office/drawing/2014/main" id="{9D58948B-DE12-43DF-9EEF-1E4F49D9C2D9}"/>
              </a:ext>
            </a:extLst>
          </p:cNvPr>
          <p:cNvPicPr>
            <a:picLocks noChangeAspect="1"/>
          </p:cNvPicPr>
          <p:nvPr/>
        </p:nvPicPr>
        <p:blipFill rotWithShape="1">
          <a:blip r:embed="rId2"/>
          <a:srcRect l="33119" t="23451" r="33119" b="20825"/>
          <a:stretch/>
        </p:blipFill>
        <p:spPr>
          <a:xfrm>
            <a:off x="1099888" y="2277169"/>
            <a:ext cx="4369734" cy="3906638"/>
          </a:xfrm>
          <a:prstGeom prst="rect">
            <a:avLst/>
          </a:prstGeom>
        </p:spPr>
      </p:pic>
      <p:sp>
        <p:nvSpPr>
          <p:cNvPr id="6" name="テキスト ボックス 5"/>
          <p:cNvSpPr txBox="1"/>
          <p:nvPr/>
        </p:nvSpPr>
        <p:spPr>
          <a:xfrm>
            <a:off x="4706224" y="5856822"/>
            <a:ext cx="4171335" cy="461665"/>
          </a:xfrm>
          <a:prstGeom prst="rect">
            <a:avLst/>
          </a:prstGeom>
          <a:solidFill>
            <a:srgbClr val="0070C0"/>
          </a:solidFill>
          <a:ln>
            <a:solidFill>
              <a:srgbClr val="0070C0"/>
            </a:solidFill>
          </a:ln>
        </p:spPr>
        <p:txBody>
          <a:bodyPr wrap="none" rtlCol="0">
            <a:spAutoFit/>
          </a:bodyPr>
          <a:lstStyle/>
          <a:p>
            <a:r>
              <a:rPr kumimoji="1" lang="ja-JP" altLang="en-US" sz="2400" dirty="0">
                <a:solidFill>
                  <a:schemeClr val="bg1"/>
                </a:solidFill>
              </a:rPr>
              <a:t>今回は「カウンター」と入力する</a:t>
            </a:r>
          </a:p>
        </p:txBody>
      </p:sp>
    </p:spTree>
    <p:extLst>
      <p:ext uri="{BB962C8B-B14F-4D97-AF65-F5344CB8AC3E}">
        <p14:creationId xmlns:p14="http://schemas.microsoft.com/office/powerpoint/2010/main" val="238843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変数の使い方</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l"/>
            </a:pPr>
            <a:r>
              <a:rPr kumimoji="1" lang="en-US" altLang="ja-JP" sz="3200" dirty="0"/>
              <a:t>OK</a:t>
            </a:r>
            <a:r>
              <a:rPr kumimoji="1" lang="ja-JP" altLang="en-US" sz="3200" dirty="0"/>
              <a:t>をクリックしたら図の命令ブロックがあらわれます。</a:t>
            </a:r>
            <a:endParaRPr lang="en-US" altLang="ja-JP" sz="3200" dirty="0"/>
          </a:p>
          <a:p>
            <a:pPr>
              <a:buFont typeface="Wingdings" panose="05000000000000000000" pitchFamily="2" charset="2"/>
              <a:buChar char="l"/>
            </a:pPr>
            <a:endParaRPr lang="en-US" altLang="ja-JP" sz="3200" dirty="0"/>
          </a:p>
          <a:p>
            <a:pPr marL="0" indent="0">
              <a:buNone/>
            </a:pPr>
            <a:endParaRPr lang="en-US" altLang="ja-JP" sz="3200" dirty="0"/>
          </a:p>
          <a:p>
            <a:pPr marL="0" indent="0">
              <a:buNone/>
            </a:pPr>
            <a:endParaRPr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r>
              <a:rPr lang="ja-JP" altLang="en-US" sz="3200" dirty="0"/>
              <a:t>例を作って使い方をおぼえよう！</a:t>
            </a: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endParaRPr lang="en-US" altLang="ja-JP" sz="3200" dirty="0"/>
          </a:p>
          <a:p>
            <a:pPr>
              <a:buFont typeface="Wingdings" panose="05000000000000000000" pitchFamily="2" charset="2"/>
              <a:buChar char="l"/>
            </a:pPr>
            <a:endParaRPr kumimoji="1" lang="en-US" altLang="ja-JP" sz="3200"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mtClean="0"/>
              <a:t>8</a:t>
            </a:fld>
            <a:endParaRPr lang="en-US" dirty="0"/>
          </a:p>
        </p:txBody>
      </p:sp>
      <p:pic>
        <p:nvPicPr>
          <p:cNvPr id="6" name="図 5">
            <a:extLst>
              <a:ext uri="{FF2B5EF4-FFF2-40B4-BE49-F238E27FC236}">
                <a16:creationId xmlns:a16="http://schemas.microsoft.com/office/drawing/2014/main" id="{20A6E6C0-0B79-4196-8863-252169A8FA8A}"/>
              </a:ext>
            </a:extLst>
          </p:cNvPr>
          <p:cNvPicPr>
            <a:picLocks noChangeAspect="1"/>
          </p:cNvPicPr>
          <p:nvPr/>
        </p:nvPicPr>
        <p:blipFill rotWithShape="1">
          <a:blip r:embed="rId2"/>
          <a:srcRect l="5321" t="12950" r="73028" b="64184"/>
          <a:stretch/>
        </p:blipFill>
        <p:spPr>
          <a:xfrm>
            <a:off x="964735" y="2801923"/>
            <a:ext cx="4479720" cy="2562550"/>
          </a:xfrm>
          <a:prstGeom prst="rect">
            <a:avLst/>
          </a:prstGeom>
        </p:spPr>
      </p:pic>
      <p:sp>
        <p:nvSpPr>
          <p:cNvPr id="7" name="正方形/長方形 6">
            <a:extLst>
              <a:ext uri="{FF2B5EF4-FFF2-40B4-BE49-F238E27FC236}">
                <a16:creationId xmlns:a16="http://schemas.microsoft.com/office/drawing/2014/main" id="{9E74FE62-8745-4591-A9F1-374A3EC437C9}"/>
              </a:ext>
            </a:extLst>
          </p:cNvPr>
          <p:cNvSpPr/>
          <p:nvPr/>
        </p:nvSpPr>
        <p:spPr>
          <a:xfrm>
            <a:off x="964735" y="4026716"/>
            <a:ext cx="2290193" cy="76339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42045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2939</TotalTime>
  <Words>500</Words>
  <Application>Microsoft Macintosh PowerPoint</Application>
  <PresentationFormat>画面に合わせる (4:3)</PresentationFormat>
  <Paragraphs>92</Paragraphs>
  <Slides>18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ＭＳ Ｐゴシック</vt:lpstr>
      <vt:lpstr>Calibri</vt:lpstr>
      <vt:lpstr>Calibri Light</vt:lpstr>
      <vt:lpstr>Wingdings</vt:lpstr>
      <vt:lpstr>Retrospect</vt:lpstr>
      <vt:lpstr>Scratchを使ってプログラミングを楽しく学ぼう！  ⑤変数を学ぼう</vt:lpstr>
      <vt:lpstr>今回の内容</vt:lpstr>
      <vt:lpstr>PowerPoint プレゼンテーション</vt:lpstr>
      <vt:lpstr>変数</vt:lpstr>
      <vt:lpstr>変数ってなんだろう？</vt:lpstr>
      <vt:lpstr>変数は何に使われてるの？</vt:lpstr>
      <vt:lpstr>変数の使い方</vt:lpstr>
      <vt:lpstr>変数の使い方</vt:lpstr>
      <vt:lpstr>変数の使い方</vt:lpstr>
      <vt:lpstr>変数を使ってみよう</vt:lpstr>
      <vt:lpstr>変数を使ってみよう</vt:lpstr>
      <vt:lpstr>変数を使ってみよう</vt:lpstr>
      <vt:lpstr>変数を使ってみよう</vt:lpstr>
      <vt:lpstr>変数を使ってみよう</vt:lpstr>
      <vt:lpstr>変数を使ってみよう</vt:lpstr>
      <vt:lpstr>変数を使ってみよう</vt:lpstr>
      <vt:lpstr>Scratchのライセンス</vt:lpstr>
      <vt:lpstr>このスライドの作者</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Scratchを使ってプログラムを楽しく学ぼう！</dc:title>
  <dc:creator/>
  <cp:lastModifiedBy>Kokubo Atsushi</cp:lastModifiedBy>
  <cp:revision>281</cp:revision>
  <dcterms:created xsi:type="dcterms:W3CDTF">2017-08-24T03:59:40Z</dcterms:created>
  <dcterms:modified xsi:type="dcterms:W3CDTF">2020-02-20T06:08:00Z</dcterms:modified>
</cp:coreProperties>
</file>