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3"/>
  </p:notesMasterIdLst>
  <p:sldIdLst>
    <p:sldId id="273" r:id="rId2"/>
    <p:sldId id="379" r:id="rId3"/>
    <p:sldId id="381" r:id="rId4"/>
    <p:sldId id="382" r:id="rId5"/>
    <p:sldId id="380" r:id="rId6"/>
    <p:sldId id="383" r:id="rId7"/>
    <p:sldId id="384" r:id="rId8"/>
    <p:sldId id="385" r:id="rId9"/>
    <p:sldId id="396" r:id="rId10"/>
    <p:sldId id="397" r:id="rId11"/>
    <p:sldId id="398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5" r:id="rId21"/>
    <p:sldId id="3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31"/>
    <p:restoredTop sz="94712"/>
  </p:normalViewPr>
  <p:slideViewPr>
    <p:cSldViewPr snapToGrid="0" snapToObjects="1">
      <p:cViewPr>
        <p:scale>
          <a:sx n="100" d="100"/>
          <a:sy n="100" d="100"/>
        </p:scale>
        <p:origin x="7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4368-59CE-BF4B-96DC-49B83ECDD899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879CC-0D68-B343-B17C-B6B180C11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ECF-4268-CF43-973E-E0BDC6673544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F89D-5648-9040-9C9A-E3B66208AF07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488-FE64-554F-AE5C-0DAF04315A50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Calibri" charset="0"/>
              <a:buChar char="◦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45D-31D3-AB4D-8AE1-F450CF30FFEC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1AF-FCB5-E047-81EE-CCADF9049F68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96D-8FD7-1C45-A616-068160AC20F9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8094-E788-7E4D-9D8D-95CCE9BA87B0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B9D-072D-E447-86A7-329282897A3E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D98-9C65-3745-B7A0-834F18E59615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50A2BE-7E35-344B-9C31-178C60B1730B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88BB-C6B3-BC45-993D-59E8C06AE742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64F144C7-65D9-1246-BCEF-DA52814F34F2}" type="datetime1">
              <a:rPr lang="ja-JP" altLang="en-US" smtClean="0"/>
              <a:pPr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cap="all" baseline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モグラたたき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得点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得点を表す変数を用意</a:t>
            </a:r>
            <a:endParaRPr kumimoji="1" lang="en-US" altLang="ja-JP" dirty="0" smtClean="0"/>
          </a:p>
          <a:p>
            <a:r>
              <a:rPr lang="ja-JP" altLang="en-US" dirty="0" smtClean="0"/>
              <a:t>得点を表示</a:t>
            </a:r>
            <a:endParaRPr kumimoji="1" lang="en-US" altLang="ja-JP" dirty="0" smtClean="0"/>
          </a:p>
          <a:p>
            <a:r>
              <a:rPr lang="ja-JP" altLang="en-US" dirty="0" smtClean="0"/>
              <a:t>たたいたら、値を増やす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制限時間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現在の時間と制限時間を表す変数を用意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残り時間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制限時間</a:t>
            </a:r>
            <a:r>
              <a:rPr lang="en-US" altLang="ja-JP" dirty="0" smtClean="0"/>
              <a:t> - </a:t>
            </a:r>
            <a:r>
              <a:rPr lang="ja-JP" altLang="en-US" dirty="0" smtClean="0"/>
              <a:t>現在の時間</a:t>
            </a:r>
            <a:endParaRPr kumimoji="1" lang="en-US" altLang="ja-JP" dirty="0" smtClean="0"/>
          </a:p>
          <a:p>
            <a:r>
              <a:rPr lang="ja-JP" altLang="en-US" dirty="0" smtClean="0"/>
              <a:t>残り時間を表示</a:t>
            </a:r>
            <a:endParaRPr kumimoji="1" lang="en-US" altLang="ja-JP" dirty="0" smtClean="0"/>
          </a:p>
          <a:p>
            <a:r>
              <a:rPr lang="ja-JP" altLang="en-US" dirty="0" smtClean="0"/>
              <a:t>制限時間を越えたら、ゲームを止める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GAME OVER</a:t>
            </a:r>
            <a:r>
              <a:rPr kumimoji="1" lang="ja-JP" altLang="en-US" dirty="0" smtClean="0"/>
              <a:t>」と表示してもいいかも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わかりにくいプログラムとは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「木を見て、森を見ない」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プログラムを素直に書くと、たくさんの木が並んでいるようなものになる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一本一本の木を見るように、最初から最後まで読まないと、何をしているのかわからない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そして、人間は、一度にたくさん頭に入らないので、迷う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プログラムをわかりやすくするには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一部分を読んでも、わかるようにする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一度にたくさん頭に入らない「人間にやさしい」</a:t>
            </a:r>
            <a:endParaRPr lang="en-US" altLang="ja-JP" dirty="0" smtClean="0"/>
          </a:p>
          <a:p>
            <a:r>
              <a:rPr lang="ja-JP" altLang="en-US" dirty="0" smtClean="0"/>
              <a:t>具体的には、「森」と「木」に分ける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「森」には、大雑把な流れが書いてある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「木」には、それぞれの木のことが書いてある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プログラムを部品に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</a:t>
            </a:r>
            <a:r>
              <a:rPr lang="ja-JP" altLang="en-US" dirty="0" smtClean="0"/>
              <a:t>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オブジェクト指向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プログラムを部品として使う</a:t>
            </a:r>
            <a:endParaRPr kumimoji="1" lang="en-US" altLang="ja-JP" dirty="0" smtClean="0"/>
          </a:p>
          <a:p>
            <a:r>
              <a:rPr lang="ja-JP" altLang="en-US" dirty="0" smtClean="0"/>
              <a:t>今回、具体的には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「ハンマー」「モグラ」などのオブジェクトを作る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メイン・プログラムには、それを使ったシナリオを書く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2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設計図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を宣言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フィールド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とメソッド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インスタンス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実体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を、クラスから作って使う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インスタンスは、オブジェクト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ハンマー・クラスの作成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フィールド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メソッド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操作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移動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ハンマー・クラスのコンストラクタ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初期化するときに行いたいことをコンストラクタに書く</a:t>
            </a:r>
            <a:endParaRPr kumimoji="1" lang="en-US" altLang="ja-JP" dirty="0" smtClean="0"/>
          </a:p>
          <a:p>
            <a:r>
              <a:rPr lang="ja-JP" altLang="en-US" dirty="0" smtClean="0"/>
              <a:t>具体的には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カプセル化とは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本当は、外部から行っていい操作だけを見せて、そうでないもの</a:t>
            </a:r>
            <a:r>
              <a:rPr lang="ja-JP" altLang="en-US" dirty="0" smtClean="0"/>
              <a:t>は</a:t>
            </a:r>
            <a:r>
              <a:rPr kumimoji="1" lang="ja-JP" altLang="en-US" dirty="0" smtClean="0"/>
              <a:t>隠すことが望ましい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private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protected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public</a:t>
            </a:r>
            <a:r>
              <a:rPr lang="ja-JP" altLang="en-US" dirty="0" smtClean="0"/>
              <a:t>などの修飾子の活用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一方で、プログラムが長くなる</a:t>
            </a:r>
            <a:endParaRPr lang="en-US" altLang="ja-JP" dirty="0" smtClean="0"/>
          </a:p>
          <a:p>
            <a:r>
              <a:rPr kumimoji="1" lang="ja-JP" altLang="en-US" dirty="0" smtClean="0"/>
              <a:t>今回は、カプセル化は行わない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開発時間と安全性のトレードオフ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3010" y="5499762"/>
            <a:ext cx="17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※tradeoff: </a:t>
            </a:r>
            <a:r>
              <a:rPr kumimoji="1" lang="ja-JP" altLang="en-US" dirty="0" smtClean="0"/>
              <a:t>代償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DRY: </a:t>
            </a:r>
            <a:r>
              <a:rPr lang="en-US" altLang="ja-JP" dirty="0" smtClean="0"/>
              <a:t>Don't Repeat Yourself</a:t>
            </a:r>
            <a:br>
              <a:rPr lang="en-US" altLang="ja-JP" dirty="0" smtClean="0"/>
            </a:br>
            <a:r>
              <a:rPr lang="ja-JP" altLang="en-US" dirty="0" smtClean="0"/>
              <a:t>同じことを何度も書かかない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ハンマーとモグラのプログラムは、似ている</a:t>
            </a:r>
            <a:endParaRPr kumimoji="1" lang="en-US" altLang="ja-JP" dirty="0" smtClean="0"/>
          </a:p>
          <a:p>
            <a:r>
              <a:rPr lang="ja-JP" altLang="en-US" dirty="0" smtClean="0"/>
              <a:t>親クラスを作って、共通の部分を吸収する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4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</a:t>
            </a:r>
            <a:r>
              <a:rPr kumimoji="1" lang="en-US" altLang="ja-JP" dirty="0" smtClean="0"/>
              <a:t>:1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画面のラフ・スケッチ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45100" y="2208584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ラフ</a:t>
            </a:r>
            <a:r>
              <a:rPr kumimoji="1" lang="en-US" altLang="ja-JP" dirty="0" smtClean="0"/>
              <a:t>: rough </a:t>
            </a:r>
            <a:r>
              <a:rPr kumimoji="1" lang="ja-JP" altLang="en-US" dirty="0" smtClean="0"/>
              <a:t>だいたい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064299"/>
            <a:ext cx="5631368" cy="316764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2120900" y="2864409"/>
            <a:ext cx="56313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60423" y="2574675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640px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902459" y="3064299"/>
            <a:ext cx="0" cy="31676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40917" y="422026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360px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8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スプライト・クラス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ゲーム開発では、キャラクターなどの画像オブジェクトはスプライトと呼ばれている</a:t>
            </a:r>
            <a:endParaRPr kumimoji="1" lang="en-US" altLang="ja-JP" dirty="0" smtClean="0"/>
          </a:p>
          <a:p>
            <a:r>
              <a:rPr lang="ja-JP" altLang="en-US" dirty="0" smtClean="0"/>
              <a:t>クラスの設計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画像、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メソッド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移動、表示、接触判定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66055" y="136802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※Sprite: </a:t>
            </a:r>
            <a:r>
              <a:rPr kumimoji="1" lang="ja-JP" altLang="en-US" dirty="0" smtClean="0"/>
              <a:t>妖精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6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ステージ・クラスの作成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メイン・プログラムの整理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メイン・プログラムがシナリオだけに見えるように、ステージ・クラスを作って吸収</a:t>
            </a:r>
            <a:endParaRPr kumimoji="1" lang="en-US" altLang="ja-JP" dirty="0" smtClean="0"/>
          </a:p>
          <a:p>
            <a:r>
              <a:rPr lang="ja-JP" altLang="en-US" dirty="0" smtClean="0"/>
              <a:t>継承の限界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ステージ・クラスもスプライト・クラスを継承させる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あんまり共通なところがないので、継承しなくてもいいかも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2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</a:t>
            </a:r>
            <a:r>
              <a:rPr kumimoji="1" lang="en-US" altLang="ja-JP" dirty="0" smtClean="0"/>
              <a:t>:2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ゲームのメカニクス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制限時間がある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モグラがランダムに出現する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ハンマーでモグラをたたくと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得点が入る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モグラがランダムに移動する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今回実装しないアイデア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穴が固定された場所にあり、モグラは穴のところに出現する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たたいた効果を表示する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たたかないまま、ある時間経過すると、モグラが別な場所に移動する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lang="ja-JP" altLang="en-US" dirty="0" smtClean="0"/>
              <a:t>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いきなり本気で作らないで、試作してみる</a:t>
            </a:r>
            <a:endParaRPr kumimoji="1" lang="en-US" altLang="ja-JP" dirty="0" smtClean="0"/>
          </a:p>
          <a:p>
            <a:r>
              <a:rPr lang="ja-JP" altLang="en-US" dirty="0" smtClean="0"/>
              <a:t>プロトタイプのメカニクス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円がランダムな場所に出る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円をクリックすると消えて、ランダムな場所に出る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3276" y="1368029"/>
            <a:ext cx="209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※prototype </a:t>
            </a:r>
            <a:r>
              <a:rPr kumimoji="1" lang="ja-JP" altLang="en-US" dirty="0" smtClean="0"/>
              <a:t>試作品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9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ランダムな位置に出現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</a:t>
            </a:r>
            <a:r>
              <a:rPr kumimoji="1" lang="en-US" altLang="ja-JP" dirty="0" smtClean="0"/>
              <a:t>random()</a:t>
            </a:r>
            <a:r>
              <a:rPr kumimoji="1" lang="ja-JP" altLang="en-US" dirty="0" smtClean="0"/>
              <a:t>を使用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3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接触</a:t>
            </a:r>
            <a:r>
              <a:rPr kumimoji="1" lang="ja-JP" altLang="en-US" dirty="0" smtClean="0"/>
              <a:t>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円形の当たり範囲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簡単にするため</a:t>
            </a:r>
            <a:endParaRPr lang="en-US" altLang="ja-JP" dirty="0" smtClean="0"/>
          </a:p>
          <a:p>
            <a:r>
              <a:rPr kumimoji="1" lang="ja-JP" altLang="en-US" dirty="0" smtClean="0"/>
              <a:t>円の中心との距離で判定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距離は</a:t>
            </a:r>
            <a:r>
              <a:rPr lang="en-US" altLang="ja-JP" dirty="0" err="1" smtClean="0"/>
              <a:t>dist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で求められる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3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プロダクト</a:t>
            </a:r>
            <a:r>
              <a:rPr kumimoji="1" lang="ja-JP" altLang="en-US" dirty="0" smtClean="0"/>
              <a:t>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プロトタイプをベースに開発</a:t>
            </a:r>
            <a:endParaRPr kumimoji="1" lang="en-US" altLang="ja-JP" dirty="0" smtClean="0"/>
          </a:p>
          <a:p>
            <a:r>
              <a:rPr lang="ja-JP" altLang="en-US" dirty="0" smtClean="0"/>
              <a:t>プロトタイプに追加するもの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得点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制限時間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40829" y="136572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※product </a:t>
            </a:r>
            <a:r>
              <a:rPr kumimoji="1" lang="ja-JP" altLang="en-US" dirty="0" smtClean="0"/>
              <a:t>製品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3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ステージ、モグラ、ハンマーを用意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081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3086</TotalTime>
  <Words>701</Words>
  <Application>Microsoft Macintosh PowerPoint</Application>
  <PresentationFormat>画面に合わせる (4:3)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MS PGothic</vt:lpstr>
      <vt:lpstr>ＭＳ Ｐゴシック</vt:lpstr>
      <vt:lpstr>Yu Gothic</vt:lpstr>
      <vt:lpstr>レトロスペクト</vt:lpstr>
      <vt:lpstr>モグラたたき</vt:lpstr>
      <vt:lpstr>企画:1</vt:lpstr>
      <vt:lpstr>企画:2</vt:lpstr>
      <vt:lpstr>企画:3</vt:lpstr>
      <vt:lpstr>プロトタイプ開発</vt:lpstr>
      <vt:lpstr>ランダムな位置に出現</vt:lpstr>
      <vt:lpstr>接触判定</vt:lpstr>
      <vt:lpstr>プロダクト開発</vt:lpstr>
      <vt:lpstr>画像の用意</vt:lpstr>
      <vt:lpstr>得点</vt:lpstr>
      <vt:lpstr>制限時間</vt:lpstr>
      <vt:lpstr>わかりにくいプログラムとは</vt:lpstr>
      <vt:lpstr>プログラムをわかりやすくするには</vt:lpstr>
      <vt:lpstr>プログラムを部品にする オブジェクト指向</vt:lpstr>
      <vt:lpstr>Javaのオブジェクト指向</vt:lpstr>
      <vt:lpstr>ハンマー・クラスの作成</vt:lpstr>
      <vt:lpstr>ハンマー・クラスのコンストラクタ</vt:lpstr>
      <vt:lpstr>カプセル化</vt:lpstr>
      <vt:lpstr>DRY: Don't Repeat Yourself 同じことを何度も書かかない</vt:lpstr>
      <vt:lpstr>スプライト・クラス</vt:lpstr>
      <vt:lpstr>ステージ・クラスの作成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Processingで Javaを理解して ゲームを作ろう</dc:title>
  <dc:creator>Atsushi Kokubo</dc:creator>
  <cp:lastModifiedBy>Atsushi Kokubo</cp:lastModifiedBy>
  <cp:revision>68</cp:revision>
  <dcterms:created xsi:type="dcterms:W3CDTF">2016-07-27T01:11:49Z</dcterms:created>
  <dcterms:modified xsi:type="dcterms:W3CDTF">2016-09-21T04:38:34Z</dcterms:modified>
</cp:coreProperties>
</file>