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60"/>
  </p:normalViewPr>
  <p:slideViewPr>
    <p:cSldViewPr snapToGrid="0">
      <p:cViewPr varScale="1">
        <p:scale>
          <a:sx n="97" d="100"/>
          <a:sy n="97" d="100"/>
        </p:scale>
        <p:origin x="2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D2098-3EAC-4283-904E-6D512E16C9E2}" type="datetimeFigureOut">
              <a:rPr lang="en-US" smtClean="0"/>
              <a:t>1/21/2019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F5687-4A03-486F-B214-758E7E6319E4}" type="slidenum">
              <a:rPr lang="en-US" smtClean="0"/>
              <a:t>‹#›</a:t>
            </a:fld>
            <a:endParaRPr lang="en-US"/>
          </a:p>
        </p:txBody>
      </p:sp>
    </p:spTree>
    <p:extLst>
      <p:ext uri="{BB962C8B-B14F-4D97-AF65-F5344CB8AC3E}">
        <p14:creationId xmlns:p14="http://schemas.microsoft.com/office/powerpoint/2010/main" val="1325264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EFDDD1-9B06-4EFE-A7B2-C89EE206F99F}" type="datetime1">
              <a:rPr lang="en-US" smtClean="0"/>
              <a:t>1/21/2019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E3EDEB0-7111-42E1-A34D-32C52323E526}" type="slidenum">
              <a:rPr lang="en-US" smtClean="0"/>
              <a:t>‹#›</a:t>
            </a:fld>
            <a:endParaRPr lang="en-US"/>
          </a:p>
        </p:txBody>
      </p:sp>
    </p:spTree>
    <p:extLst>
      <p:ext uri="{BB962C8B-B14F-4D97-AF65-F5344CB8AC3E}">
        <p14:creationId xmlns:p14="http://schemas.microsoft.com/office/powerpoint/2010/main" val="353791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B38CC6-A5E9-439A-A780-1F421DF7D859}"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343908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849F13-7187-4ECD-A6BB-6DF9EDCD36BA}"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149072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141980-4074-4E90-86E2-762E020E6424}"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237507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099919FF-5403-44C8-9F92-3F5A343AA060}" type="datetime1">
              <a:rPr lang="en-US" smtClean="0"/>
              <a:t>1/21/2019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E3EDEB0-7111-42E1-A34D-32C52323E526}" type="slidenum">
              <a:rPr lang="en-US" smtClean="0"/>
              <a:t>‹#›</a:t>
            </a:fld>
            <a:endParaRPr lang="en-US"/>
          </a:p>
        </p:txBody>
      </p:sp>
    </p:spTree>
    <p:extLst>
      <p:ext uri="{BB962C8B-B14F-4D97-AF65-F5344CB8AC3E}">
        <p14:creationId xmlns:p14="http://schemas.microsoft.com/office/powerpoint/2010/main" val="136026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8F3620-D2D1-460A-8E40-A84CB914282C}" type="datetime1">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299634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1642EA-CE78-475C-BEFB-53CFDCDB06CA}" type="datetime1">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28371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9AAF11AE-4A73-40E9-83EF-3816211E185B}" type="datetime1">
              <a:rPr lang="en-US" smtClean="0"/>
              <a:t>1/21/2019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271825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18B64-FEFF-422C-8271-C4C36A776234}" type="datetime1">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47635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BE1DC53-9F7A-4FEC-9BB1-6481AAB6C95B}" type="datetime1">
              <a:rPr lang="en-US" smtClean="0"/>
              <a:t>1/21/2019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37559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A336865-3E75-4C88-91ED-BD8687B58D10}" type="datetime1">
              <a:rPr lang="en-US" smtClean="0"/>
              <a:t>1/21/2019</a:t>
            </a:fld>
            <a:endParaRPr lang="en-US"/>
          </a:p>
        </p:txBody>
      </p:sp>
      <p:sp>
        <p:nvSpPr>
          <p:cNvPr id="10" name="Slide Number Placeholder 9"/>
          <p:cNvSpPr>
            <a:spLocks noGrp="1"/>
          </p:cNvSpPr>
          <p:nvPr>
            <p:ph type="sldNum" sz="quarter" idx="12"/>
          </p:nvPr>
        </p:nvSpPr>
        <p:spPr/>
        <p:txBody>
          <a:bodyPr/>
          <a:lstStyle/>
          <a:p>
            <a:fld id="{EE3EDEB0-7111-42E1-A34D-32C52323E526}" type="slidenum">
              <a:rPr lang="en-US" smtClean="0"/>
              <a:t>‹#›</a:t>
            </a:fld>
            <a:endParaRPr lang="en-US"/>
          </a:p>
        </p:txBody>
      </p:sp>
    </p:spTree>
    <p:extLst>
      <p:ext uri="{BB962C8B-B14F-4D97-AF65-F5344CB8AC3E}">
        <p14:creationId xmlns:p14="http://schemas.microsoft.com/office/powerpoint/2010/main" val="187506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38FC7456-F53C-48C5-85B2-BCE5F0BD4CED}" type="datetime1">
              <a:rPr lang="en-US" smtClean="0"/>
              <a:t>1/21/2019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E3EDEB0-7111-42E1-A34D-32C52323E526}" type="slidenum">
              <a:rPr lang="en-US" smtClean="0"/>
              <a:t>‹#›</a:t>
            </a:fld>
            <a:endParaRPr lang="en-US"/>
          </a:p>
        </p:txBody>
      </p:sp>
    </p:spTree>
    <p:extLst>
      <p:ext uri="{BB962C8B-B14F-4D97-AF65-F5344CB8AC3E}">
        <p14:creationId xmlns:p14="http://schemas.microsoft.com/office/powerpoint/2010/main" val="314812436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2386" y="4464702"/>
            <a:ext cx="5918454" cy="1069848"/>
          </a:xfrm>
        </p:spPr>
        <p:txBody>
          <a:bodyPr>
            <a:normAutofit fontScale="92500" lnSpcReduction="20000"/>
          </a:bodyPr>
          <a:lstStyle/>
          <a:p>
            <a:r>
              <a:rPr lang="en-US" sz="2800" dirty="0" smtClean="0"/>
              <a:t>Whole Foods Restaurant</a:t>
            </a:r>
          </a:p>
          <a:p>
            <a:r>
              <a:rPr lang="en-US" dirty="0" smtClean="0"/>
              <a:t>A data analysis presentation for a new location</a:t>
            </a:r>
          </a:p>
          <a:p>
            <a:r>
              <a:rPr lang="en-US" dirty="0"/>
              <a:t>i</a:t>
            </a:r>
            <a:r>
              <a:rPr lang="en-US" dirty="0" smtClean="0"/>
              <a:t>n Los Angeles County</a:t>
            </a:r>
          </a:p>
          <a:p>
            <a:endParaRPr lang="en-US" dirty="0"/>
          </a:p>
        </p:txBody>
      </p:sp>
      <p:sp>
        <p:nvSpPr>
          <p:cNvPr id="4" name="TextBox 3"/>
          <p:cNvSpPr txBox="1"/>
          <p:nvPr/>
        </p:nvSpPr>
        <p:spPr>
          <a:xfrm>
            <a:off x="802386" y="6164826"/>
            <a:ext cx="1949508" cy="523220"/>
          </a:xfrm>
          <a:prstGeom prst="rect">
            <a:avLst/>
          </a:prstGeom>
          <a:noFill/>
        </p:spPr>
        <p:txBody>
          <a:bodyPr wrap="none" rtlCol="0">
            <a:spAutoFit/>
          </a:bodyPr>
          <a:lstStyle/>
          <a:p>
            <a:r>
              <a:rPr lang="en-US" sz="1400" dirty="0" smtClean="0"/>
              <a:t>By </a:t>
            </a:r>
            <a:r>
              <a:rPr lang="en-US" sz="1400" dirty="0" err="1" smtClean="0"/>
              <a:t>Antranik</a:t>
            </a:r>
            <a:r>
              <a:rPr lang="en-US" sz="1400" dirty="0" smtClean="0"/>
              <a:t> Kolanjian</a:t>
            </a:r>
          </a:p>
          <a:p>
            <a:r>
              <a:rPr lang="en-US" sz="1400" dirty="0" smtClean="0"/>
              <a:t>1/21/2019</a:t>
            </a:r>
            <a:endParaRPr lang="en-US"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6" y="1843702"/>
            <a:ext cx="2857500" cy="1990725"/>
          </a:xfrm>
          <a:prstGeom prst="rect">
            <a:avLst/>
          </a:prstGeom>
        </p:spPr>
      </p:pic>
    </p:spTree>
    <p:extLst>
      <p:ext uri="{BB962C8B-B14F-4D97-AF65-F5344CB8AC3E}">
        <p14:creationId xmlns:p14="http://schemas.microsoft.com/office/powerpoint/2010/main" val="1813824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Data</a:t>
            </a:r>
          </a:p>
          <a:p>
            <a:pPr marL="457200" indent="-457200">
              <a:buFont typeface="+mj-lt"/>
              <a:buAutoNum type="arabicPeriod"/>
            </a:pPr>
            <a:r>
              <a:rPr lang="en-US" dirty="0" smtClean="0"/>
              <a:t>Methodology</a:t>
            </a:r>
          </a:p>
          <a:p>
            <a:pPr marL="457200" indent="-457200">
              <a:buFont typeface="+mj-lt"/>
              <a:buAutoNum type="arabicPeriod"/>
            </a:pPr>
            <a:r>
              <a:rPr lang="en-US" dirty="0" smtClean="0"/>
              <a:t>Results</a:t>
            </a:r>
          </a:p>
          <a:p>
            <a:pPr marL="457200" indent="-457200">
              <a:buFont typeface="+mj-lt"/>
              <a:buAutoNum type="arabicPeriod"/>
            </a:pPr>
            <a:r>
              <a:rPr lang="en-US" dirty="0" smtClean="0"/>
              <a:t>Conclusion</a:t>
            </a:r>
          </a:p>
          <a:p>
            <a:pPr marL="457200" indent="-457200">
              <a:buFont typeface="+mj-lt"/>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688" y="1783080"/>
            <a:ext cx="4226818" cy="4389120"/>
          </a:xfrm>
          <a:prstGeom prst="rect">
            <a:avLst/>
          </a:prstGeom>
        </p:spPr>
      </p:pic>
    </p:spTree>
    <p:extLst>
      <p:ext uri="{BB962C8B-B14F-4D97-AF65-F5344CB8AC3E}">
        <p14:creationId xmlns:p14="http://schemas.microsoft.com/office/powerpoint/2010/main" val="1382527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Whole Foods would like enter the fast casual restaurant business somewhere within the Los Angeles County </a:t>
            </a:r>
            <a:endParaRPr lang="en-US" dirty="0"/>
          </a:p>
          <a:p>
            <a:r>
              <a:rPr lang="en-US" dirty="0" smtClean="0"/>
              <a:t>Criteria:</a:t>
            </a:r>
          </a:p>
          <a:p>
            <a:pPr lvl="1"/>
            <a:r>
              <a:rPr lang="en-US" sz="1400" dirty="0"/>
              <a:t>Lots of foot traffic </a:t>
            </a:r>
            <a:endParaRPr lang="en-US" sz="1400" dirty="0" smtClean="0"/>
          </a:p>
          <a:p>
            <a:pPr lvl="1"/>
            <a:r>
              <a:rPr lang="en-US" sz="1400" dirty="0" smtClean="0"/>
              <a:t>High </a:t>
            </a:r>
            <a:r>
              <a:rPr lang="en-US" sz="1400" dirty="0"/>
              <a:t>median household income</a:t>
            </a:r>
          </a:p>
          <a:p>
            <a:pPr lvl="1"/>
            <a:r>
              <a:rPr lang="en-US" sz="1400" dirty="0"/>
              <a:t>Health conscientious population </a:t>
            </a:r>
          </a:p>
          <a:p>
            <a:pPr lvl="1"/>
            <a:r>
              <a:rPr lang="en-US" sz="1400" dirty="0"/>
              <a:t>Not too much </a:t>
            </a:r>
            <a:r>
              <a:rPr lang="en-US" sz="1400" dirty="0" smtClean="0"/>
              <a:t>competition</a:t>
            </a:r>
            <a:endParaRPr lang="en-US" dirty="0" smtClean="0"/>
          </a:p>
          <a:p>
            <a:r>
              <a:rPr lang="en-US" dirty="0" smtClean="0"/>
              <a:t>Types of food would include organic pizzas, sandwiches, salads, </a:t>
            </a:r>
            <a:r>
              <a:rPr lang="en-US" dirty="0" err="1" smtClean="0"/>
              <a:t>etc</a:t>
            </a:r>
            <a:endParaRPr lang="en-US" dirty="0"/>
          </a:p>
          <a:p>
            <a:r>
              <a:rPr lang="en-US" dirty="0" smtClean="0"/>
              <a:t>Very rich and diverse population and restaurants in Los Angles.</a:t>
            </a:r>
            <a:endParaRPr lang="en-US" dirty="0"/>
          </a:p>
        </p:txBody>
      </p:sp>
      <p:sp>
        <p:nvSpPr>
          <p:cNvPr id="6" name="Slide Number Placeholder 5"/>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95639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Total of 241 Zip Codes in Los Angeles County</a:t>
            </a:r>
          </a:p>
          <a:p>
            <a:r>
              <a:rPr lang="en-US" dirty="0" smtClean="0"/>
              <a:t>Used US Census Bureau data to determine:</a:t>
            </a:r>
          </a:p>
          <a:p>
            <a:pPr lvl="1"/>
            <a:r>
              <a:rPr lang="en-US" dirty="0" smtClean="0"/>
              <a:t>Population Density by Zip Code</a:t>
            </a:r>
          </a:p>
          <a:p>
            <a:pPr lvl="1"/>
            <a:r>
              <a:rPr lang="en-US" dirty="0" smtClean="0"/>
              <a:t>Median Household Income Zip Code</a:t>
            </a:r>
            <a:endParaRPr lang="en-US" dirty="0"/>
          </a:p>
          <a:p>
            <a:r>
              <a:rPr lang="en-US" dirty="0" smtClean="0"/>
              <a:t>Foursquare API</a:t>
            </a:r>
          </a:p>
          <a:p>
            <a:pPr lvl="1"/>
            <a:r>
              <a:rPr lang="en-US" dirty="0" smtClean="0"/>
              <a:t>Used to determine types of venues and most common venues in all 241 Zip Codes.</a:t>
            </a:r>
          </a:p>
          <a:p>
            <a:pPr lvl="1"/>
            <a:endParaRPr lang="en-US" dirty="0"/>
          </a:p>
          <a:p>
            <a:r>
              <a:rPr lang="en-US" dirty="0" smtClean="0"/>
              <a:t>Zip Codes were used because there could be multiple Zip Codes in any particular neighborhood. It’s better data for LA County.</a:t>
            </a:r>
            <a:endParaRPr lang="en-US" dirty="0"/>
          </a:p>
        </p:txBody>
      </p:sp>
      <p:sp>
        <p:nvSpPr>
          <p:cNvPr id="4" name="Slide Number Placeholder 3"/>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233043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85800" y="1789471"/>
            <a:ext cx="7772400" cy="4758813"/>
          </a:xfrm>
        </p:spPr>
        <p:txBody>
          <a:bodyPr/>
          <a:lstStyle/>
          <a:p>
            <a:pPr marL="0" indent="0">
              <a:buNone/>
            </a:pPr>
            <a:r>
              <a:rPr lang="en-US" dirty="0" smtClean="0"/>
              <a:t>Consists of </a:t>
            </a:r>
            <a:r>
              <a:rPr lang="en-US" dirty="0" err="1" smtClean="0"/>
              <a:t>Kmeans</a:t>
            </a:r>
            <a:r>
              <a:rPr lang="en-US" dirty="0" smtClean="0"/>
              <a:t> and One-hot encoding methods of:</a:t>
            </a:r>
          </a:p>
          <a:p>
            <a:r>
              <a:rPr lang="en-US" dirty="0" smtClean="0"/>
              <a:t>High Median Household Income</a:t>
            </a:r>
          </a:p>
          <a:p>
            <a:r>
              <a:rPr lang="en-US" dirty="0" smtClean="0"/>
              <a:t>Population</a:t>
            </a:r>
          </a:p>
          <a:p>
            <a:r>
              <a:rPr lang="en-US" dirty="0" smtClean="0"/>
              <a:t>Population Density</a:t>
            </a:r>
          </a:p>
          <a:p>
            <a:r>
              <a:rPr lang="en-US" dirty="0" smtClean="0"/>
              <a:t>Foursquare Data via API</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2424"/>
            <a:ext cx="4602893" cy="2435860"/>
          </a:xfrm>
          <a:prstGeom prst="rect">
            <a:avLst/>
          </a:prstGeom>
          <a:noFill/>
        </p:spPr>
      </p:pic>
      <p:sp>
        <p:nvSpPr>
          <p:cNvPr id="5" name="Slide Number Placeholder 4"/>
          <p:cNvSpPr>
            <a:spLocks noGrp="1"/>
          </p:cNvSpPr>
          <p:nvPr>
            <p:ph type="sldNum" sz="quarter" idx="12"/>
          </p:nvPr>
        </p:nvSpPr>
        <p:spPr/>
        <p:txBody>
          <a:bodyPr/>
          <a:lstStyle/>
          <a:p>
            <a:r>
              <a:rPr lang="en-US" dirty="0" smtClean="0"/>
              <a:t>3</a:t>
            </a:r>
            <a:endParaRPr lang="en-US" dirty="0"/>
          </a:p>
        </p:txBody>
      </p:sp>
    </p:spTree>
    <p:extLst>
      <p:ext uri="{BB962C8B-B14F-4D97-AF65-F5344CB8AC3E}">
        <p14:creationId xmlns:p14="http://schemas.microsoft.com/office/powerpoint/2010/main" val="4141442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2 clusters were identified based on Median Household Income and Population Density.</a:t>
            </a:r>
          </a:p>
          <a:p>
            <a:r>
              <a:rPr lang="en-US" dirty="0" smtClean="0"/>
              <a:t>Same clusters were analyzed for most common venues within each cluster.</a:t>
            </a:r>
          </a:p>
          <a:p>
            <a:r>
              <a:rPr lang="en-US" dirty="0" smtClean="0"/>
              <a:t>Three Zip Codes were identified</a:t>
            </a:r>
          </a:p>
          <a:p>
            <a:pPr lvl="1"/>
            <a:r>
              <a:rPr lang="en-US" dirty="0" smtClean="0"/>
              <a:t>Hermosa Beach</a:t>
            </a:r>
          </a:p>
          <a:p>
            <a:pPr lvl="1"/>
            <a:r>
              <a:rPr lang="en-US" dirty="0" smtClean="0"/>
              <a:t>Santa Monica</a:t>
            </a:r>
          </a:p>
          <a:p>
            <a:pPr lvl="1"/>
            <a:r>
              <a:rPr lang="en-US" dirty="0" smtClean="0"/>
              <a:t>Porter Ranch</a:t>
            </a:r>
            <a:endParaRPr lang="en-US" dirty="0"/>
          </a:p>
          <a:p>
            <a:r>
              <a:rPr lang="en-US" dirty="0" smtClean="0"/>
              <a:t>Hermosa Beach had the highest Median Household Income with the highest Population Density numbers that was also the healthiest town with the least amount of competition.</a:t>
            </a:r>
          </a:p>
          <a:p>
            <a:endParaRPr lang="en-US" dirty="0"/>
          </a:p>
        </p:txBody>
      </p:sp>
      <p:sp>
        <p:nvSpPr>
          <p:cNvPr id="4" name="Slide Number Placeholder 3"/>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1026071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Discussion/Observations</a:t>
            </a:r>
            <a:endParaRPr lang="en-US" dirty="0"/>
          </a:p>
        </p:txBody>
      </p:sp>
      <p:sp>
        <p:nvSpPr>
          <p:cNvPr id="3" name="Content Placeholder 2"/>
          <p:cNvSpPr>
            <a:spLocks noGrp="1"/>
          </p:cNvSpPr>
          <p:nvPr>
            <p:ph idx="1"/>
          </p:nvPr>
        </p:nvSpPr>
        <p:spPr/>
        <p:txBody>
          <a:bodyPr/>
          <a:lstStyle/>
          <a:p>
            <a:r>
              <a:rPr lang="en-US" dirty="0" err="1" smtClean="0"/>
              <a:t>Reccomendation</a:t>
            </a:r>
            <a:r>
              <a:rPr lang="en-US" dirty="0" smtClean="0"/>
              <a:t> is to start out at Hermosa Beach, but more research should be done on foot to pick out the best spot. However, it should definitely be a beach town for the following reasons:</a:t>
            </a:r>
          </a:p>
          <a:p>
            <a:pPr marL="731520" lvl="1" indent="-457200">
              <a:buFont typeface="+mj-lt"/>
              <a:buAutoNum type="arabicPeriod"/>
            </a:pPr>
            <a:r>
              <a:rPr lang="en-US" dirty="0" err="1" smtClean="0"/>
              <a:t>Kmeans</a:t>
            </a:r>
            <a:r>
              <a:rPr lang="en-US" dirty="0" smtClean="0"/>
              <a:t> Cluster method on Population Density with Median Household income clustered many of the beach towns together. Confirming our suspicion that wealthier people are living closer together(condos) as long as it’s in a beach town.</a:t>
            </a:r>
          </a:p>
          <a:p>
            <a:pPr marL="731520" lvl="1" indent="-457200">
              <a:buFont typeface="+mj-lt"/>
              <a:buAutoNum type="arabicPeriod"/>
            </a:pPr>
            <a:r>
              <a:rPr lang="en-US" dirty="0" smtClean="0"/>
              <a:t>The wealthy people either live next to each other on the beach or in very sparsely populated towns. They are much younger and health conscious in the beach towns.</a:t>
            </a:r>
            <a:endParaRPr lang="en-US" dirty="0"/>
          </a:p>
        </p:txBody>
      </p:sp>
      <p:sp>
        <p:nvSpPr>
          <p:cNvPr id="4" name="Slide Number Placeholder 3"/>
          <p:cNvSpPr>
            <a:spLocks noGrp="1"/>
          </p:cNvSpPr>
          <p:nvPr>
            <p:ph type="sldNum" sz="quarter" idx="12"/>
          </p:nvPr>
        </p:nvSpPr>
        <p:spPr/>
        <p:txBody>
          <a:bodyPr/>
          <a:lstStyle/>
          <a:p>
            <a:r>
              <a:rPr lang="en-US" dirty="0" smtClean="0"/>
              <a:t>5</a:t>
            </a:r>
            <a:endParaRPr lang="en-US" dirty="0"/>
          </a:p>
        </p:txBody>
      </p:sp>
    </p:spTree>
    <p:extLst>
      <p:ext uri="{BB962C8B-B14F-4D97-AF65-F5344CB8AC3E}">
        <p14:creationId xmlns:p14="http://schemas.microsoft.com/office/powerpoint/2010/main" val="1190667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a:xfrm>
            <a:off x="345989" y="2121408"/>
            <a:ext cx="8429368" cy="4050792"/>
          </a:xfrm>
        </p:spPr>
        <p:txBody>
          <a:bodyPr>
            <a:normAutofit/>
          </a:bodyPr>
          <a:lstStyle/>
          <a:p>
            <a:pPr marL="0" indent="0">
              <a:buNone/>
            </a:pPr>
            <a:r>
              <a:rPr lang="en-US" sz="2400" b="1" dirty="0" smtClean="0"/>
              <a:t>Hermosa Beach, CA</a:t>
            </a:r>
          </a:p>
          <a:p>
            <a:pPr marL="0" indent="0">
              <a:buNone/>
            </a:pPr>
            <a:endParaRPr lang="en-US" dirty="0"/>
          </a:p>
          <a:p>
            <a:pPr marL="0" indent="0">
              <a:buNone/>
            </a:pPr>
            <a:r>
              <a:rPr lang="en-US" dirty="0" smtClean="0"/>
              <a:t>Healthy	</a:t>
            </a:r>
          </a:p>
          <a:p>
            <a:pPr marL="0" indent="0">
              <a:buNone/>
            </a:pPr>
            <a:r>
              <a:rPr lang="en-US" dirty="0" smtClean="0"/>
              <a:t>Wealthy</a:t>
            </a:r>
          </a:p>
          <a:p>
            <a:pPr marL="0" indent="0">
              <a:buNone/>
            </a:pPr>
            <a:r>
              <a:rPr lang="en-US" dirty="0" smtClean="0"/>
              <a:t>Densely Populated</a:t>
            </a:r>
          </a:p>
          <a:p>
            <a:pPr marL="0" indent="0">
              <a:buNone/>
            </a:pPr>
            <a:r>
              <a:rPr lang="en-US" dirty="0" smtClean="0"/>
              <a:t>Manageable Competition</a:t>
            </a:r>
          </a:p>
          <a:p>
            <a:pPr marL="0" indent="0">
              <a:buNone/>
            </a:pPr>
            <a:endParaRPr lang="en-US" dirty="0"/>
          </a:p>
          <a:p>
            <a:pPr marL="0" indent="0">
              <a:buNone/>
            </a:pPr>
            <a:endParaRPr lang="en-US" dirty="0" smtClean="0"/>
          </a:p>
          <a:p>
            <a:pPr marL="0" indent="0">
              <a:buNone/>
            </a:pPr>
            <a:r>
              <a:rPr lang="en-US" dirty="0" smtClean="0"/>
              <a:t>GREAT OPPORTUNIY AWAITS FOR WHOLE FOODS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8557" y="2121408"/>
            <a:ext cx="4876800" cy="3048000"/>
          </a:xfrm>
          <a:prstGeom prst="rect">
            <a:avLst/>
          </a:prstGeom>
        </p:spPr>
      </p:pic>
      <p:sp>
        <p:nvSpPr>
          <p:cNvPr id="6" name="Slide Number Placeholder 5"/>
          <p:cNvSpPr>
            <a:spLocks noGrp="1"/>
          </p:cNvSpPr>
          <p:nvPr>
            <p:ph type="sldNum" sz="quarter" idx="12"/>
          </p:nvPr>
        </p:nvSpPr>
        <p:spPr/>
        <p:txBody>
          <a:bodyPr/>
          <a:lstStyle/>
          <a:p>
            <a:r>
              <a:rPr lang="en-US" dirty="0" smtClean="0"/>
              <a:t>6</a:t>
            </a:r>
            <a:endParaRPr lang="en-US" dirty="0"/>
          </a:p>
        </p:txBody>
      </p:sp>
    </p:spTree>
    <p:extLst>
      <p:ext uri="{BB962C8B-B14F-4D97-AF65-F5344CB8AC3E}">
        <p14:creationId xmlns:p14="http://schemas.microsoft.com/office/powerpoint/2010/main" val="8622113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58</TotalTime>
  <Words>359</Words>
  <Application>Microsoft Office PowerPoint</Application>
  <PresentationFormat>On-screen Show (4:3)</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Rockwell</vt:lpstr>
      <vt:lpstr>Rockwell Condensed</vt:lpstr>
      <vt:lpstr>Wingdings</vt:lpstr>
      <vt:lpstr>Wood Type</vt:lpstr>
      <vt:lpstr>PowerPoint Presentation</vt:lpstr>
      <vt:lpstr>Table of contents</vt:lpstr>
      <vt:lpstr>introduction</vt:lpstr>
      <vt:lpstr>data</vt:lpstr>
      <vt:lpstr>Methodology</vt:lpstr>
      <vt:lpstr>results</vt:lpstr>
      <vt:lpstr>Discussion/Observations</vt:lpstr>
      <vt:lpstr>Conclusion</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Kolanjian, Anto (3210)</dc:creator>
  <cp:lastModifiedBy>Kolanjian, Anto (3210)</cp:lastModifiedBy>
  <cp:revision>9</cp:revision>
  <dcterms:created xsi:type="dcterms:W3CDTF">2019-01-21T10:00:07Z</dcterms:created>
  <dcterms:modified xsi:type="dcterms:W3CDTF">2019-01-21T10:59:00Z</dcterms:modified>
</cp:coreProperties>
</file>