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77" r:id="rId3"/>
    <p:sldId id="278" r:id="rId4"/>
    <p:sldId id="279" r:id="rId5"/>
  </p:sldIdLst>
  <p:sldSz cx="8785225" cy="5145088"/>
  <p:notesSz cx="6858000" cy="9144000"/>
  <p:defaultTextStyle>
    <a:defPPr>
      <a:defRPr lang="pl-PL"/>
    </a:defPPr>
    <a:lvl1pPr marL="0" algn="l" defTabSz="7959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97993" algn="l" defTabSz="7959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795985" algn="l" defTabSz="7959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193978" algn="l" defTabSz="7959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591970" algn="l" defTabSz="7959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1989963" algn="l" defTabSz="7959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387956" algn="l" defTabSz="7959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785948" algn="l" defTabSz="7959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183941" algn="l" defTabSz="7959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7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876" y="78"/>
      </p:cViewPr>
      <p:guideLst>
        <p:guide orient="horz" pos="1621"/>
        <p:guide pos="276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B35BBA-4857-4B97-8AE5-BF49A8BADCFB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501650" y="685800"/>
            <a:ext cx="5854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C78DA-11B0-4157-8BF2-31130E0F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61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9598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97993" algn="l" defTabSz="79598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95985" algn="l" defTabSz="79598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93978" algn="l" defTabSz="79598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91970" algn="l" defTabSz="79598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89963" algn="l" defTabSz="79598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87956" algn="l" defTabSz="79598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85948" algn="l" defTabSz="79598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83941" algn="l" defTabSz="79598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58892" y="1598313"/>
            <a:ext cx="7467441" cy="1102859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17784" y="2915550"/>
            <a:ext cx="6149658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7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95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93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91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899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87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859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83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2016-12-19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2016-12-19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369288" y="206042"/>
            <a:ext cx="1976676" cy="4389999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39261" y="206042"/>
            <a:ext cx="5783606" cy="4389999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2016-12-19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2016-12-19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93972" y="3306196"/>
            <a:ext cx="7467441" cy="1021872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93972" y="2180708"/>
            <a:ext cx="7467441" cy="1125488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979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959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939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9197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8996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8795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859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8394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2016-12-19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39261" y="1200521"/>
            <a:ext cx="3880141" cy="339552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465823" y="1200521"/>
            <a:ext cx="3880141" cy="339552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2016-12-19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39261" y="1151690"/>
            <a:ext cx="3881667" cy="479970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7993" indent="0">
              <a:buNone/>
              <a:defRPr sz="1700" b="1"/>
            </a:lvl2pPr>
            <a:lvl3pPr marL="795985" indent="0">
              <a:buNone/>
              <a:defRPr sz="1600" b="1"/>
            </a:lvl3pPr>
            <a:lvl4pPr marL="1193978" indent="0">
              <a:buNone/>
              <a:defRPr sz="1400" b="1"/>
            </a:lvl4pPr>
            <a:lvl5pPr marL="1591970" indent="0">
              <a:buNone/>
              <a:defRPr sz="1400" b="1"/>
            </a:lvl5pPr>
            <a:lvl6pPr marL="1989963" indent="0">
              <a:buNone/>
              <a:defRPr sz="1400" b="1"/>
            </a:lvl6pPr>
            <a:lvl7pPr marL="2387956" indent="0">
              <a:buNone/>
              <a:defRPr sz="1400" b="1"/>
            </a:lvl7pPr>
            <a:lvl8pPr marL="2785948" indent="0">
              <a:buNone/>
              <a:defRPr sz="1400" b="1"/>
            </a:lvl8pPr>
            <a:lvl9pPr marL="3183941" indent="0">
              <a:buNone/>
              <a:defRPr sz="14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39261" y="1631660"/>
            <a:ext cx="3881667" cy="2964381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462773" y="1151690"/>
            <a:ext cx="3883191" cy="479970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7993" indent="0">
              <a:buNone/>
              <a:defRPr sz="1700" b="1"/>
            </a:lvl2pPr>
            <a:lvl3pPr marL="795985" indent="0">
              <a:buNone/>
              <a:defRPr sz="1600" b="1"/>
            </a:lvl3pPr>
            <a:lvl4pPr marL="1193978" indent="0">
              <a:buNone/>
              <a:defRPr sz="1400" b="1"/>
            </a:lvl4pPr>
            <a:lvl5pPr marL="1591970" indent="0">
              <a:buNone/>
              <a:defRPr sz="1400" b="1"/>
            </a:lvl5pPr>
            <a:lvl6pPr marL="1989963" indent="0">
              <a:buNone/>
              <a:defRPr sz="1400" b="1"/>
            </a:lvl6pPr>
            <a:lvl7pPr marL="2387956" indent="0">
              <a:buNone/>
              <a:defRPr sz="1400" b="1"/>
            </a:lvl7pPr>
            <a:lvl8pPr marL="2785948" indent="0">
              <a:buNone/>
              <a:defRPr sz="1400" b="1"/>
            </a:lvl8pPr>
            <a:lvl9pPr marL="3183941" indent="0">
              <a:buNone/>
              <a:defRPr sz="14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462773" y="1631660"/>
            <a:ext cx="3883191" cy="2964381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2016-12-19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2016-12-19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2016-12-19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39262" y="204851"/>
            <a:ext cx="2890278" cy="871807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434779" y="204851"/>
            <a:ext cx="4911185" cy="43911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39262" y="1076658"/>
            <a:ext cx="2890278" cy="3519383"/>
          </a:xfrm>
        </p:spPr>
        <p:txBody>
          <a:bodyPr/>
          <a:lstStyle>
            <a:lvl1pPr marL="0" indent="0">
              <a:buNone/>
              <a:defRPr sz="1200"/>
            </a:lvl1pPr>
            <a:lvl2pPr marL="397993" indent="0">
              <a:buNone/>
              <a:defRPr sz="1000"/>
            </a:lvl2pPr>
            <a:lvl3pPr marL="795985" indent="0">
              <a:buNone/>
              <a:defRPr sz="900"/>
            </a:lvl3pPr>
            <a:lvl4pPr marL="1193978" indent="0">
              <a:buNone/>
              <a:defRPr sz="800"/>
            </a:lvl4pPr>
            <a:lvl5pPr marL="1591970" indent="0">
              <a:buNone/>
              <a:defRPr sz="800"/>
            </a:lvl5pPr>
            <a:lvl6pPr marL="1989963" indent="0">
              <a:buNone/>
              <a:defRPr sz="800"/>
            </a:lvl6pPr>
            <a:lvl7pPr marL="2387956" indent="0">
              <a:buNone/>
              <a:defRPr sz="800"/>
            </a:lvl7pPr>
            <a:lvl8pPr marL="2785948" indent="0">
              <a:buNone/>
              <a:defRPr sz="800"/>
            </a:lvl8pPr>
            <a:lvl9pPr marL="3183941" indent="0">
              <a:buNone/>
              <a:defRPr sz="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2016-12-19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21966" y="3601561"/>
            <a:ext cx="5271135" cy="425185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21966" y="459723"/>
            <a:ext cx="5271135" cy="3087053"/>
          </a:xfrm>
        </p:spPr>
        <p:txBody>
          <a:bodyPr/>
          <a:lstStyle>
            <a:lvl1pPr marL="0" indent="0">
              <a:buNone/>
              <a:defRPr sz="2800"/>
            </a:lvl1pPr>
            <a:lvl2pPr marL="397993" indent="0">
              <a:buNone/>
              <a:defRPr sz="2400"/>
            </a:lvl2pPr>
            <a:lvl3pPr marL="795985" indent="0">
              <a:buNone/>
              <a:defRPr sz="2100"/>
            </a:lvl3pPr>
            <a:lvl4pPr marL="1193978" indent="0">
              <a:buNone/>
              <a:defRPr sz="1700"/>
            </a:lvl4pPr>
            <a:lvl5pPr marL="1591970" indent="0">
              <a:buNone/>
              <a:defRPr sz="1700"/>
            </a:lvl5pPr>
            <a:lvl6pPr marL="1989963" indent="0">
              <a:buNone/>
              <a:defRPr sz="1700"/>
            </a:lvl6pPr>
            <a:lvl7pPr marL="2387956" indent="0">
              <a:buNone/>
              <a:defRPr sz="1700"/>
            </a:lvl7pPr>
            <a:lvl8pPr marL="2785948" indent="0">
              <a:buNone/>
              <a:defRPr sz="1700"/>
            </a:lvl8pPr>
            <a:lvl9pPr marL="3183941" indent="0">
              <a:buNone/>
              <a:defRPr sz="17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21966" y="4026746"/>
            <a:ext cx="5271135" cy="603833"/>
          </a:xfrm>
        </p:spPr>
        <p:txBody>
          <a:bodyPr/>
          <a:lstStyle>
            <a:lvl1pPr marL="0" indent="0">
              <a:buNone/>
              <a:defRPr sz="1200"/>
            </a:lvl1pPr>
            <a:lvl2pPr marL="397993" indent="0">
              <a:buNone/>
              <a:defRPr sz="1000"/>
            </a:lvl2pPr>
            <a:lvl3pPr marL="795985" indent="0">
              <a:buNone/>
              <a:defRPr sz="900"/>
            </a:lvl3pPr>
            <a:lvl4pPr marL="1193978" indent="0">
              <a:buNone/>
              <a:defRPr sz="800"/>
            </a:lvl4pPr>
            <a:lvl5pPr marL="1591970" indent="0">
              <a:buNone/>
              <a:defRPr sz="800"/>
            </a:lvl5pPr>
            <a:lvl6pPr marL="1989963" indent="0">
              <a:buNone/>
              <a:defRPr sz="800"/>
            </a:lvl6pPr>
            <a:lvl7pPr marL="2387956" indent="0">
              <a:buNone/>
              <a:defRPr sz="800"/>
            </a:lvl7pPr>
            <a:lvl8pPr marL="2785948" indent="0">
              <a:buNone/>
              <a:defRPr sz="800"/>
            </a:lvl8pPr>
            <a:lvl9pPr marL="3183941" indent="0">
              <a:buNone/>
              <a:defRPr sz="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2016-12-19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39261" y="206042"/>
            <a:ext cx="7906703" cy="857515"/>
          </a:xfrm>
          <a:prstGeom prst="rect">
            <a:avLst/>
          </a:prstGeom>
        </p:spPr>
        <p:txBody>
          <a:bodyPr vert="horz" lIns="79599" tIns="39799" rIns="79599" bIns="39799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39261" y="1200521"/>
            <a:ext cx="7906703" cy="3395520"/>
          </a:xfrm>
          <a:prstGeom prst="rect">
            <a:avLst/>
          </a:prstGeom>
        </p:spPr>
        <p:txBody>
          <a:bodyPr vert="horz" lIns="79599" tIns="39799" rIns="79599" bIns="39799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39261" y="4768735"/>
            <a:ext cx="2049886" cy="273928"/>
          </a:xfrm>
          <a:prstGeom prst="rect">
            <a:avLst/>
          </a:prstGeom>
        </p:spPr>
        <p:txBody>
          <a:bodyPr vert="horz" lIns="79599" tIns="39799" rIns="79599" bIns="39799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7FA3B-C404-4317-B0BC-953931111309}" type="datetimeFigureOut">
              <a:rPr lang="pl-PL" smtClean="0"/>
              <a:t>2016-12-19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001619" y="4768735"/>
            <a:ext cx="2781988" cy="273928"/>
          </a:xfrm>
          <a:prstGeom prst="rect">
            <a:avLst/>
          </a:prstGeom>
        </p:spPr>
        <p:txBody>
          <a:bodyPr vert="horz" lIns="79599" tIns="39799" rIns="79599" bIns="39799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296078" y="4768735"/>
            <a:ext cx="2049886" cy="273928"/>
          </a:xfrm>
          <a:prstGeom prst="rect">
            <a:avLst/>
          </a:prstGeom>
        </p:spPr>
        <p:txBody>
          <a:bodyPr vert="horz" lIns="79599" tIns="39799" rIns="79599" bIns="39799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95985" rtl="0" eaLnBrk="1" latinLnBrk="0" hangingPunct="1">
        <a:spcBef>
          <a:spcPct val="0"/>
        </a:spcBef>
        <a:buNone/>
        <a:defRPr sz="3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8494" indent="-298494" algn="l" defTabSz="795985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6738" indent="-248745" algn="l" defTabSz="795985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4982" indent="-198996" algn="l" defTabSz="795985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92974" indent="-198996" algn="l" defTabSz="795985" rtl="0" eaLnBrk="1" latinLnBrk="0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90967" indent="-198996" algn="l" defTabSz="795985" rtl="0" eaLnBrk="1" latinLnBrk="0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8959" indent="-198996" algn="l" defTabSz="795985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86952" indent="-198996" algn="l" defTabSz="795985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84945" indent="-198996" algn="l" defTabSz="795985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82937" indent="-198996" algn="l" defTabSz="795985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79598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97993" algn="l" defTabSz="79598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95985" algn="l" defTabSz="79598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93978" algn="l" defTabSz="79598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91970" algn="l" defTabSz="79598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89963" algn="l" defTabSz="79598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87956" algn="l" defTabSz="79598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85948" algn="l" defTabSz="79598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83941" algn="l" defTabSz="79598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uncoverhiddenprofits.com/wp-content/uploads/2014/07/PROCEDURES-Flow-cha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5900" y="1779686"/>
            <a:ext cx="5057037" cy="3365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2520404" y="340296"/>
            <a:ext cx="5923839" cy="1102859"/>
          </a:xfrm>
        </p:spPr>
        <p:txBody>
          <a:bodyPr>
            <a:normAutofit fontScale="90000"/>
          </a:bodyPr>
          <a:lstStyle/>
          <a:p>
            <a:r>
              <a:rPr lang="pl-PL" b="1" dirty="0">
                <a:solidFill>
                  <a:schemeClr val="accent5">
                    <a:lumMod val="75000"/>
                  </a:schemeClr>
                </a:solidFill>
              </a:rPr>
              <a:t>Wstęp do projektowania badań </a:t>
            </a:r>
            <a:r>
              <a:rPr lang="pl-PL" b="1" dirty="0" err="1">
                <a:solidFill>
                  <a:schemeClr val="accent5">
                    <a:lumMod val="75000"/>
                  </a:schemeClr>
                </a:solidFill>
              </a:rPr>
              <a:t>neuronaukowych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ytuł 1"/>
          <p:cNvSpPr txBox="1">
            <a:spLocks/>
          </p:cNvSpPr>
          <p:nvPr/>
        </p:nvSpPr>
        <p:spPr>
          <a:xfrm>
            <a:off x="4320604" y="1708448"/>
            <a:ext cx="4311235" cy="1102859"/>
          </a:xfrm>
          <a:prstGeom prst="rect">
            <a:avLst/>
          </a:prstGeom>
        </p:spPr>
        <p:txBody>
          <a:bodyPr vert="horz" lIns="79599" tIns="39799" rIns="79599" bIns="39799" rtlCol="0" anchor="ctr">
            <a:normAutofit fontScale="97500"/>
          </a:bodyPr>
          <a:lstStyle>
            <a:lvl1pPr algn="ctr" defTabSz="795985" rtl="0" eaLnBrk="1" latinLnBrk="0" hangingPunct="1">
              <a:spcBef>
                <a:spcPct val="0"/>
              </a:spcBef>
              <a:buNone/>
              <a:defRPr sz="3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2800" b="1" dirty="0" smtClean="0">
                <a:solidFill>
                  <a:schemeClr val="accent5">
                    <a:lumMod val="50000"/>
                  </a:schemeClr>
                </a:solidFill>
              </a:rPr>
              <a:t>S01E05</a:t>
            </a:r>
            <a:endParaRPr lang="pl-PL" sz="28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42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36628" y="2049013"/>
            <a:ext cx="3305279" cy="857515"/>
          </a:xfrm>
        </p:spPr>
        <p:txBody>
          <a:bodyPr>
            <a:normAutofit fontScale="90000"/>
          </a:bodyPr>
          <a:lstStyle/>
          <a:p>
            <a:r>
              <a:rPr lang="pl-PL" b="1" dirty="0" smtClean="0">
                <a:solidFill>
                  <a:schemeClr val="accent5">
                    <a:lumMod val="75000"/>
                  </a:schemeClr>
                </a:solidFill>
              </a:rPr>
              <a:t>Lista </a:t>
            </a:r>
            <a:br>
              <a:rPr lang="pl-PL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pl-PL" b="1" dirty="0" smtClean="0">
                <a:solidFill>
                  <a:schemeClr val="accent5">
                    <a:lumMod val="75000"/>
                  </a:schemeClr>
                </a:solidFill>
              </a:rPr>
              <a:t>obecności</a:t>
            </a:r>
            <a:endParaRPr lang="pl-PL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26" name="Picture 2" descr="http://www.bonjourmabanque.com/wp-content/uploads/2016/02/list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9916" y="700336"/>
            <a:ext cx="6021818" cy="3731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55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48" y="196280"/>
            <a:ext cx="3526904" cy="2100583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284" y="907028"/>
            <a:ext cx="3333750" cy="203835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9" name="Obraz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6988" y="1708448"/>
            <a:ext cx="3600400" cy="2163702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0" name="Obraz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1233" y="2781967"/>
            <a:ext cx="3939010" cy="2061784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11" name="pole tekstowe 10"/>
          <p:cNvSpPr txBox="1"/>
          <p:nvPr/>
        </p:nvSpPr>
        <p:spPr>
          <a:xfrm>
            <a:off x="4967188" y="36171"/>
            <a:ext cx="1700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smtClean="0"/>
              <a:t>Punkt fiksacji: 0.5sek</a:t>
            </a:r>
          </a:p>
        </p:txBody>
      </p:sp>
      <p:cxnSp>
        <p:nvCxnSpPr>
          <p:cNvPr id="13" name="Łącznik prosty ze strzałką 12"/>
          <p:cNvCxnSpPr/>
          <p:nvPr/>
        </p:nvCxnSpPr>
        <p:spPr>
          <a:xfrm flipH="1">
            <a:off x="3303666" y="196280"/>
            <a:ext cx="1470368" cy="288032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ole tekstowe 13"/>
          <p:cNvSpPr txBox="1"/>
          <p:nvPr/>
        </p:nvSpPr>
        <p:spPr>
          <a:xfrm>
            <a:off x="5812511" y="517324"/>
            <a:ext cx="18509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smtClean="0"/>
              <a:t>Gabor: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 smtClean="0"/>
              <a:t>1 </a:t>
            </a:r>
            <a:r>
              <a:rPr lang="pl-PL" sz="1400" dirty="0" err="1" smtClean="0"/>
              <a:t>sek</a:t>
            </a:r>
            <a:endParaRPr lang="pl-PL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 smtClean="0"/>
              <a:t>Losowe nachylenie</a:t>
            </a:r>
          </a:p>
        </p:txBody>
      </p:sp>
      <p:cxnSp>
        <p:nvCxnSpPr>
          <p:cNvPr id="15" name="Łącznik prosty ze strzałką 14"/>
          <p:cNvCxnSpPr/>
          <p:nvPr/>
        </p:nvCxnSpPr>
        <p:spPr>
          <a:xfrm flipH="1">
            <a:off x="4300343" y="997700"/>
            <a:ext cx="1470368" cy="288032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ole tekstowe 15"/>
          <p:cNvSpPr txBox="1"/>
          <p:nvPr/>
        </p:nvSpPr>
        <p:spPr>
          <a:xfrm>
            <a:off x="18266" y="3288575"/>
            <a:ext cx="337743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/>
              <a:t>Odpowiedź: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 smtClean="0"/>
              <a:t>Dwa </a:t>
            </a:r>
            <a:r>
              <a:rPr lang="pl-PL" sz="1400" dirty="0" err="1" smtClean="0"/>
              <a:t>gabory</a:t>
            </a:r>
            <a:endParaRPr lang="pl-PL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 smtClean="0"/>
              <a:t>Czas na </a:t>
            </a:r>
            <a:r>
              <a:rPr lang="pl-PL" sz="1400" dirty="0" err="1" smtClean="0"/>
              <a:t>odp</a:t>
            </a:r>
            <a:r>
              <a:rPr lang="pl-PL" sz="1400" dirty="0" smtClean="0"/>
              <a:t> nieograniczony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 smtClean="0"/>
              <a:t>Jeden taki jak prezentowany wcześniej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 smtClean="0"/>
              <a:t>Drugi o nachyleniu różniącym się o 1,5,10 stopni w obie </a:t>
            </a:r>
            <a:r>
              <a:rPr lang="pl-PL" sz="1400" dirty="0" smtClean="0"/>
              <a:t>strony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 smtClean="0"/>
              <a:t>Klawisze odpowiedzi: f, j</a:t>
            </a:r>
            <a:endParaRPr lang="pl-PL" sz="1400" dirty="0" smtClean="0"/>
          </a:p>
        </p:txBody>
      </p:sp>
      <p:cxnSp>
        <p:nvCxnSpPr>
          <p:cNvPr id="17" name="Łącznik prosty ze strzałką 16"/>
          <p:cNvCxnSpPr/>
          <p:nvPr/>
        </p:nvCxnSpPr>
        <p:spPr>
          <a:xfrm flipV="1">
            <a:off x="2623758" y="3098283"/>
            <a:ext cx="1285220" cy="768502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ole tekstowe 19"/>
          <p:cNvSpPr txBox="1"/>
          <p:nvPr/>
        </p:nvSpPr>
        <p:spPr>
          <a:xfrm>
            <a:off x="6904002" y="1861877"/>
            <a:ext cx="1297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smtClean="0"/>
              <a:t>Feedback: 2sek</a:t>
            </a:r>
          </a:p>
        </p:txBody>
      </p:sp>
      <p:cxnSp>
        <p:nvCxnSpPr>
          <p:cNvPr id="21" name="Łącznik prosty ze strzałką 20"/>
          <p:cNvCxnSpPr/>
          <p:nvPr/>
        </p:nvCxnSpPr>
        <p:spPr>
          <a:xfrm flipH="1">
            <a:off x="7310618" y="2169654"/>
            <a:ext cx="612138" cy="136450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94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6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204" y="3004592"/>
            <a:ext cx="7164721" cy="1158999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204" y="988368"/>
            <a:ext cx="3136120" cy="1224136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97" y="556321"/>
            <a:ext cx="3437716" cy="407098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440" y="2555110"/>
            <a:ext cx="3692172" cy="44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90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3932</TotalTime>
  <Words>50</Words>
  <Application>Microsoft Office PowerPoint</Application>
  <PresentationFormat>Niestandardowy</PresentationFormat>
  <Paragraphs>14</Paragraphs>
  <Slides>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7" baseType="lpstr">
      <vt:lpstr>Arial</vt:lpstr>
      <vt:lpstr>Calibri</vt:lpstr>
      <vt:lpstr>Motyw pakietu Office</vt:lpstr>
      <vt:lpstr>Wstęp do projektowania badań neuronaukowych</vt:lpstr>
      <vt:lpstr>Lista  obecności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Wstęp do projektowania badań neuronaukowych</dc:title>
  <dc:creator>Ola</dc:creator>
  <cp:lastModifiedBy>Aleksandra Kołodziej</cp:lastModifiedBy>
  <cp:revision>65</cp:revision>
  <dcterms:created xsi:type="dcterms:W3CDTF">2016-08-18T21:11:25Z</dcterms:created>
  <dcterms:modified xsi:type="dcterms:W3CDTF">2016-12-19T18:58:40Z</dcterms:modified>
</cp:coreProperties>
</file>