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00200"/>
            <a:ext cx="5384799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ctrTitle"/>
          </p:nvPr>
        </p:nvSpPr>
        <p:spPr>
          <a:xfrm>
            <a:off x="685800" y="-1344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DAT7 – Alok Kommajesula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1447800" y="5791200"/>
            <a:ext cx="64007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Metrorail Ridership Project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ridership Trend</a:t>
            </a:r>
          </a:p>
        </p:txBody>
      </p:sp>
      <p:pic>
        <p:nvPicPr>
          <p:cNvPr id="88" name="Shape 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19200"/>
            <a:ext cx="7891862" cy="539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main factors that determine DC metrorail ridership everyday?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these factors be used to predict how many people will ride the metrorail on a particular day?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Ridership: 200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-2014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gas price average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weather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(Mean Temperature)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Price Index(CPI)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Metrorail fare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of the week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Matrix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buNone/>
            </a:pPr>
            <a:r>
              <a:t/>
            </a:r>
            <a:endParaRPr/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24" y="1276861"/>
            <a:ext cx="6750224" cy="5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Ridership vs. Gas Prices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12" y="1546250"/>
            <a:ext cx="7244374" cy="48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/>
              <a:t>Average Riders in 2014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00" y="1417650"/>
            <a:ext cx="7554649" cy="51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Model: Linear Regression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Split data randomly into train / test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X_train: 2739 rows, 5 Columns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y_train: 2739 rows, 1 Column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X_test: 913 rows, 5 Columns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y_test: 913 rows, 1 column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Y intercept = 212096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X Coefficients: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Gas Price: 1.64782866e+04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Temperature: 1.45707852e+03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Weekday: 4.27437919e+05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CPI: -6.69439492e+02</a:t>
            </a:r>
          </a:p>
          <a:p>
            <a:pPr indent="-342900" lvl="1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/>
              <a:t>Smartrip Benefit: 1.15289669e+02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/>
              <a:t>Strength of Predictions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R-squared: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.7367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Mean Absolute Error (MAE): 			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68086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Mean Squared Error (MSE): 		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13027113660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Root Mean Squared Error (RMSE):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3000"/>
              <a:t>261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