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9" autoAdjust="0"/>
  </p:normalViewPr>
  <p:slideViewPr>
    <p:cSldViewPr>
      <p:cViewPr varScale="1">
        <p:scale>
          <a:sx n="73" d="100"/>
          <a:sy n="7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B5BC-477A-4B14-927F-1F9A9140FF0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3076-11E0-4449-97F4-4E6E72FE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384800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3447"/>
            <a:ext cx="7772400" cy="1470025"/>
          </a:xfrm>
        </p:spPr>
        <p:txBody>
          <a:bodyPr/>
          <a:lstStyle/>
          <a:p>
            <a:r>
              <a:rPr lang="en-US" dirty="0" smtClean="0"/>
              <a:t>DAT7 – Alok Kommajesula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791200"/>
            <a:ext cx="6400800" cy="762000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DC Metrorail Ridership Project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3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ridership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891862" cy="5396932"/>
          </a:xfrm>
        </p:spPr>
      </p:pic>
    </p:spTree>
    <p:extLst>
      <p:ext uri="{BB962C8B-B14F-4D97-AF65-F5344CB8AC3E}">
        <p14:creationId xmlns:p14="http://schemas.microsoft.com/office/powerpoint/2010/main" val="26331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are the main factors that determine DC </a:t>
            </a:r>
            <a:r>
              <a:rPr lang="en-US" dirty="0" err="1"/>
              <a:t>metrorail</a:t>
            </a:r>
            <a:r>
              <a:rPr lang="en-US" dirty="0"/>
              <a:t> ridership everyday? </a:t>
            </a:r>
            <a:endParaRPr lang="en-US" dirty="0" smtClean="0"/>
          </a:p>
          <a:p>
            <a:r>
              <a:rPr lang="en-US" dirty="0" smtClean="0"/>
              <a:t>Can these factors be used to predict how many people will ride the </a:t>
            </a:r>
            <a:r>
              <a:rPr lang="en-US" dirty="0" err="1" smtClean="0"/>
              <a:t>metrorail</a:t>
            </a:r>
            <a:r>
              <a:rPr lang="en-US" dirty="0" smtClean="0"/>
              <a:t> on a particular 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Ridership: 2004-2014 (done)</a:t>
            </a:r>
          </a:p>
          <a:p>
            <a:r>
              <a:rPr lang="en-US" dirty="0" smtClean="0"/>
              <a:t>Weekly gas price average (done)</a:t>
            </a:r>
          </a:p>
          <a:p>
            <a:r>
              <a:rPr lang="en-US" dirty="0" smtClean="0"/>
              <a:t>Special Events (done)</a:t>
            </a:r>
            <a:endParaRPr lang="en-US" dirty="0" smtClean="0"/>
          </a:p>
          <a:p>
            <a:r>
              <a:rPr lang="en-US" dirty="0" smtClean="0"/>
              <a:t>Daily weather (nearly done)</a:t>
            </a:r>
          </a:p>
          <a:p>
            <a:r>
              <a:rPr lang="en-US" dirty="0" smtClean="0"/>
              <a:t>Unemployment Rates (started) </a:t>
            </a:r>
          </a:p>
          <a:p>
            <a:r>
              <a:rPr lang="en-US" dirty="0" smtClean="0"/>
              <a:t>Median Income (started)</a:t>
            </a:r>
          </a:p>
          <a:p>
            <a:r>
              <a:rPr lang="en-US" dirty="0" smtClean="0"/>
              <a:t>Metrorail fare (not started)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Ridership vs. Gas Prices (not mine)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787524" cy="4211020"/>
          </a:xfrm>
        </p:spPr>
      </p:pic>
    </p:spTree>
    <p:extLst>
      <p:ext uri="{BB962C8B-B14F-4D97-AF65-F5344CB8AC3E}">
        <p14:creationId xmlns:p14="http://schemas.microsoft.com/office/powerpoint/2010/main" val="266862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– How significant are the indicators collected and what story do they tell about Metrorail ridership?</a:t>
            </a:r>
          </a:p>
          <a:p>
            <a:r>
              <a:rPr lang="en-US" dirty="0" smtClean="0"/>
              <a:t>Use the results to test prediction accuracy using 2014 data as test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130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DAT7 – Alok Kommajesula</vt:lpstr>
      <vt:lpstr>DC ridership Trend</vt:lpstr>
      <vt:lpstr>The Question</vt:lpstr>
      <vt:lpstr>The Data</vt:lpstr>
      <vt:lpstr>Ridership vs. Gas Prices (not mine)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DAT7 – Alok Kommajesula</dc:title>
  <dc:creator>Kommajesula, Alok</dc:creator>
  <cp:lastModifiedBy> </cp:lastModifiedBy>
  <cp:revision>6</cp:revision>
  <dcterms:created xsi:type="dcterms:W3CDTF">2015-07-13T19:45:09Z</dcterms:created>
  <dcterms:modified xsi:type="dcterms:W3CDTF">2015-07-13T21:11:09Z</dcterms:modified>
</cp:coreProperties>
</file>