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6FE00-050F-48B7-8948-BA1DFCEEC43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1CDE63-A7AC-4A25-84B3-1007A77B44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Likes</a:t>
          </a:r>
        </a:p>
      </dgm:t>
    </dgm:pt>
    <dgm:pt modelId="{B73ADFFF-241F-4055-80F3-8EC22C493D1E}" type="parTrans" cxnId="{745A4278-D8DE-4A99-9394-7AB80AED8718}">
      <dgm:prSet/>
      <dgm:spPr/>
      <dgm:t>
        <a:bodyPr/>
        <a:lstStyle/>
        <a:p>
          <a:endParaRPr lang="en-US"/>
        </a:p>
      </dgm:t>
    </dgm:pt>
    <dgm:pt modelId="{1E6B932A-47E2-4284-A13A-53F853DC3CF9}" type="sibTrans" cxnId="{745A4278-D8DE-4A99-9394-7AB80AED8718}">
      <dgm:prSet/>
      <dgm:spPr/>
      <dgm:t>
        <a:bodyPr/>
        <a:lstStyle/>
        <a:p>
          <a:endParaRPr lang="en-US"/>
        </a:p>
      </dgm:t>
    </dgm:pt>
    <dgm:pt modelId="{B93FACED-FAE3-40BC-B665-DD9839DA6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Dislikes</a:t>
          </a:r>
        </a:p>
      </dgm:t>
    </dgm:pt>
    <dgm:pt modelId="{6B7BF975-AF17-4CE3-8D32-88E86A9BC429}" type="parTrans" cxnId="{1B1B8F28-E47B-4716-A9ED-81CAD1FD99AF}">
      <dgm:prSet/>
      <dgm:spPr/>
      <dgm:t>
        <a:bodyPr/>
        <a:lstStyle/>
        <a:p>
          <a:endParaRPr lang="en-US"/>
        </a:p>
      </dgm:t>
    </dgm:pt>
    <dgm:pt modelId="{CA99B7C1-DB7E-4E6D-91B3-E4D0EC68F85E}" type="sibTrans" cxnId="{1B1B8F28-E47B-4716-A9ED-81CAD1FD99AF}">
      <dgm:prSet/>
      <dgm:spPr/>
      <dgm:t>
        <a:bodyPr/>
        <a:lstStyle/>
        <a:p>
          <a:endParaRPr lang="en-US"/>
        </a:p>
      </dgm:t>
    </dgm:pt>
    <dgm:pt modelId="{233D5970-C28C-4CAC-B34C-2EF8106998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Expected</a:t>
          </a:r>
        </a:p>
      </dgm:t>
    </dgm:pt>
    <dgm:pt modelId="{63F42A7E-066C-4C94-9695-76697B3C0D3B}" type="parTrans" cxnId="{C8DD7131-F751-46D3-99C2-46F1D003FBC7}">
      <dgm:prSet/>
      <dgm:spPr/>
      <dgm:t>
        <a:bodyPr/>
        <a:lstStyle/>
        <a:p>
          <a:endParaRPr lang="en-US"/>
        </a:p>
      </dgm:t>
    </dgm:pt>
    <dgm:pt modelId="{2502F384-470B-48ED-B675-C31D8898839C}" type="sibTrans" cxnId="{C8DD7131-F751-46D3-99C2-46F1D003FBC7}">
      <dgm:prSet/>
      <dgm:spPr/>
      <dgm:t>
        <a:bodyPr/>
        <a:lstStyle/>
        <a:p>
          <a:endParaRPr lang="en-US"/>
        </a:p>
      </dgm:t>
    </dgm:pt>
    <dgm:pt modelId="{F15240B5-8B11-4DC2-BC48-5CEDC8AC47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Not Expected</a:t>
          </a:r>
        </a:p>
      </dgm:t>
    </dgm:pt>
    <dgm:pt modelId="{AD7A7907-4CA6-4C3A-87E4-1683A42982DD}" type="parTrans" cxnId="{BCD3EFE3-B135-4BD5-BB09-0CA66F7CCCFF}">
      <dgm:prSet/>
      <dgm:spPr/>
      <dgm:t>
        <a:bodyPr/>
        <a:lstStyle/>
        <a:p>
          <a:endParaRPr lang="en-US"/>
        </a:p>
      </dgm:t>
    </dgm:pt>
    <dgm:pt modelId="{793AF8B1-FB88-4617-BE22-20AE9005DED0}" type="sibTrans" cxnId="{BCD3EFE3-B135-4BD5-BB09-0CA66F7CCCFF}">
      <dgm:prSet/>
      <dgm:spPr/>
      <dgm:t>
        <a:bodyPr/>
        <a:lstStyle/>
        <a:p>
          <a:endParaRPr lang="en-US"/>
        </a:p>
      </dgm:t>
    </dgm:pt>
    <dgm:pt modelId="{ABD76240-A25C-4A04-8B7F-94B3A7C91322}" type="pres">
      <dgm:prSet presAssocID="{B356FE00-050F-48B7-8948-BA1DFCEEC430}" presName="root" presStyleCnt="0">
        <dgm:presLayoutVars>
          <dgm:dir/>
          <dgm:resizeHandles val="exact"/>
        </dgm:presLayoutVars>
      </dgm:prSet>
      <dgm:spPr/>
    </dgm:pt>
    <dgm:pt modelId="{1987B6B8-89C8-4EC1-A8A5-29796123A84A}" type="pres">
      <dgm:prSet presAssocID="{A81CDE63-A7AC-4A25-84B3-1007A77B4433}" presName="compNode" presStyleCnt="0"/>
      <dgm:spPr/>
    </dgm:pt>
    <dgm:pt modelId="{159123C6-7E9A-49F0-9D00-C3EAC9222884}" type="pres">
      <dgm:prSet presAssocID="{A81CDE63-A7AC-4A25-84B3-1007A77B443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B6E436A-C0F5-4E50-B650-C0722E5688EE}" type="pres">
      <dgm:prSet presAssocID="{A81CDE63-A7AC-4A25-84B3-1007A77B44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A21FF0C-28FF-4CA0-9045-6672D576DBC6}" type="pres">
      <dgm:prSet presAssocID="{A81CDE63-A7AC-4A25-84B3-1007A77B4433}" presName="spaceRect" presStyleCnt="0"/>
      <dgm:spPr/>
    </dgm:pt>
    <dgm:pt modelId="{7A96311C-552B-4FDD-AC5A-32C7ED05A324}" type="pres">
      <dgm:prSet presAssocID="{A81CDE63-A7AC-4A25-84B3-1007A77B4433}" presName="textRect" presStyleLbl="revTx" presStyleIdx="0" presStyleCnt="4">
        <dgm:presLayoutVars>
          <dgm:chMax val="1"/>
          <dgm:chPref val="1"/>
        </dgm:presLayoutVars>
      </dgm:prSet>
      <dgm:spPr/>
    </dgm:pt>
    <dgm:pt modelId="{50A5EE9D-CE2D-49F1-A0C0-6DCE37DC509A}" type="pres">
      <dgm:prSet presAssocID="{1E6B932A-47E2-4284-A13A-53F853DC3CF9}" presName="sibTrans" presStyleCnt="0"/>
      <dgm:spPr/>
    </dgm:pt>
    <dgm:pt modelId="{BD993A34-CDBA-4B26-AA1C-9E8317848436}" type="pres">
      <dgm:prSet presAssocID="{B93FACED-FAE3-40BC-B665-DD9839DA623F}" presName="compNode" presStyleCnt="0"/>
      <dgm:spPr/>
    </dgm:pt>
    <dgm:pt modelId="{75B8BE07-3C3C-4E39-AEED-5F89F4894205}" type="pres">
      <dgm:prSet presAssocID="{B93FACED-FAE3-40BC-B665-DD9839DA623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5881806-1560-4FD8-B7D6-9CB335795E2C}" type="pres">
      <dgm:prSet presAssocID="{B93FACED-FAE3-40BC-B665-DD9839DA62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791CEF-9C6A-4C5F-900A-65A46FA4839C}" type="pres">
      <dgm:prSet presAssocID="{B93FACED-FAE3-40BC-B665-DD9839DA623F}" presName="spaceRect" presStyleCnt="0"/>
      <dgm:spPr/>
    </dgm:pt>
    <dgm:pt modelId="{DF135399-F9F6-41EC-B1CC-B42C9439E4B2}" type="pres">
      <dgm:prSet presAssocID="{B93FACED-FAE3-40BC-B665-DD9839DA623F}" presName="textRect" presStyleLbl="revTx" presStyleIdx="1" presStyleCnt="4">
        <dgm:presLayoutVars>
          <dgm:chMax val="1"/>
          <dgm:chPref val="1"/>
        </dgm:presLayoutVars>
      </dgm:prSet>
      <dgm:spPr/>
    </dgm:pt>
    <dgm:pt modelId="{A3CA8C6B-CE81-4E7A-ADE0-458C31FEAB24}" type="pres">
      <dgm:prSet presAssocID="{CA99B7C1-DB7E-4E6D-91B3-E4D0EC68F85E}" presName="sibTrans" presStyleCnt="0"/>
      <dgm:spPr/>
    </dgm:pt>
    <dgm:pt modelId="{5134727D-8101-445F-9081-3FE313B04FF3}" type="pres">
      <dgm:prSet presAssocID="{233D5970-C28C-4CAC-B34C-2EF810699812}" presName="compNode" presStyleCnt="0"/>
      <dgm:spPr/>
    </dgm:pt>
    <dgm:pt modelId="{A1AB954F-2D51-4E29-93A8-DC541FC30783}" type="pres">
      <dgm:prSet presAssocID="{233D5970-C28C-4CAC-B34C-2EF81069981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A491895-AB2E-4262-AF30-AC2ED508489F}" type="pres">
      <dgm:prSet presAssocID="{233D5970-C28C-4CAC-B34C-2EF8106998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2AD5244D-813D-4E05-BF8B-AC22154DDD70}" type="pres">
      <dgm:prSet presAssocID="{233D5970-C28C-4CAC-B34C-2EF810699812}" presName="spaceRect" presStyleCnt="0"/>
      <dgm:spPr/>
    </dgm:pt>
    <dgm:pt modelId="{AA67354D-A81B-48E4-9953-A3D1DD8DB336}" type="pres">
      <dgm:prSet presAssocID="{233D5970-C28C-4CAC-B34C-2EF810699812}" presName="textRect" presStyleLbl="revTx" presStyleIdx="2" presStyleCnt="4">
        <dgm:presLayoutVars>
          <dgm:chMax val="1"/>
          <dgm:chPref val="1"/>
        </dgm:presLayoutVars>
      </dgm:prSet>
      <dgm:spPr/>
    </dgm:pt>
    <dgm:pt modelId="{4EABD9EC-B017-42EB-8098-C12C6F76D7A3}" type="pres">
      <dgm:prSet presAssocID="{2502F384-470B-48ED-B675-C31D8898839C}" presName="sibTrans" presStyleCnt="0"/>
      <dgm:spPr/>
    </dgm:pt>
    <dgm:pt modelId="{83FEB717-32BB-4286-BFE9-9ECDA287B3CD}" type="pres">
      <dgm:prSet presAssocID="{F15240B5-8B11-4DC2-BC48-5CEDC8AC4792}" presName="compNode" presStyleCnt="0"/>
      <dgm:spPr/>
    </dgm:pt>
    <dgm:pt modelId="{7390C814-9C14-41FF-9331-29BAC6A4BBC1}" type="pres">
      <dgm:prSet presAssocID="{F15240B5-8B11-4DC2-BC48-5CEDC8AC479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A95F0B7-741A-4876-9DC4-4A85E58F4E4A}" type="pres">
      <dgm:prSet presAssocID="{F15240B5-8B11-4DC2-BC48-5CEDC8AC47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024D7F9-76F0-481B-A2F5-11E47ACD0D26}" type="pres">
      <dgm:prSet presAssocID="{F15240B5-8B11-4DC2-BC48-5CEDC8AC4792}" presName="spaceRect" presStyleCnt="0"/>
      <dgm:spPr/>
    </dgm:pt>
    <dgm:pt modelId="{7D3E333B-78A2-4D5E-A832-36ABD8463B12}" type="pres">
      <dgm:prSet presAssocID="{F15240B5-8B11-4DC2-BC48-5CEDC8AC47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1B8F28-E47B-4716-A9ED-81CAD1FD99AF}" srcId="{B356FE00-050F-48B7-8948-BA1DFCEEC430}" destId="{B93FACED-FAE3-40BC-B665-DD9839DA623F}" srcOrd="1" destOrd="0" parTransId="{6B7BF975-AF17-4CE3-8D32-88E86A9BC429}" sibTransId="{CA99B7C1-DB7E-4E6D-91B3-E4D0EC68F85E}"/>
    <dgm:cxn modelId="{C8DD7131-F751-46D3-99C2-46F1D003FBC7}" srcId="{B356FE00-050F-48B7-8948-BA1DFCEEC430}" destId="{233D5970-C28C-4CAC-B34C-2EF810699812}" srcOrd="2" destOrd="0" parTransId="{63F42A7E-066C-4C94-9695-76697B3C0D3B}" sibTransId="{2502F384-470B-48ED-B675-C31D8898839C}"/>
    <dgm:cxn modelId="{D683953B-A3EE-4DEB-8B76-0482FAB82028}" type="presOf" srcId="{B356FE00-050F-48B7-8948-BA1DFCEEC430}" destId="{ABD76240-A25C-4A04-8B7F-94B3A7C91322}" srcOrd="0" destOrd="0" presId="urn:microsoft.com/office/officeart/2018/5/layout/IconLeafLabelList"/>
    <dgm:cxn modelId="{A3BB6264-0412-4673-840F-AD0E29DB95D3}" type="presOf" srcId="{F15240B5-8B11-4DC2-BC48-5CEDC8AC4792}" destId="{7D3E333B-78A2-4D5E-A832-36ABD8463B12}" srcOrd="0" destOrd="0" presId="urn:microsoft.com/office/officeart/2018/5/layout/IconLeafLabelList"/>
    <dgm:cxn modelId="{745A4278-D8DE-4A99-9394-7AB80AED8718}" srcId="{B356FE00-050F-48B7-8948-BA1DFCEEC430}" destId="{A81CDE63-A7AC-4A25-84B3-1007A77B4433}" srcOrd="0" destOrd="0" parTransId="{B73ADFFF-241F-4055-80F3-8EC22C493D1E}" sibTransId="{1E6B932A-47E2-4284-A13A-53F853DC3CF9}"/>
    <dgm:cxn modelId="{E3458ACF-3A89-440B-A191-6E1032CB0202}" type="presOf" srcId="{A81CDE63-A7AC-4A25-84B3-1007A77B4433}" destId="{7A96311C-552B-4FDD-AC5A-32C7ED05A324}" srcOrd="0" destOrd="0" presId="urn:microsoft.com/office/officeart/2018/5/layout/IconLeafLabelList"/>
    <dgm:cxn modelId="{7FE2EEDC-8BC6-4020-A109-7CD61C8C7F93}" type="presOf" srcId="{233D5970-C28C-4CAC-B34C-2EF810699812}" destId="{AA67354D-A81B-48E4-9953-A3D1DD8DB336}" srcOrd="0" destOrd="0" presId="urn:microsoft.com/office/officeart/2018/5/layout/IconLeafLabelList"/>
    <dgm:cxn modelId="{BCD3EFE3-B135-4BD5-BB09-0CA66F7CCCFF}" srcId="{B356FE00-050F-48B7-8948-BA1DFCEEC430}" destId="{F15240B5-8B11-4DC2-BC48-5CEDC8AC4792}" srcOrd="3" destOrd="0" parTransId="{AD7A7907-4CA6-4C3A-87E4-1683A42982DD}" sibTransId="{793AF8B1-FB88-4617-BE22-20AE9005DED0}"/>
    <dgm:cxn modelId="{FB6DBEE5-7F60-4E25-8357-69033D806C4C}" type="presOf" srcId="{B93FACED-FAE3-40BC-B665-DD9839DA623F}" destId="{DF135399-F9F6-41EC-B1CC-B42C9439E4B2}" srcOrd="0" destOrd="0" presId="urn:microsoft.com/office/officeart/2018/5/layout/IconLeafLabelList"/>
    <dgm:cxn modelId="{9F27CBA4-E53E-40A1-A092-F5E5530DF2C9}" type="presParOf" srcId="{ABD76240-A25C-4A04-8B7F-94B3A7C91322}" destId="{1987B6B8-89C8-4EC1-A8A5-29796123A84A}" srcOrd="0" destOrd="0" presId="urn:microsoft.com/office/officeart/2018/5/layout/IconLeafLabelList"/>
    <dgm:cxn modelId="{84C42C9E-DA1A-44B3-91CB-21296D915D55}" type="presParOf" srcId="{1987B6B8-89C8-4EC1-A8A5-29796123A84A}" destId="{159123C6-7E9A-49F0-9D00-C3EAC9222884}" srcOrd="0" destOrd="0" presId="urn:microsoft.com/office/officeart/2018/5/layout/IconLeafLabelList"/>
    <dgm:cxn modelId="{1A04586C-BA56-41BB-9E9A-B96C655CCD18}" type="presParOf" srcId="{1987B6B8-89C8-4EC1-A8A5-29796123A84A}" destId="{8B6E436A-C0F5-4E50-B650-C0722E5688EE}" srcOrd="1" destOrd="0" presId="urn:microsoft.com/office/officeart/2018/5/layout/IconLeafLabelList"/>
    <dgm:cxn modelId="{EE06EF02-5FF2-41A6-818D-AC0AA9965BF1}" type="presParOf" srcId="{1987B6B8-89C8-4EC1-A8A5-29796123A84A}" destId="{8A21FF0C-28FF-4CA0-9045-6672D576DBC6}" srcOrd="2" destOrd="0" presId="urn:microsoft.com/office/officeart/2018/5/layout/IconLeafLabelList"/>
    <dgm:cxn modelId="{E0E72755-5A28-4508-87CE-F0FB583CE565}" type="presParOf" srcId="{1987B6B8-89C8-4EC1-A8A5-29796123A84A}" destId="{7A96311C-552B-4FDD-AC5A-32C7ED05A324}" srcOrd="3" destOrd="0" presId="urn:microsoft.com/office/officeart/2018/5/layout/IconLeafLabelList"/>
    <dgm:cxn modelId="{63EFF11E-4CE5-4F74-86D5-37C1FB2A37BB}" type="presParOf" srcId="{ABD76240-A25C-4A04-8B7F-94B3A7C91322}" destId="{50A5EE9D-CE2D-49F1-A0C0-6DCE37DC509A}" srcOrd="1" destOrd="0" presId="urn:microsoft.com/office/officeart/2018/5/layout/IconLeafLabelList"/>
    <dgm:cxn modelId="{B22A12E5-A933-43B4-9DF0-1D698F2B0652}" type="presParOf" srcId="{ABD76240-A25C-4A04-8B7F-94B3A7C91322}" destId="{BD993A34-CDBA-4B26-AA1C-9E8317848436}" srcOrd="2" destOrd="0" presId="urn:microsoft.com/office/officeart/2018/5/layout/IconLeafLabelList"/>
    <dgm:cxn modelId="{F36A3438-14BE-4E38-B7A4-F4870C0211D8}" type="presParOf" srcId="{BD993A34-CDBA-4B26-AA1C-9E8317848436}" destId="{75B8BE07-3C3C-4E39-AEED-5F89F4894205}" srcOrd="0" destOrd="0" presId="urn:microsoft.com/office/officeart/2018/5/layout/IconLeafLabelList"/>
    <dgm:cxn modelId="{A89C4E33-D1FF-4F58-96B8-45A23F0C662C}" type="presParOf" srcId="{BD993A34-CDBA-4B26-AA1C-9E8317848436}" destId="{05881806-1560-4FD8-B7D6-9CB335795E2C}" srcOrd="1" destOrd="0" presId="urn:microsoft.com/office/officeart/2018/5/layout/IconLeafLabelList"/>
    <dgm:cxn modelId="{8DC81A9C-B5E2-496F-91AD-5F9D8472D804}" type="presParOf" srcId="{BD993A34-CDBA-4B26-AA1C-9E8317848436}" destId="{86791CEF-9C6A-4C5F-900A-65A46FA4839C}" srcOrd="2" destOrd="0" presId="urn:microsoft.com/office/officeart/2018/5/layout/IconLeafLabelList"/>
    <dgm:cxn modelId="{9E3EF63C-D568-4DBF-98CF-9BEDA35D656C}" type="presParOf" srcId="{BD993A34-CDBA-4B26-AA1C-9E8317848436}" destId="{DF135399-F9F6-41EC-B1CC-B42C9439E4B2}" srcOrd="3" destOrd="0" presId="urn:microsoft.com/office/officeart/2018/5/layout/IconLeafLabelList"/>
    <dgm:cxn modelId="{0859ED29-FD67-4700-BD08-37515BF92E22}" type="presParOf" srcId="{ABD76240-A25C-4A04-8B7F-94B3A7C91322}" destId="{A3CA8C6B-CE81-4E7A-ADE0-458C31FEAB24}" srcOrd="3" destOrd="0" presId="urn:microsoft.com/office/officeart/2018/5/layout/IconLeafLabelList"/>
    <dgm:cxn modelId="{27D80AE2-58C1-42EE-B19A-68068F130638}" type="presParOf" srcId="{ABD76240-A25C-4A04-8B7F-94B3A7C91322}" destId="{5134727D-8101-445F-9081-3FE313B04FF3}" srcOrd="4" destOrd="0" presId="urn:microsoft.com/office/officeart/2018/5/layout/IconLeafLabelList"/>
    <dgm:cxn modelId="{C691F274-E6CC-443D-A48D-4A37857321FE}" type="presParOf" srcId="{5134727D-8101-445F-9081-3FE313B04FF3}" destId="{A1AB954F-2D51-4E29-93A8-DC541FC30783}" srcOrd="0" destOrd="0" presId="urn:microsoft.com/office/officeart/2018/5/layout/IconLeafLabelList"/>
    <dgm:cxn modelId="{C6924936-F50A-4C3B-8C33-2880DBAB9270}" type="presParOf" srcId="{5134727D-8101-445F-9081-3FE313B04FF3}" destId="{9A491895-AB2E-4262-AF30-AC2ED508489F}" srcOrd="1" destOrd="0" presId="urn:microsoft.com/office/officeart/2018/5/layout/IconLeafLabelList"/>
    <dgm:cxn modelId="{AAD83961-649F-417C-9027-A6347C4B318F}" type="presParOf" srcId="{5134727D-8101-445F-9081-3FE313B04FF3}" destId="{2AD5244D-813D-4E05-BF8B-AC22154DDD70}" srcOrd="2" destOrd="0" presId="urn:microsoft.com/office/officeart/2018/5/layout/IconLeafLabelList"/>
    <dgm:cxn modelId="{9D8F4386-A377-4209-951F-26EDEEDBC7E1}" type="presParOf" srcId="{5134727D-8101-445F-9081-3FE313B04FF3}" destId="{AA67354D-A81B-48E4-9953-A3D1DD8DB336}" srcOrd="3" destOrd="0" presId="urn:microsoft.com/office/officeart/2018/5/layout/IconLeafLabelList"/>
    <dgm:cxn modelId="{8F7643D6-EF41-45AB-A5E9-D5A3DD24441C}" type="presParOf" srcId="{ABD76240-A25C-4A04-8B7F-94B3A7C91322}" destId="{4EABD9EC-B017-42EB-8098-C12C6F76D7A3}" srcOrd="5" destOrd="0" presId="urn:microsoft.com/office/officeart/2018/5/layout/IconLeafLabelList"/>
    <dgm:cxn modelId="{81C9CF24-B074-462B-9431-9CCCE4F4CD98}" type="presParOf" srcId="{ABD76240-A25C-4A04-8B7F-94B3A7C91322}" destId="{83FEB717-32BB-4286-BFE9-9ECDA287B3CD}" srcOrd="6" destOrd="0" presId="urn:microsoft.com/office/officeart/2018/5/layout/IconLeafLabelList"/>
    <dgm:cxn modelId="{B61E6D96-29B0-4E2B-848F-D04F323C4022}" type="presParOf" srcId="{83FEB717-32BB-4286-BFE9-9ECDA287B3CD}" destId="{7390C814-9C14-41FF-9331-29BAC6A4BBC1}" srcOrd="0" destOrd="0" presId="urn:microsoft.com/office/officeart/2018/5/layout/IconLeafLabelList"/>
    <dgm:cxn modelId="{D0770441-5637-417B-BFF8-651D52ED3C33}" type="presParOf" srcId="{83FEB717-32BB-4286-BFE9-9ECDA287B3CD}" destId="{DA95F0B7-741A-4876-9DC4-4A85E58F4E4A}" srcOrd="1" destOrd="0" presId="urn:microsoft.com/office/officeart/2018/5/layout/IconLeafLabelList"/>
    <dgm:cxn modelId="{EB418724-6C26-4E61-89A1-67109A10E2D0}" type="presParOf" srcId="{83FEB717-32BB-4286-BFE9-9ECDA287B3CD}" destId="{8024D7F9-76F0-481B-A2F5-11E47ACD0D26}" srcOrd="2" destOrd="0" presId="urn:microsoft.com/office/officeart/2018/5/layout/IconLeafLabelList"/>
    <dgm:cxn modelId="{E909F4BD-01EB-44C2-A4AC-BFDD0535C0DB}" type="presParOf" srcId="{83FEB717-32BB-4286-BFE9-9ECDA287B3CD}" destId="{7D3E333B-78A2-4D5E-A832-36ABD8463B1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123C6-7E9A-49F0-9D00-C3EAC9222884}">
      <dsp:nvSpPr>
        <dsp:cNvPr id="0" name=""/>
        <dsp:cNvSpPr/>
      </dsp:nvSpPr>
      <dsp:spPr>
        <a:xfrm>
          <a:off x="800672" y="698685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E436A-C0F5-4E50-B650-C0722E5688EE}">
      <dsp:nvSpPr>
        <dsp:cNvPr id="0" name=""/>
        <dsp:cNvSpPr/>
      </dsp:nvSpPr>
      <dsp:spPr>
        <a:xfrm>
          <a:off x="1068469" y="966482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6311C-552B-4FDD-AC5A-32C7ED05A324}">
      <dsp:nvSpPr>
        <dsp:cNvPr id="0" name=""/>
        <dsp:cNvSpPr/>
      </dsp:nvSpPr>
      <dsp:spPr>
        <a:xfrm>
          <a:off x="398976" y="2346669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Likes</a:t>
          </a:r>
        </a:p>
      </dsp:txBody>
      <dsp:txXfrm>
        <a:off x="398976" y="2346669"/>
        <a:ext cx="2059980" cy="720000"/>
      </dsp:txXfrm>
    </dsp:sp>
    <dsp:sp modelId="{75B8BE07-3C3C-4E39-AEED-5F89F4894205}">
      <dsp:nvSpPr>
        <dsp:cNvPr id="0" name=""/>
        <dsp:cNvSpPr/>
      </dsp:nvSpPr>
      <dsp:spPr>
        <a:xfrm>
          <a:off x="3221148" y="698685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81806-1560-4FD8-B7D6-9CB335795E2C}">
      <dsp:nvSpPr>
        <dsp:cNvPr id="0" name=""/>
        <dsp:cNvSpPr/>
      </dsp:nvSpPr>
      <dsp:spPr>
        <a:xfrm>
          <a:off x="3488946" y="966482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35399-F9F6-41EC-B1CC-B42C9439E4B2}">
      <dsp:nvSpPr>
        <dsp:cNvPr id="0" name=""/>
        <dsp:cNvSpPr/>
      </dsp:nvSpPr>
      <dsp:spPr>
        <a:xfrm>
          <a:off x="2819452" y="2346669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Dislikes</a:t>
          </a:r>
        </a:p>
      </dsp:txBody>
      <dsp:txXfrm>
        <a:off x="2819452" y="2346669"/>
        <a:ext cx="2059980" cy="720000"/>
      </dsp:txXfrm>
    </dsp:sp>
    <dsp:sp modelId="{A1AB954F-2D51-4E29-93A8-DC541FC30783}">
      <dsp:nvSpPr>
        <dsp:cNvPr id="0" name=""/>
        <dsp:cNvSpPr/>
      </dsp:nvSpPr>
      <dsp:spPr>
        <a:xfrm>
          <a:off x="5641625" y="698685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91895-AB2E-4262-AF30-AC2ED508489F}">
      <dsp:nvSpPr>
        <dsp:cNvPr id="0" name=""/>
        <dsp:cNvSpPr/>
      </dsp:nvSpPr>
      <dsp:spPr>
        <a:xfrm>
          <a:off x="5909422" y="966482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7354D-A81B-48E4-9953-A3D1DD8DB336}">
      <dsp:nvSpPr>
        <dsp:cNvPr id="0" name=""/>
        <dsp:cNvSpPr/>
      </dsp:nvSpPr>
      <dsp:spPr>
        <a:xfrm>
          <a:off x="5239929" y="2346669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Expected</a:t>
          </a:r>
        </a:p>
      </dsp:txBody>
      <dsp:txXfrm>
        <a:off x="5239929" y="2346669"/>
        <a:ext cx="2059980" cy="720000"/>
      </dsp:txXfrm>
    </dsp:sp>
    <dsp:sp modelId="{7390C814-9C14-41FF-9331-29BAC6A4BBC1}">
      <dsp:nvSpPr>
        <dsp:cNvPr id="0" name=""/>
        <dsp:cNvSpPr/>
      </dsp:nvSpPr>
      <dsp:spPr>
        <a:xfrm>
          <a:off x="8062101" y="698685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5F0B7-741A-4876-9DC4-4A85E58F4E4A}">
      <dsp:nvSpPr>
        <dsp:cNvPr id="0" name=""/>
        <dsp:cNvSpPr/>
      </dsp:nvSpPr>
      <dsp:spPr>
        <a:xfrm>
          <a:off x="8329899" y="966482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E333B-78A2-4D5E-A832-36ABD8463B12}">
      <dsp:nvSpPr>
        <dsp:cNvPr id="0" name=""/>
        <dsp:cNvSpPr/>
      </dsp:nvSpPr>
      <dsp:spPr>
        <a:xfrm>
          <a:off x="7660405" y="2346669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Not Expected</a:t>
          </a:r>
        </a:p>
      </dsp:txBody>
      <dsp:txXfrm>
        <a:off x="7660405" y="2346669"/>
        <a:ext cx="20599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5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9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3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4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6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5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61FE73-01EC-4F18-B4CA-30ACCF1ADD9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6E15CE-CF6A-4EDD-BFC1-E6A3B507971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3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services-rds-tutorial.html" TargetMode="External"/><Relationship Id="rId2" Type="http://schemas.openxmlformats.org/officeDocument/2006/relationships/hyperlink" Target="https://levelup.gitconnected.com/aws-lambda-with-rds-using-pymysql-23ad3cde46c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RDS/latest/UserGuide/USER_ReadRepl.html" TargetMode="External"/><Relationship Id="rId5" Type="http://schemas.openxmlformats.org/officeDocument/2006/relationships/hyperlink" Target="https://medium.com/apis-with-valentine/getting-started-with-aws-sqs-in-postman-cdf4a55131af" TargetMode="External"/><Relationship Id="rId4" Type="http://schemas.openxmlformats.org/officeDocument/2006/relationships/hyperlink" Target="https://www.isc.upenn.edu/accessing-mysql-databases-aws-python-lambda-functi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asses on top of a book">
            <a:extLst>
              <a:ext uri="{FF2B5EF4-FFF2-40B4-BE49-F238E27FC236}">
                <a16:creationId xmlns:a16="http://schemas.microsoft.com/office/drawing/2014/main" id="{528E8A0F-5944-4206-829D-7D237CAA9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112" b="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ED63B-15B1-4512-A87A-6CEA6F442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7000" dirty="0">
                <a:latin typeface="+mn-lt"/>
              </a:rPr>
              <a:t>CQRS Pattern – Student Registration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5C8DA-414F-4785-BF5B-E2B878D6301C}"/>
              </a:ext>
            </a:extLst>
          </p:cNvPr>
          <p:cNvSpPr txBox="1"/>
          <p:nvPr/>
        </p:nvSpPr>
        <p:spPr>
          <a:xfrm flipH="1">
            <a:off x="8148710" y="4409885"/>
            <a:ext cx="41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Anughna Kommalapati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89CEB-A7B0-4F2D-85B8-191FB200E1AD}"/>
              </a:ext>
            </a:extLst>
          </p:cNvPr>
          <p:cNvSpPr txBox="1"/>
          <p:nvPr/>
        </p:nvSpPr>
        <p:spPr>
          <a:xfrm>
            <a:off x="598170" y="4215158"/>
            <a:ext cx="109956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CSC9010: Cloud Native Application Design &amp; Development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965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AD98-8F2E-4E91-AC57-72A6B3A9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04F5-A71A-4AEF-A172-41A8E315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2435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Student Registration System – CQRS and CAP Pattern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Created database and tables in Amazon RDS using EC2 instance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Limitation for “SENROLL” column in STUDENTS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Student disenrolls from a course, record should be: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Deleted from the ENROLLMENT table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Inserted into DISNEROLLMENT table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Updates the values in STUDENTS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DML operations on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Query results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930B3-C115-413B-A3CE-CA73EDFC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644" y="1845734"/>
            <a:ext cx="3467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122-68FF-4080-9ECB-0C609A96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High Level description of 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88F8-1209-469F-9380-72B7D3F2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7910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Amazon Relational Database Service </a:t>
            </a:r>
          </a:p>
          <a:p>
            <a:r>
              <a:rPr lang="en-US" sz="2200" dirty="0"/>
              <a:t>Amazon RDS is a web service running "in the cloud" designed to simplify the setup, operation, and scaling of a relational database for use in applications.</a:t>
            </a:r>
          </a:p>
          <a:p>
            <a:r>
              <a:rPr lang="en-US" b="1" dirty="0"/>
              <a:t>Elastic Compute Cloud</a:t>
            </a:r>
          </a:p>
          <a:p>
            <a:r>
              <a:rPr lang="en-US" sz="2200" dirty="0"/>
              <a:t>An EC2 instance is nothing but a virtual server in Amazon Web services terminology. AWS provides multiple instance types for the respective business needs of the user</a:t>
            </a:r>
          </a:p>
          <a:p>
            <a:r>
              <a:rPr lang="en-US" b="1" i="0" dirty="0">
                <a:solidFill>
                  <a:srgbClr val="232F3E"/>
                </a:solidFill>
                <a:effectLst/>
              </a:rPr>
              <a:t>Amazon Simple Queue Service </a:t>
            </a:r>
          </a:p>
          <a:p>
            <a:r>
              <a:rPr lang="en-US" sz="2200" b="0" i="0" dirty="0">
                <a:solidFill>
                  <a:srgbClr val="232F3E"/>
                </a:solidFill>
                <a:effectLst/>
              </a:rPr>
              <a:t>SQS is a fully managed message queuing service that enables you to decouple and scale microservices, distributed systems, and serverless applications.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D5DD1-5F00-4D20-82A1-0DD15AA2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658" y="1865875"/>
            <a:ext cx="1066800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C7EA6-CDB5-4911-BBFC-B2AFC68B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308" y="3011805"/>
            <a:ext cx="1333500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B9FD3-0973-44BA-B369-CB90F11B1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990" y="4778766"/>
            <a:ext cx="2333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2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122-68FF-4080-9ECB-0C609A96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88F8-1209-469F-9380-72B7D3F2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79102" cy="4023360"/>
          </a:xfrm>
        </p:spPr>
        <p:txBody>
          <a:bodyPr>
            <a:normAutofit/>
          </a:bodyPr>
          <a:lstStyle/>
          <a:p>
            <a:r>
              <a:rPr lang="en-US" sz="1900" b="1" dirty="0"/>
              <a:t>Identity and Access Management user</a:t>
            </a:r>
          </a:p>
          <a:p>
            <a:pPr>
              <a:lnSpc>
                <a:spcPct val="80000"/>
              </a:lnSpc>
            </a:pPr>
            <a:r>
              <a:rPr lang="en-US" dirty="0"/>
              <a:t>IAM user is an entity that you create in AWS to represent the person or application that uses it to interact with AWS.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6191F"/>
                </a:solidFill>
              </a:rPr>
              <a:t> </a:t>
            </a:r>
            <a:r>
              <a:rPr lang="en-US" sz="1900" b="1" dirty="0"/>
              <a:t>Lambda</a:t>
            </a:r>
          </a:p>
          <a:p>
            <a:pPr>
              <a:lnSpc>
                <a:spcPct val="80000"/>
              </a:lnSpc>
            </a:pPr>
            <a:r>
              <a:rPr lang="en-US" dirty="0"/>
              <a:t>AWS Lambda is a computing service that runs code in response to events and automatically manages the computing resources required by that code.</a:t>
            </a:r>
          </a:p>
          <a:p>
            <a:r>
              <a:rPr lang="en-US" sz="1900" b="1" dirty="0"/>
              <a:t>CloudWatch </a:t>
            </a:r>
          </a:p>
          <a:p>
            <a:pPr>
              <a:lnSpc>
                <a:spcPct val="80000"/>
              </a:lnSpc>
            </a:pPr>
            <a:r>
              <a:rPr lang="en-US" dirty="0"/>
              <a:t>It is a monitoring and management service that provides data and actionable insights to monitor applications and respond to system-wide performance changes.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C9733-B86F-433E-83D2-4B71C587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78" y="1818799"/>
            <a:ext cx="1400175" cy="1358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584F60-80E6-4A76-8F8C-E116B7764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278" y="3177431"/>
            <a:ext cx="1400175" cy="14162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6F2CE9-1DAB-405B-B67B-3EC246AC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540" y="4593700"/>
            <a:ext cx="1009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2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CF83-80BB-4F61-9CDA-579C6643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  <a:t>Design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07B86-F605-46B3-BA89-BF9A119B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90" y="2900362"/>
            <a:ext cx="1171575" cy="10572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5AEA12-2A23-4970-842D-5FC233837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37" y="2703621"/>
            <a:ext cx="1706288" cy="1450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78AF0B-5463-47EA-B38C-27FBA3D6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97" y="2900362"/>
            <a:ext cx="2183316" cy="1057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009570-0657-4203-B8E2-D3C2E827E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187" y="3250808"/>
            <a:ext cx="55245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B45230-FE00-4D2F-931F-488D2B64E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925" y="3250807"/>
            <a:ext cx="552450" cy="4268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F0DFE5-FC4C-449B-BC26-E973D4CDF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4763" y="1785347"/>
            <a:ext cx="1190625" cy="149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3AA2A8-E2E3-4B80-8EEB-3EBABFC714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313" y="2252660"/>
            <a:ext cx="571500" cy="235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4C5796-40EA-4AD3-BFFF-C4D2E9369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3813" y="3857622"/>
            <a:ext cx="1190625" cy="14954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5572AD-3D20-4D97-AA5B-F217E74F4B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7130" y="1818831"/>
            <a:ext cx="1383640" cy="1316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D5FCA31-C4C8-4EAA-AF41-CBA3817A6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8197" y="3750456"/>
            <a:ext cx="1383640" cy="1316328"/>
          </a:xfrm>
          <a:prstGeom prst="rect">
            <a:avLst/>
          </a:prstGeom>
        </p:spPr>
      </p:pic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9984C3C0-6C34-488B-8E4D-AEA4EA1B998A}"/>
              </a:ext>
            </a:extLst>
          </p:cNvPr>
          <p:cNvSpPr/>
          <p:nvPr/>
        </p:nvSpPr>
        <p:spPr>
          <a:xfrm>
            <a:off x="8124320" y="4154374"/>
            <a:ext cx="1042809" cy="450960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517F2A1-56F7-466B-9220-76A2D9CF0254}"/>
              </a:ext>
            </a:extLst>
          </p:cNvPr>
          <p:cNvSpPr/>
          <p:nvPr/>
        </p:nvSpPr>
        <p:spPr>
          <a:xfrm>
            <a:off x="8177891" y="2196588"/>
            <a:ext cx="1042809" cy="450960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5A9461-88FF-43AF-BD71-321FBDF55A83}"/>
              </a:ext>
            </a:extLst>
          </p:cNvPr>
          <p:cNvSpPr txBox="1"/>
          <p:nvPr/>
        </p:nvSpPr>
        <p:spPr>
          <a:xfrm>
            <a:off x="2208527" y="4297074"/>
            <a:ext cx="156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Desktop App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A5DD57-94CE-4ECD-96BF-F6F2C35B14CF}"/>
              </a:ext>
            </a:extLst>
          </p:cNvPr>
          <p:cNvSpPr txBox="1"/>
          <p:nvPr/>
        </p:nvSpPr>
        <p:spPr>
          <a:xfrm>
            <a:off x="4501662" y="4303502"/>
            <a:ext cx="18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Queue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7D9544-9632-446B-8475-E121797577AE}"/>
              </a:ext>
            </a:extLst>
          </p:cNvPr>
          <p:cNvSpPr txBox="1"/>
          <p:nvPr/>
        </p:nvSpPr>
        <p:spPr>
          <a:xfrm>
            <a:off x="6930040" y="3289455"/>
            <a:ext cx="16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Write Function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1D871-D3F4-46BB-981B-F7ACDFEEC0C9}"/>
              </a:ext>
            </a:extLst>
          </p:cNvPr>
          <p:cNvSpPr txBox="1"/>
          <p:nvPr/>
        </p:nvSpPr>
        <p:spPr>
          <a:xfrm>
            <a:off x="9399307" y="5066784"/>
            <a:ext cx="121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Read DB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86F43F-B46B-4750-99EE-C25CFF200824}"/>
              </a:ext>
            </a:extLst>
          </p:cNvPr>
          <p:cNvSpPr txBox="1"/>
          <p:nvPr/>
        </p:nvSpPr>
        <p:spPr>
          <a:xfrm>
            <a:off x="9399307" y="3258141"/>
            <a:ext cx="1626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Write 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13ECF9-5E94-4740-8234-32220AC6546A}"/>
              </a:ext>
            </a:extLst>
          </p:cNvPr>
          <p:cNvSpPr txBox="1"/>
          <p:nvPr/>
        </p:nvSpPr>
        <p:spPr>
          <a:xfrm>
            <a:off x="6983813" y="534687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Read Function</a:t>
            </a:r>
          </a:p>
        </p:txBody>
      </p:sp>
    </p:spTree>
    <p:extLst>
      <p:ext uri="{BB962C8B-B14F-4D97-AF65-F5344CB8AC3E}">
        <p14:creationId xmlns:p14="http://schemas.microsoft.com/office/powerpoint/2010/main" val="91808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38" grpId="0"/>
      <p:bldP spid="4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C08F-4BD1-47C4-8F6B-0EBC9FD8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Challenges and Successes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E4CF-1737-4C08-B1E3-B310506910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Challenges: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sz="2200" dirty="0"/>
              <a:t>I</a:t>
            </a:r>
            <a:r>
              <a:rPr lang="en-US" sz="2100" dirty="0"/>
              <a:t>dentifying the appropriate AWS services for each functionality, such as Queue service and serverless function</a:t>
            </a:r>
            <a:r>
              <a:rPr lang="en-US" sz="2100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Figuring out the permissions required for IAM users and roles.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Identifying the Message Body format in postman to insert/update/delete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Establishing the connection between lambda function and RDS using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Unable to retrieve the data from read function using postman calls.</a:t>
            </a:r>
          </a:p>
          <a:p>
            <a:endParaRPr lang="en-US" sz="2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9AA1B-A83F-4834-ACD4-A782D5E5BD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Successes: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Able to connect desktop application with AWS services to perform DML and read operations on the databases.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Creating read replica database for write DB to retrieve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Able to integrate SQS with Lambda function by attaching required policies to the role and creating trigger.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1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F819AF-F593-4228-8024-EF2C1DEEF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478567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E7EE8A-80BC-437C-A431-F1DF958C4CA7}"/>
              </a:ext>
            </a:extLst>
          </p:cNvPr>
          <p:cNvSpPr txBox="1"/>
          <p:nvPr/>
        </p:nvSpPr>
        <p:spPr>
          <a:xfrm>
            <a:off x="1463040" y="3896751"/>
            <a:ext cx="2757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Course Structure</a:t>
            </a:r>
          </a:p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Cloud Services</a:t>
            </a:r>
          </a:p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Labs and assignments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791A-3188-4EBE-BB6A-9695821D046A}"/>
              </a:ext>
            </a:extLst>
          </p:cNvPr>
          <p:cNvSpPr txBox="1"/>
          <p:nvPr/>
        </p:nvSpPr>
        <p:spPr>
          <a:xfrm>
            <a:off x="9144002" y="3803891"/>
            <a:ext cx="220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Online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00E09-04E4-42F7-87AB-9681BBE68E20}"/>
              </a:ext>
            </a:extLst>
          </p:cNvPr>
          <p:cNvSpPr txBox="1"/>
          <p:nvPr/>
        </p:nvSpPr>
        <p:spPr>
          <a:xfrm>
            <a:off x="6217920" y="3803891"/>
            <a:ext cx="2757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Labs and assignments</a:t>
            </a:r>
          </a:p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Final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2B0D-D6EB-476A-AA8E-C0DDB9DA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E1DE-34C5-47F0-8195-BAFD8BA9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https://levelup.gitconnected.com/aws-lambda-with-rds-using-pymysql-23ad3cde46c8</a:t>
            </a:r>
            <a:endParaRPr lang="en-US" dirty="0"/>
          </a:p>
          <a:p>
            <a:r>
              <a:rPr lang="en-US" dirty="0">
                <a:hlinkClick r:id="rId3"/>
              </a:rPr>
              <a:t>https://docs.aws.amazon.com/lambda/latest/dg/services-rds-tutorial.html</a:t>
            </a:r>
            <a:endParaRPr lang="en-US" dirty="0"/>
          </a:p>
          <a:p>
            <a:r>
              <a:rPr lang="en-US" dirty="0">
                <a:hlinkClick r:id="rId4"/>
              </a:rPr>
              <a:t>https://www.isc.upenn.edu/accessing-mysql-databases-aws-python-lambda-function</a:t>
            </a:r>
            <a:endParaRPr lang="en-US" dirty="0"/>
          </a:p>
          <a:p>
            <a:r>
              <a:rPr lang="en-US" dirty="0">
                <a:hlinkClick r:id="rId5"/>
              </a:rPr>
              <a:t>https://medium.com/apis-with-valentine/getting-started-with-aws-sqs-in-postman-cdf4a55131af</a:t>
            </a:r>
            <a:endParaRPr lang="en-US" dirty="0"/>
          </a:p>
          <a:p>
            <a:r>
              <a:rPr lang="en-US" dirty="0">
                <a:hlinkClick r:id="rId6"/>
              </a:rPr>
              <a:t>https://docs.aws.amazon.com/AmazonRDS/latest/UserGuide/USER_ReadRepl.html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4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ollection of Thank You Slides &amp; Presentation Thank You | SlideUpLift">
            <a:extLst>
              <a:ext uri="{FF2B5EF4-FFF2-40B4-BE49-F238E27FC236}">
                <a16:creationId xmlns:a16="http://schemas.microsoft.com/office/drawing/2014/main" id="{A3594B77-1532-42E4-83E4-55C69F1CF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8" b="13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256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707</TotalTime>
  <Words>495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CQRS Pattern – Student Registration System</vt:lpstr>
      <vt:lpstr>Introduction</vt:lpstr>
      <vt:lpstr>High Level description of AWS Services</vt:lpstr>
      <vt:lpstr>Contd..</vt:lpstr>
      <vt:lpstr>Design Diagram</vt:lpstr>
      <vt:lpstr>Challenges and Successes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Pattern – Student Course Registration System</dc:title>
  <dc:creator>Anughna Kommalapati</dc:creator>
  <cp:lastModifiedBy>Anughna Kommalapati</cp:lastModifiedBy>
  <cp:revision>40</cp:revision>
  <dcterms:created xsi:type="dcterms:W3CDTF">2021-05-03T00:24:41Z</dcterms:created>
  <dcterms:modified xsi:type="dcterms:W3CDTF">2021-05-03T22:02:18Z</dcterms:modified>
</cp:coreProperties>
</file>