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27432000" cy="13716000"/>
  <p:notesSz cx="6858000" cy="9144000"/>
  <p:defaultTextStyle>
    <a:defPPr>
      <a:defRPr lang="en-US"/>
    </a:defPPr>
    <a:lvl1pPr marL="0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8359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16719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75077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33437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91796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50156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08515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66873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E4DDEB"/>
    <a:srgbClr val="D7CDE1"/>
    <a:srgbClr val="C4B6D2"/>
    <a:srgbClr val="FFD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33" autoAdjust="0"/>
  </p:normalViewPr>
  <p:slideViewPr>
    <p:cSldViewPr>
      <p:cViewPr varScale="1">
        <p:scale>
          <a:sx n="35" d="100"/>
          <a:sy n="35" d="100"/>
        </p:scale>
        <p:origin x="524" y="60"/>
      </p:cViewPr>
      <p:guideLst>
        <p:guide orient="horz" pos="4321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78BE0-C80D-48A5-B0EC-06BA3760DBE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E1969-1AE1-4733-9CBC-4CD96222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6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FB556-9721-4C85-B73C-9C7C1B30415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D936C-5051-4991-9DDD-EB849F43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7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8359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16719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75077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33437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91796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50156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608515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66873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6" y="4260855"/>
            <a:ext cx="23317201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1" y="7772403"/>
            <a:ext cx="19202400" cy="3505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8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6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5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3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1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08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6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7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1" y="549280"/>
            <a:ext cx="6172200" cy="11703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7" y="549280"/>
            <a:ext cx="18059399" cy="11703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5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2" y="8813803"/>
            <a:ext cx="23317201" cy="272415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2" y="5813434"/>
            <a:ext cx="23317201" cy="300037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83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1671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7507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633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2917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9501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6085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2668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3200401"/>
            <a:ext cx="12115801" cy="9051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7" y="3200401"/>
            <a:ext cx="12115801" cy="9051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070228"/>
            <a:ext cx="12120564" cy="12795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8359" indent="0">
              <a:buNone/>
              <a:defRPr sz="2900" b="1"/>
            </a:lvl2pPr>
            <a:lvl3pPr marL="1316719" indent="0">
              <a:buNone/>
              <a:defRPr sz="2600" b="1"/>
            </a:lvl3pPr>
            <a:lvl4pPr marL="1975077" indent="0">
              <a:buNone/>
              <a:defRPr sz="2300" b="1"/>
            </a:lvl4pPr>
            <a:lvl5pPr marL="2633437" indent="0">
              <a:buNone/>
              <a:defRPr sz="2300" b="1"/>
            </a:lvl5pPr>
            <a:lvl6pPr marL="3291796" indent="0">
              <a:buNone/>
              <a:defRPr sz="2300" b="1"/>
            </a:lvl6pPr>
            <a:lvl7pPr marL="3950156" indent="0">
              <a:buNone/>
              <a:defRPr sz="2300" b="1"/>
            </a:lvl7pPr>
            <a:lvl8pPr marL="4608515" indent="0">
              <a:buNone/>
              <a:defRPr sz="2300" b="1"/>
            </a:lvl8pPr>
            <a:lvl9pPr marL="526687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4349752"/>
            <a:ext cx="12120564" cy="79025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0" y="3070228"/>
            <a:ext cx="12125327" cy="12795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8359" indent="0">
              <a:buNone/>
              <a:defRPr sz="2900" b="1"/>
            </a:lvl2pPr>
            <a:lvl3pPr marL="1316719" indent="0">
              <a:buNone/>
              <a:defRPr sz="2600" b="1"/>
            </a:lvl3pPr>
            <a:lvl4pPr marL="1975077" indent="0">
              <a:buNone/>
              <a:defRPr sz="2300" b="1"/>
            </a:lvl4pPr>
            <a:lvl5pPr marL="2633437" indent="0">
              <a:buNone/>
              <a:defRPr sz="2300" b="1"/>
            </a:lvl5pPr>
            <a:lvl6pPr marL="3291796" indent="0">
              <a:buNone/>
              <a:defRPr sz="2300" b="1"/>
            </a:lvl6pPr>
            <a:lvl7pPr marL="3950156" indent="0">
              <a:buNone/>
              <a:defRPr sz="2300" b="1"/>
            </a:lvl7pPr>
            <a:lvl8pPr marL="4608515" indent="0">
              <a:buNone/>
              <a:defRPr sz="2300" b="1"/>
            </a:lvl8pPr>
            <a:lvl9pPr marL="526687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0" y="4349752"/>
            <a:ext cx="12125327" cy="79025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3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546100"/>
            <a:ext cx="9024938" cy="23241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3" y="546100"/>
            <a:ext cx="15335250" cy="11706228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2870205"/>
            <a:ext cx="9024938" cy="9382125"/>
          </a:xfrm>
        </p:spPr>
        <p:txBody>
          <a:bodyPr/>
          <a:lstStyle>
            <a:lvl1pPr marL="0" indent="0">
              <a:buNone/>
              <a:defRPr sz="2100"/>
            </a:lvl1pPr>
            <a:lvl2pPr marL="658359" indent="0">
              <a:buNone/>
              <a:defRPr sz="1700"/>
            </a:lvl2pPr>
            <a:lvl3pPr marL="1316719" indent="0">
              <a:buNone/>
              <a:defRPr sz="1500"/>
            </a:lvl3pPr>
            <a:lvl4pPr marL="1975077" indent="0">
              <a:buNone/>
              <a:defRPr sz="1300"/>
            </a:lvl4pPr>
            <a:lvl5pPr marL="2633437" indent="0">
              <a:buNone/>
              <a:defRPr sz="1300"/>
            </a:lvl5pPr>
            <a:lvl6pPr marL="3291796" indent="0">
              <a:buNone/>
              <a:defRPr sz="1300"/>
            </a:lvl6pPr>
            <a:lvl7pPr marL="3950156" indent="0">
              <a:buNone/>
              <a:defRPr sz="1300"/>
            </a:lvl7pPr>
            <a:lvl8pPr marL="4608515" indent="0">
              <a:buNone/>
              <a:defRPr sz="1300"/>
            </a:lvl8pPr>
            <a:lvl9pPr marL="526687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5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9601205"/>
            <a:ext cx="16459200" cy="113347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225553"/>
            <a:ext cx="16459200" cy="8229600"/>
          </a:xfrm>
        </p:spPr>
        <p:txBody>
          <a:bodyPr/>
          <a:lstStyle>
            <a:lvl1pPr marL="0" indent="0">
              <a:buNone/>
              <a:defRPr sz="4600"/>
            </a:lvl1pPr>
            <a:lvl2pPr marL="658359" indent="0">
              <a:buNone/>
              <a:defRPr sz="4000"/>
            </a:lvl2pPr>
            <a:lvl3pPr marL="1316719" indent="0">
              <a:buNone/>
              <a:defRPr sz="3400"/>
            </a:lvl3pPr>
            <a:lvl4pPr marL="1975077" indent="0">
              <a:buNone/>
              <a:defRPr sz="2900"/>
            </a:lvl4pPr>
            <a:lvl5pPr marL="2633437" indent="0">
              <a:buNone/>
              <a:defRPr sz="2900"/>
            </a:lvl5pPr>
            <a:lvl6pPr marL="3291796" indent="0">
              <a:buNone/>
              <a:defRPr sz="2900"/>
            </a:lvl6pPr>
            <a:lvl7pPr marL="3950156" indent="0">
              <a:buNone/>
              <a:defRPr sz="2900"/>
            </a:lvl7pPr>
            <a:lvl8pPr marL="4608515" indent="0">
              <a:buNone/>
              <a:defRPr sz="2900"/>
            </a:lvl8pPr>
            <a:lvl9pPr marL="5266873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0734680"/>
            <a:ext cx="16459200" cy="1609725"/>
          </a:xfrm>
        </p:spPr>
        <p:txBody>
          <a:bodyPr/>
          <a:lstStyle>
            <a:lvl1pPr marL="0" indent="0">
              <a:buNone/>
              <a:defRPr sz="2100"/>
            </a:lvl1pPr>
            <a:lvl2pPr marL="658359" indent="0">
              <a:buNone/>
              <a:defRPr sz="1700"/>
            </a:lvl2pPr>
            <a:lvl3pPr marL="1316719" indent="0">
              <a:buNone/>
              <a:defRPr sz="1500"/>
            </a:lvl3pPr>
            <a:lvl4pPr marL="1975077" indent="0">
              <a:buNone/>
              <a:defRPr sz="1300"/>
            </a:lvl4pPr>
            <a:lvl5pPr marL="2633437" indent="0">
              <a:buNone/>
              <a:defRPr sz="1300"/>
            </a:lvl5pPr>
            <a:lvl6pPr marL="3291796" indent="0">
              <a:buNone/>
              <a:defRPr sz="1300"/>
            </a:lvl6pPr>
            <a:lvl7pPr marL="3950156" indent="0">
              <a:buNone/>
              <a:defRPr sz="1300"/>
            </a:lvl7pPr>
            <a:lvl8pPr marL="4608515" indent="0">
              <a:buNone/>
              <a:defRPr sz="1300"/>
            </a:lvl8pPr>
            <a:lvl9pPr marL="526687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1" y="549282"/>
            <a:ext cx="24688800" cy="2286001"/>
          </a:xfrm>
          <a:prstGeom prst="rect">
            <a:avLst/>
          </a:prstGeom>
        </p:spPr>
        <p:txBody>
          <a:bodyPr vert="horz" lIns="131672" tIns="65835" rIns="131672" bIns="658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3200401"/>
            <a:ext cx="24688800" cy="9051925"/>
          </a:xfrm>
          <a:prstGeom prst="rect">
            <a:avLst/>
          </a:prstGeom>
        </p:spPr>
        <p:txBody>
          <a:bodyPr vert="horz" lIns="131672" tIns="65835" rIns="131672" bIns="658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2712705"/>
            <a:ext cx="6400800" cy="730250"/>
          </a:xfrm>
          <a:prstGeom prst="rect">
            <a:avLst/>
          </a:prstGeom>
        </p:spPr>
        <p:txBody>
          <a:bodyPr vert="horz" lIns="131672" tIns="65835" rIns="131672" bIns="6583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CB83-75E6-4D78-A459-E66FE0433E0E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1" y="12712705"/>
            <a:ext cx="8686800" cy="730250"/>
          </a:xfrm>
          <a:prstGeom prst="rect">
            <a:avLst/>
          </a:prstGeom>
        </p:spPr>
        <p:txBody>
          <a:bodyPr vert="horz" lIns="131672" tIns="65835" rIns="131672" bIns="6583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2712705"/>
            <a:ext cx="6400800" cy="730250"/>
          </a:xfrm>
          <a:prstGeom prst="rect">
            <a:avLst/>
          </a:prstGeom>
        </p:spPr>
        <p:txBody>
          <a:bodyPr vert="horz" lIns="131672" tIns="65835" rIns="131672" bIns="6583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BC00-DBA5-4928-873D-A537C36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6719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0" indent="-493770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834" indent="-411475" algn="l" defTabSz="1316719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898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304258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62617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0975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79335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694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96054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59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16719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75077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3437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1796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50156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08515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66873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3716000" y="0"/>
            <a:ext cx="4343400" cy="29381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prstClr val="white"/>
                </a:solidFill>
              </a:rPr>
              <a:t>EIS Cloud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 descr="Inter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795" y="3528979"/>
            <a:ext cx="4671802" cy="4671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449300" y="5448300"/>
            <a:ext cx="243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Internet</a:t>
            </a:r>
          </a:p>
          <a:p>
            <a:endParaRPr lang="en-US" dirty="0"/>
          </a:p>
        </p:txBody>
      </p:sp>
      <p:pic>
        <p:nvPicPr>
          <p:cNvPr id="11" name="Picture 10" descr="Cl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413241"/>
            <a:ext cx="2328018" cy="232801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434431" y="1666472"/>
            <a:ext cx="7071021" cy="5583865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+mj-lt"/>
                <a:cs typeface="Helvetica Neue"/>
              </a:rPr>
              <a:t>FIREWALL</a:t>
            </a:r>
            <a:endParaRPr lang="en-US" sz="2400" b="1" dirty="0">
              <a:solidFill>
                <a:schemeClr val="tx1"/>
              </a:solidFill>
              <a:latin typeface="+mj-lt"/>
              <a:cs typeface="Helvetica Neue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114241" y="1637190"/>
            <a:ext cx="5279175" cy="546735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603" y="221856"/>
            <a:ext cx="3745752" cy="24451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0" y="9112151"/>
            <a:ext cx="967318" cy="10031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48" y="1853746"/>
            <a:ext cx="909400" cy="943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819" y="6291960"/>
            <a:ext cx="832355" cy="863184"/>
          </a:xfrm>
          <a:prstGeom prst="rect">
            <a:avLst/>
          </a:prstGeom>
        </p:spPr>
      </p:pic>
      <p:cxnSp>
        <p:nvCxnSpPr>
          <p:cNvPr id="42" name="Curved Connector 41"/>
          <p:cNvCxnSpPr/>
          <p:nvPr/>
        </p:nvCxnSpPr>
        <p:spPr>
          <a:xfrm>
            <a:off x="9580415" y="2188851"/>
            <a:ext cx="11898346" cy="4660055"/>
          </a:xfrm>
          <a:prstGeom prst="curvedConnector3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flipV="1">
            <a:off x="7719952" y="5849659"/>
            <a:ext cx="5676900" cy="426720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flipV="1">
            <a:off x="14668500" y="4082335"/>
            <a:ext cx="6992754" cy="1641865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8655427" y="7032275"/>
            <a:ext cx="2883952" cy="2119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8791750" y="7123797"/>
            <a:ext cx="2935679" cy="2289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01635" y="10008963"/>
            <a:ext cx="18463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C2S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814920" y="3589891"/>
            <a:ext cx="16638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C2S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874318" y="7994173"/>
            <a:ext cx="984885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 smtClean="0"/>
              <a:t>S2S</a:t>
            </a:r>
          </a:p>
          <a:p>
            <a:endParaRPr lang="en-US" dirty="0"/>
          </a:p>
        </p:txBody>
      </p:sp>
      <p:grpSp>
        <p:nvGrpSpPr>
          <p:cNvPr id="68" name="Group 21"/>
          <p:cNvGrpSpPr>
            <a:grpSpLocks/>
          </p:cNvGrpSpPr>
          <p:nvPr/>
        </p:nvGrpSpPr>
        <p:grpSpPr bwMode="auto">
          <a:xfrm flipV="1">
            <a:off x="5369897" y="2654104"/>
            <a:ext cx="1250154" cy="4378170"/>
            <a:chOff x="545458" y="4783771"/>
            <a:chExt cx="2293787" cy="1733798"/>
          </a:xfrm>
        </p:grpSpPr>
        <p:sp>
          <p:nvSpPr>
            <p:cNvPr id="69" name="Rounded Rectangle 68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298580" y="3810000"/>
            <a:ext cx="659411" cy="203965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 smtClean="0"/>
              <a:t>PAS</a:t>
            </a:r>
            <a:endParaRPr lang="en-US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3213507" y="3731563"/>
            <a:ext cx="859106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068313" y="3493438"/>
            <a:ext cx="2111091" cy="271986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98673" y="8583512"/>
            <a:ext cx="27529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Deloitte Network</a:t>
            </a:r>
          </a:p>
          <a:p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30472" y="998152"/>
            <a:ext cx="26950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CSAA Network</a:t>
            </a:r>
          </a:p>
          <a:p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283270" y="3915964"/>
            <a:ext cx="16713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CSAA resources</a:t>
            </a:r>
          </a:p>
          <a:p>
            <a:endParaRPr lang="en-US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12869254" y="9029788"/>
            <a:ext cx="6036891" cy="379854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Straight Arrow Connector 6"/>
          <p:cNvCxnSpPr>
            <a:stCxn id="48" idx="0"/>
          </p:cNvCxnSpPr>
          <p:nvPr/>
        </p:nvCxnSpPr>
        <p:spPr>
          <a:xfrm flipV="1">
            <a:off x="16843199" y="10140396"/>
            <a:ext cx="1216201" cy="106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7" idx="0"/>
          </p:cNvCxnSpPr>
          <p:nvPr/>
        </p:nvCxnSpPr>
        <p:spPr>
          <a:xfrm flipV="1">
            <a:off x="16145158" y="10008966"/>
            <a:ext cx="1761842" cy="118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405932" y="9968762"/>
            <a:ext cx="2501068" cy="120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Us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060" y="11138469"/>
            <a:ext cx="731520" cy="731520"/>
          </a:xfrm>
          <a:prstGeom prst="rect">
            <a:avLst/>
          </a:prstGeom>
        </p:spPr>
      </p:pic>
      <p:pic>
        <p:nvPicPr>
          <p:cNvPr id="47" name="Picture 46" descr="Us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398" y="11193091"/>
            <a:ext cx="731520" cy="731520"/>
          </a:xfrm>
          <a:prstGeom prst="rect">
            <a:avLst/>
          </a:prstGeom>
        </p:spPr>
      </p:pic>
      <p:pic>
        <p:nvPicPr>
          <p:cNvPr id="48" name="Picture 47" descr="Us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439" y="11209174"/>
            <a:ext cx="731520" cy="73152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2596182" y="8410402"/>
            <a:ext cx="20806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User on Deloitte n/w</a:t>
            </a:r>
          </a:p>
          <a:p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3321557" y="7171203"/>
            <a:ext cx="495552" cy="1097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2226175" y="8335180"/>
            <a:ext cx="2919826" cy="1140883"/>
          </a:xfrm>
          <a:prstGeom prst="roundRect">
            <a:avLst>
              <a:gd name="adj" fmla="val 30657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866397" y="9159587"/>
            <a:ext cx="9043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VPN</a:t>
            </a:r>
          </a:p>
          <a:p>
            <a:r>
              <a:rPr lang="en-US" sz="2400" b="1" dirty="0" smtClean="0"/>
              <a:t> H/W</a:t>
            </a:r>
          </a:p>
          <a:p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1424790" y="6315860"/>
            <a:ext cx="9043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VPN</a:t>
            </a:r>
          </a:p>
          <a:p>
            <a:r>
              <a:rPr lang="en-US" sz="2400" b="1" dirty="0" smtClean="0"/>
              <a:t> H/W</a:t>
            </a:r>
          </a:p>
          <a:p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597703" y="1932707"/>
            <a:ext cx="9043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VPN</a:t>
            </a:r>
          </a:p>
          <a:p>
            <a:r>
              <a:rPr lang="en-US" sz="2400" b="1" dirty="0" smtClean="0"/>
              <a:t> H/W</a:t>
            </a:r>
          </a:p>
          <a:p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3636490" y="10562843"/>
            <a:ext cx="20806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Drive  </a:t>
            </a:r>
          </a:p>
          <a:p>
            <a:r>
              <a:rPr lang="en-US" b="1" dirty="0" smtClean="0"/>
              <a:t>(F://..)</a:t>
            </a:r>
          </a:p>
          <a:p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3240303" y="9575612"/>
            <a:ext cx="864885" cy="102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3240303" y="9775140"/>
            <a:ext cx="576806" cy="36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3392703" y="9927540"/>
            <a:ext cx="576806" cy="36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flipH="1">
            <a:off x="11677915" y="308032"/>
            <a:ext cx="27499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 Integrations points on</a:t>
            </a:r>
          </a:p>
          <a:p>
            <a:r>
              <a:rPr lang="en-US" b="1" dirty="0" smtClean="0"/>
              <a:t> EIS</a:t>
            </a:r>
          </a:p>
          <a:p>
            <a:endParaRPr lang="en-US" b="1" dirty="0"/>
          </a:p>
        </p:txBody>
      </p:sp>
      <p:cxnSp>
        <p:nvCxnSpPr>
          <p:cNvPr id="87" name="Curved Connector 86"/>
          <p:cNvCxnSpPr/>
          <p:nvPr/>
        </p:nvCxnSpPr>
        <p:spPr>
          <a:xfrm>
            <a:off x="9472169" y="3854103"/>
            <a:ext cx="3558768" cy="907053"/>
          </a:xfrm>
          <a:prstGeom prst="curvedConnector3">
            <a:avLst>
              <a:gd name="adj1" fmla="val 628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 flipH="1" flipV="1">
            <a:off x="11590118" y="2566926"/>
            <a:ext cx="3550281" cy="820984"/>
          </a:xfrm>
          <a:prstGeom prst="curvedConnector3">
            <a:avLst>
              <a:gd name="adj1" fmla="val 953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>
            <a:off x="9484460" y="5208626"/>
            <a:ext cx="3215606" cy="70650"/>
          </a:xfrm>
          <a:prstGeom prst="curvedConnector3">
            <a:avLst>
              <a:gd name="adj1" fmla="val 37488"/>
            </a:avLst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flipV="1">
            <a:off x="14853612" y="2519755"/>
            <a:ext cx="6091189" cy="2494023"/>
          </a:xfrm>
          <a:prstGeom prst="curvedConnector3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flipH="1">
            <a:off x="18579894" y="1501339"/>
            <a:ext cx="26098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Integrations points on AWS</a:t>
            </a:r>
          </a:p>
          <a:p>
            <a:endParaRPr lang="en-US" b="1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081" y="3462926"/>
            <a:ext cx="1293377" cy="123881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61" y="4550106"/>
            <a:ext cx="1252223" cy="1199395"/>
          </a:xfrm>
          <a:prstGeom prst="rect">
            <a:avLst/>
          </a:prstGeom>
        </p:spPr>
      </p:pic>
      <p:cxnSp>
        <p:nvCxnSpPr>
          <p:cNvPr id="109" name="Curved Connector 108"/>
          <p:cNvCxnSpPr/>
          <p:nvPr/>
        </p:nvCxnSpPr>
        <p:spPr>
          <a:xfrm>
            <a:off x="19514278" y="4287683"/>
            <a:ext cx="2016930" cy="542146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671355" y="3127751"/>
            <a:ext cx="20806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Soft VPNs</a:t>
            </a:r>
          </a:p>
          <a:p>
            <a:endParaRPr lang="en-US" b="1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22815548" y="3640452"/>
            <a:ext cx="1190556" cy="29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22902907" y="3996099"/>
            <a:ext cx="1043637" cy="6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2954197" y="4153985"/>
            <a:ext cx="1289331" cy="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2616200" y="5273005"/>
            <a:ext cx="1297333" cy="36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2589318" y="5435178"/>
            <a:ext cx="1380191" cy="49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2488749" y="5464327"/>
            <a:ext cx="1566055" cy="82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User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920" y="3073619"/>
            <a:ext cx="1617188" cy="1617188"/>
          </a:xfrm>
          <a:prstGeom prst="rect">
            <a:avLst/>
          </a:prstGeom>
        </p:spPr>
      </p:pic>
      <p:pic>
        <p:nvPicPr>
          <p:cNvPr id="125" name="Picture 124" descr="User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438" y="5375536"/>
            <a:ext cx="1315321" cy="1315321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9683042" y="1742575"/>
            <a:ext cx="984885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 smtClean="0"/>
              <a:t>S2S</a:t>
            </a:r>
          </a:p>
          <a:p>
            <a:endParaRPr lang="en-US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4106304" y="4020303"/>
            <a:ext cx="2962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137339" y="4499090"/>
            <a:ext cx="2930974" cy="1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4011967" y="4903022"/>
            <a:ext cx="303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DDEB"/>
        </a:solidFill>
        <a:ln cap="rnd">
          <a:prstDash val="dash"/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49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Potu, Santosh Kumar</dc:creator>
  <cp:lastModifiedBy>Konchada, Anusha</cp:lastModifiedBy>
  <cp:revision>200</cp:revision>
  <dcterms:created xsi:type="dcterms:W3CDTF">2015-05-13T07:06:21Z</dcterms:created>
  <dcterms:modified xsi:type="dcterms:W3CDTF">2016-10-16T04:42:31Z</dcterms:modified>
  <cp:contentStatus/>
</cp:coreProperties>
</file>