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1" r:id="rId1"/>
    <p:sldMasterId id="2147483695" r:id="rId2"/>
    <p:sldMasterId id="2147483716" r:id="rId3"/>
    <p:sldMasterId id="2147483722" r:id="rId4"/>
    <p:sldMasterId id="2147483728" r:id="rId5"/>
  </p:sldMasterIdLst>
  <p:notesMasterIdLst>
    <p:notesMasterId r:id="rId28"/>
  </p:notesMasterIdLst>
  <p:handoutMasterIdLst>
    <p:handoutMasterId r:id="rId29"/>
  </p:handoutMasterIdLst>
  <p:sldIdLst>
    <p:sldId id="494" r:id="rId6"/>
    <p:sldId id="515" r:id="rId7"/>
    <p:sldId id="518" r:id="rId8"/>
    <p:sldId id="520" r:id="rId9"/>
    <p:sldId id="519" r:id="rId10"/>
    <p:sldId id="522" r:id="rId11"/>
    <p:sldId id="533" r:id="rId12"/>
    <p:sldId id="540" r:id="rId13"/>
    <p:sldId id="541" r:id="rId14"/>
    <p:sldId id="536" r:id="rId15"/>
    <p:sldId id="523" r:id="rId16"/>
    <p:sldId id="524" r:id="rId17"/>
    <p:sldId id="525" r:id="rId18"/>
    <p:sldId id="526" r:id="rId19"/>
    <p:sldId id="527" r:id="rId20"/>
    <p:sldId id="528" r:id="rId21"/>
    <p:sldId id="521" r:id="rId22"/>
    <p:sldId id="514" r:id="rId23"/>
    <p:sldId id="458" r:id="rId24"/>
    <p:sldId id="459" r:id="rId25"/>
    <p:sldId id="542" r:id="rId26"/>
    <p:sldId id="537" r:id="rId27"/>
  </p:sldIdLst>
  <p:sldSz cx="9144000" cy="6858000" type="screen4x3"/>
  <p:notesSz cx="7053263"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49">
          <p15:clr>
            <a:srgbClr val="A4A3A4"/>
          </p15:clr>
        </p15:guide>
        <p15:guide id="2" pos="22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F79646"/>
    <a:srgbClr val="55B738"/>
    <a:srgbClr val="E68C15"/>
    <a:srgbClr val="FFFFFF"/>
    <a:srgbClr val="FDEADA"/>
    <a:srgbClr val="DFF3D9"/>
    <a:srgbClr val="F2DCDB"/>
    <a:srgbClr val="EEDDC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7" autoAdjust="0"/>
    <p:restoredTop sz="99127" autoAdjust="0"/>
  </p:normalViewPr>
  <p:slideViewPr>
    <p:cSldViewPr>
      <p:cViewPr>
        <p:scale>
          <a:sx n="81" d="100"/>
          <a:sy n="81" d="100"/>
        </p:scale>
        <p:origin x="-1380" y="234"/>
      </p:cViewPr>
      <p:guideLst>
        <p:guide orient="horz" pos="2160"/>
        <p:guide pos="2880"/>
      </p:guideLst>
    </p:cSldViewPr>
  </p:slideViewPr>
  <p:outlineViewPr>
    <p:cViewPr>
      <p:scale>
        <a:sx n="33" d="100"/>
        <a:sy n="33" d="100"/>
      </p:scale>
      <p:origin x="6" y="0"/>
    </p:cViewPr>
  </p:outlineViewPr>
  <p:notesTextViewPr>
    <p:cViewPr>
      <p:scale>
        <a:sx n="1" d="1"/>
        <a:sy n="1" d="1"/>
      </p:scale>
      <p:origin x="0" y="0"/>
    </p:cViewPr>
  </p:notesTextViewPr>
  <p:sorterViewPr>
    <p:cViewPr>
      <p:scale>
        <a:sx n="180" d="100"/>
        <a:sy n="180" d="100"/>
      </p:scale>
      <p:origin x="0" y="5292"/>
    </p:cViewPr>
  </p:sorterViewPr>
  <p:notesViewPr>
    <p:cSldViewPr>
      <p:cViewPr varScale="1">
        <p:scale>
          <a:sx n="55" d="100"/>
          <a:sy n="55" d="100"/>
        </p:scale>
        <p:origin x="-2904" y="-102"/>
      </p:cViewPr>
      <p:guideLst>
        <p:guide orient="horz" pos="2949"/>
        <p:guide pos="22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E559AA11-B077-4A3E-A509-C3A3AAE702AB}" srcId="{2C6D32ED-D201-40DE-AB75-35DFCD14A6AC}" destId="{DC0ED24A-86D2-4D66-8B49-293C964BC72D}" srcOrd="0" destOrd="0" parTransId="{F026FE7E-9F51-424A-AEF9-FDE4063DB98A}" sibTransId="{8482F547-6712-4FF2-AC96-D2D2B0F50641}"/>
    <dgm:cxn modelId="{AAEE1637-FB96-4C2A-A2C7-3AA77F06B95B}" type="presOf" srcId="{2B6AA8EE-EC6C-4209-B501-7BB830FB7E56}" destId="{B92CBEC6-D843-46D7-9748-BF16880C7FCD}" srcOrd="0" destOrd="0" presId="urn:microsoft.com/office/officeart/2005/8/layout/process3"/>
    <dgm:cxn modelId="{49C60E28-BBA5-4857-9ACB-1D52BD1AC9E0}" type="presOf" srcId="{4C664DEA-1908-4778-95B9-256A0AFDE59E}" destId="{128F4850-C92F-4A65-86A7-9858D1406C5C}" srcOrd="1" destOrd="0" presId="urn:microsoft.com/office/officeart/2005/8/layout/process3"/>
    <dgm:cxn modelId="{6EE4BA40-CC2B-4385-A062-4AD76EA74DD0}" srcId="{2C6D32ED-D201-40DE-AB75-35DFCD14A6AC}" destId="{ED15D663-3FEC-40A7-9F44-462B547B62BC}" srcOrd="1" destOrd="0" parTransId="{B49EA685-38A0-4E1A-AA14-5543E8A12CF6}" sibTransId="{B52C9FAC-BB61-4C5C-903C-6FE8521E3B26}"/>
    <dgm:cxn modelId="{E8A447C6-C3B6-467E-AFB7-E5F47209EC62}" srcId="{2B6AA8EE-EC6C-4209-B501-7BB830FB7E56}" destId="{2C6D32ED-D201-40DE-AB75-35DFCD14A6AC}" srcOrd="0" destOrd="0" parTransId="{06B35166-50E5-428E-BA8D-FA8EC23488A1}" sibTransId="{4D7DE8D2-3B39-4BDF-B6A9-9EC208384143}"/>
    <dgm:cxn modelId="{5EC377E2-E54F-4432-A668-3ABDB4C803F5}" type="presOf" srcId="{4D7DE8D2-3B39-4BDF-B6A9-9EC208384143}" destId="{D0AEFFE3-150F-4144-9EB4-C53B18B49C2B}" srcOrd="1" destOrd="0" presId="urn:microsoft.com/office/officeart/2005/8/layout/process3"/>
    <dgm:cxn modelId="{9A8994DB-5D0F-42AA-89FB-C41890A4A501}" type="presOf" srcId="{2C6D32ED-D201-40DE-AB75-35DFCD14A6AC}" destId="{00541FA2-6771-4878-BCA9-BC755B26E835}" srcOrd="0" destOrd="0" presId="urn:microsoft.com/office/officeart/2005/8/layout/process3"/>
    <dgm:cxn modelId="{E5E1D918-436B-47C7-BD94-3AE1B95FF7C4}" type="presOf" srcId="{BCCED575-3640-4EBA-9F0C-34B3B165C0D0}" destId="{CA26B50A-6BF0-4BDD-A03C-6BC7E5484712}" srcOrd="0" destOrd="0" presId="urn:microsoft.com/office/officeart/2005/8/layout/process3"/>
    <dgm:cxn modelId="{495D83FF-F433-4699-83F9-7FD9C8978406}" type="presOf" srcId="{39F4EE6A-4E43-4542-97B7-187360F926FB}" destId="{6A6D4604-3B7A-468D-9505-7A192748FABA}" srcOrd="0" destOrd="0" presId="urn:microsoft.com/office/officeart/2005/8/layout/process3"/>
    <dgm:cxn modelId="{19E283A5-6011-4E7C-9F20-DA2B36E17916}" type="presOf" srcId="{BA3A0795-D8D7-4FC2-8EB6-B0E505C6100B}" destId="{85BE8CB7-469C-46FE-BA75-F0D7BD246B64}" srcOrd="1"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B124617F-4A44-4F55-BD52-35344F095D66}" type="presOf" srcId="{4C664DEA-1908-4778-95B9-256A0AFDE59E}" destId="{609D6532-A826-4993-9E9A-77A6ECAE1FE7}" srcOrd="0" destOrd="0" presId="urn:microsoft.com/office/officeart/2005/8/layout/process3"/>
    <dgm:cxn modelId="{259A04B1-07A3-4F4E-839D-42A788C74AA4}" type="presOf" srcId="{DC0ED24A-86D2-4D66-8B49-293C964BC72D}" destId="{E8EB9C84-D3A9-4637-86A7-54A3C2AFCA17}" srcOrd="0" destOrd="0" presId="urn:microsoft.com/office/officeart/2005/8/layout/process3"/>
    <dgm:cxn modelId="{97242C98-C024-40AD-9EC6-434C8A98572D}" type="presOf" srcId="{ADADED35-E61F-4CA4-BC30-AF4E0EC31DEB}" destId="{B5D96ECC-1BAC-4CFC-BFC9-895CC959C79F}" srcOrd="0" destOrd="0" presId="urn:microsoft.com/office/officeart/2005/8/layout/process3"/>
    <dgm:cxn modelId="{ADFF5C3D-F61E-4D0A-B763-6A4D1C93D1E6}" srcId="{2B6AA8EE-EC6C-4209-B501-7BB830FB7E56}" destId="{C96350DA-D3D8-4FD3-9E8A-69659D934782}" srcOrd="3" destOrd="0" parTransId="{906F54BB-9F51-481C-827D-15BF82F77C52}" sibTransId="{7FEBEFED-5909-4610-ABF8-7490C568D526}"/>
    <dgm:cxn modelId="{561B5E19-166C-4E81-95F4-F8F0C0C1BEDB}" type="presOf" srcId="{57858852-773F-49ED-A07D-31E77564BD38}" destId="{70384D57-2463-4770-B322-779FFCB413F4}" srcOrd="0" destOrd="0" presId="urn:microsoft.com/office/officeart/2005/8/layout/process3"/>
    <dgm:cxn modelId="{DD1226F0-DBEA-4920-B20B-45D9EE832FC3}" type="presOf" srcId="{ADADED35-E61F-4CA4-BC30-AF4E0EC31DEB}" destId="{778D4D46-D6BD-4BBF-B91E-0517A0942306}" srcOrd="1" destOrd="0" presId="urn:microsoft.com/office/officeart/2005/8/layout/process3"/>
    <dgm:cxn modelId="{53FF79CB-DA28-47DE-B556-42E0216BDA65}" type="presOf" srcId="{2C6D32ED-D201-40DE-AB75-35DFCD14A6AC}" destId="{3FB18DA6-3CBF-44F5-BCAD-87123C3487A9}" srcOrd="1"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F1D90E0F-27D5-4BD0-82D3-82EB4D654403}" type="presOf" srcId="{ACAD2BBC-80A3-4D96-8B36-F3C1AB80B32E}" destId="{82ED8352-4513-4201-8635-3D3F07ACBA3B}" srcOrd="0" destOrd="0" presId="urn:microsoft.com/office/officeart/2005/8/layout/process3"/>
    <dgm:cxn modelId="{CB6C59F5-3CC4-4712-AACD-B24E77950DE3}" type="presOf" srcId="{C96350DA-D3D8-4FD3-9E8A-69659D934782}" destId="{65F6F2D5-D15B-4E0C-B80A-D1E38010A7B1}" srcOrd="0" destOrd="0" presId="urn:microsoft.com/office/officeart/2005/8/layout/process3"/>
    <dgm:cxn modelId="{810C93C9-F755-4200-AAAD-C7EA9FF29E23}" type="presOf" srcId="{39F4EE6A-4E43-4542-97B7-187360F926FB}" destId="{8A749C53-B7AE-445F-93AF-EAC9974DC4D6}" srcOrd="1" destOrd="0" presId="urn:microsoft.com/office/officeart/2005/8/layout/process3"/>
    <dgm:cxn modelId="{DF8D8B1F-7DB3-4510-875E-A7EEE8CE5612}" srcId="{39F4EE6A-4E43-4542-97B7-187360F926FB}" destId="{ACAD2BBC-80A3-4D96-8B36-F3C1AB80B32E}" srcOrd="0" destOrd="0" parTransId="{FAB7CEE2-6220-4B5F-B7B9-329E896E0BB4}" sibTransId="{19E6D599-4D70-45E3-AA37-1F225088E217}"/>
    <dgm:cxn modelId="{CE198541-F0FD-48D9-9E7E-F6D693655FA3}" type="presOf" srcId="{4D7DE8D2-3B39-4BDF-B6A9-9EC208384143}" destId="{92A97F5B-4D86-428F-9C73-D7235790B25D}" srcOrd="0"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A7EFB341-BBDD-4A32-B0D9-F4A8AB58E8F6}" type="presOf" srcId="{C96350DA-D3D8-4FD3-9E8A-69659D934782}" destId="{E2B287F3-F37B-47C0-889B-7D5A2056FA62}" srcOrd="1" destOrd="0" presId="urn:microsoft.com/office/officeart/2005/8/layout/process3"/>
    <dgm:cxn modelId="{C21789B1-1A55-485C-B2B6-8EC9D25F0869}" type="presOf" srcId="{ED15D663-3FEC-40A7-9F44-462B547B62BC}" destId="{E8EB9C84-D3A9-4637-86A7-54A3C2AFCA17}" srcOrd="0" destOrd="1"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D33B50BD-BB3B-451B-9BA7-039F6DF165EB}" type="presOf" srcId="{BA3A0795-D8D7-4FC2-8EB6-B0E505C6100B}" destId="{C07A72D0-866A-4BF4-8DD2-02E486C1DDB1}" srcOrd="0" destOrd="0" presId="urn:microsoft.com/office/officeart/2005/8/layout/process3"/>
    <dgm:cxn modelId="{ADCCA803-014F-4E1B-A3F0-BE23E9FEEC98}" type="presParOf" srcId="{B92CBEC6-D843-46D7-9748-BF16880C7FCD}" destId="{C9BD7BCA-AE95-40F5-8B99-11F616EFC342}" srcOrd="0" destOrd="0" presId="urn:microsoft.com/office/officeart/2005/8/layout/process3"/>
    <dgm:cxn modelId="{A6ECC27A-920A-42BD-BB4C-318CEA756FEA}" type="presParOf" srcId="{C9BD7BCA-AE95-40F5-8B99-11F616EFC342}" destId="{00541FA2-6771-4878-BCA9-BC755B26E835}" srcOrd="0" destOrd="0" presId="urn:microsoft.com/office/officeart/2005/8/layout/process3"/>
    <dgm:cxn modelId="{440AA74C-D9B0-4FC0-9BC4-C75833270095}" type="presParOf" srcId="{C9BD7BCA-AE95-40F5-8B99-11F616EFC342}" destId="{3FB18DA6-3CBF-44F5-BCAD-87123C3487A9}" srcOrd="1" destOrd="0" presId="urn:microsoft.com/office/officeart/2005/8/layout/process3"/>
    <dgm:cxn modelId="{160EDEE3-550E-4B94-BEB4-2D7F0E17F954}" type="presParOf" srcId="{C9BD7BCA-AE95-40F5-8B99-11F616EFC342}" destId="{E8EB9C84-D3A9-4637-86A7-54A3C2AFCA17}" srcOrd="2" destOrd="0" presId="urn:microsoft.com/office/officeart/2005/8/layout/process3"/>
    <dgm:cxn modelId="{F5111F20-341C-4165-9D1E-90AF54787F9A}" type="presParOf" srcId="{B92CBEC6-D843-46D7-9748-BF16880C7FCD}" destId="{92A97F5B-4D86-428F-9C73-D7235790B25D}" srcOrd="1" destOrd="0" presId="urn:microsoft.com/office/officeart/2005/8/layout/process3"/>
    <dgm:cxn modelId="{48E56953-7B31-4630-B828-02F808C23219}" type="presParOf" srcId="{92A97F5B-4D86-428F-9C73-D7235790B25D}" destId="{D0AEFFE3-150F-4144-9EB4-C53B18B49C2B}" srcOrd="0" destOrd="0" presId="urn:microsoft.com/office/officeart/2005/8/layout/process3"/>
    <dgm:cxn modelId="{BE203B6C-CEC6-4747-9596-6C75B56238D0}" type="presParOf" srcId="{B92CBEC6-D843-46D7-9748-BF16880C7FCD}" destId="{A9E1585E-5CD2-4762-987A-31D7E5CBAD49}" srcOrd="2" destOrd="0" presId="urn:microsoft.com/office/officeart/2005/8/layout/process3"/>
    <dgm:cxn modelId="{55CB34D4-42E7-4AF4-9074-588B8C57D43C}" type="presParOf" srcId="{A9E1585E-5CD2-4762-987A-31D7E5CBAD49}" destId="{C07A72D0-866A-4BF4-8DD2-02E486C1DDB1}" srcOrd="0" destOrd="0" presId="urn:microsoft.com/office/officeart/2005/8/layout/process3"/>
    <dgm:cxn modelId="{C663F04D-0C6A-4C86-BA6B-A5761C47A47D}" type="presParOf" srcId="{A9E1585E-5CD2-4762-987A-31D7E5CBAD49}" destId="{85BE8CB7-469C-46FE-BA75-F0D7BD246B64}" srcOrd="1" destOrd="0" presId="urn:microsoft.com/office/officeart/2005/8/layout/process3"/>
    <dgm:cxn modelId="{7FAF3EBD-AB0B-4327-ABD5-3F6158D65987}" type="presParOf" srcId="{A9E1585E-5CD2-4762-987A-31D7E5CBAD49}" destId="{CA26B50A-6BF0-4BDD-A03C-6BC7E5484712}" srcOrd="2" destOrd="0" presId="urn:microsoft.com/office/officeart/2005/8/layout/process3"/>
    <dgm:cxn modelId="{EED286DD-2754-4763-A7B3-38969814D54B}" type="presParOf" srcId="{B92CBEC6-D843-46D7-9748-BF16880C7FCD}" destId="{609D6532-A826-4993-9E9A-77A6ECAE1FE7}" srcOrd="3" destOrd="0" presId="urn:microsoft.com/office/officeart/2005/8/layout/process3"/>
    <dgm:cxn modelId="{DC00F867-98DF-4DC9-9995-10C6B92C4B85}" type="presParOf" srcId="{609D6532-A826-4993-9E9A-77A6ECAE1FE7}" destId="{128F4850-C92F-4A65-86A7-9858D1406C5C}" srcOrd="0" destOrd="0" presId="urn:microsoft.com/office/officeart/2005/8/layout/process3"/>
    <dgm:cxn modelId="{62B8E37C-29AA-478A-AD24-ADCE4FCF5EB6}" type="presParOf" srcId="{B92CBEC6-D843-46D7-9748-BF16880C7FCD}" destId="{33726979-EC10-46FE-821A-990BF95D44D8}" srcOrd="4" destOrd="0" presId="urn:microsoft.com/office/officeart/2005/8/layout/process3"/>
    <dgm:cxn modelId="{08BEFEBB-5CEC-4EA2-91BD-61B0CAE799B9}" type="presParOf" srcId="{33726979-EC10-46FE-821A-990BF95D44D8}" destId="{6A6D4604-3B7A-468D-9505-7A192748FABA}" srcOrd="0" destOrd="0" presId="urn:microsoft.com/office/officeart/2005/8/layout/process3"/>
    <dgm:cxn modelId="{E353B70B-6E7E-4467-8148-3E655398A2A5}" type="presParOf" srcId="{33726979-EC10-46FE-821A-990BF95D44D8}" destId="{8A749C53-B7AE-445F-93AF-EAC9974DC4D6}" srcOrd="1" destOrd="0" presId="urn:microsoft.com/office/officeart/2005/8/layout/process3"/>
    <dgm:cxn modelId="{E06A97D2-13A4-44C5-A360-E7AAD180443D}" type="presParOf" srcId="{33726979-EC10-46FE-821A-990BF95D44D8}" destId="{82ED8352-4513-4201-8635-3D3F07ACBA3B}" srcOrd="2" destOrd="0" presId="urn:microsoft.com/office/officeart/2005/8/layout/process3"/>
    <dgm:cxn modelId="{977A3E75-D43F-428E-81E7-C4C16BA421D5}" type="presParOf" srcId="{B92CBEC6-D843-46D7-9748-BF16880C7FCD}" destId="{B5D96ECC-1BAC-4CFC-BFC9-895CC959C79F}" srcOrd="5" destOrd="0" presId="urn:microsoft.com/office/officeart/2005/8/layout/process3"/>
    <dgm:cxn modelId="{7E7B4D8A-D03D-476A-A13A-DADE4F8F7727}" type="presParOf" srcId="{B5D96ECC-1BAC-4CFC-BFC9-895CC959C79F}" destId="{778D4D46-D6BD-4BBF-B91E-0517A0942306}" srcOrd="0" destOrd="0" presId="urn:microsoft.com/office/officeart/2005/8/layout/process3"/>
    <dgm:cxn modelId="{17618448-5003-41EA-89CB-2264273B372E}" type="presParOf" srcId="{B92CBEC6-D843-46D7-9748-BF16880C7FCD}" destId="{5D715B79-F58A-4A11-8730-E3E2D36EEBEC}" srcOrd="6" destOrd="0" presId="urn:microsoft.com/office/officeart/2005/8/layout/process3"/>
    <dgm:cxn modelId="{15A14D84-1F97-4B02-B184-E6A622A90874}" type="presParOf" srcId="{5D715B79-F58A-4A11-8730-E3E2D36EEBEC}" destId="{65F6F2D5-D15B-4E0C-B80A-D1E38010A7B1}" srcOrd="0" destOrd="0" presId="urn:microsoft.com/office/officeart/2005/8/layout/process3"/>
    <dgm:cxn modelId="{8F57D7A1-EFEF-4B9B-A27B-4CADCF8FE206}" type="presParOf" srcId="{5D715B79-F58A-4A11-8730-E3E2D36EEBEC}" destId="{E2B287F3-F37B-47C0-889B-7D5A2056FA62}" srcOrd="1" destOrd="0" presId="urn:microsoft.com/office/officeart/2005/8/layout/process3"/>
    <dgm:cxn modelId="{F031DA03-64BF-44FC-952F-C8A2725E62AE}"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rgbClr val="C00000"/>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rgbClr val="C00000"/>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rgbClr val="C00000"/>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E559AA11-B077-4A3E-A509-C3A3AAE702AB}" srcId="{2C6D32ED-D201-40DE-AB75-35DFCD14A6AC}" destId="{DC0ED24A-86D2-4D66-8B49-293C964BC72D}" srcOrd="0" destOrd="0" parTransId="{F026FE7E-9F51-424A-AEF9-FDE4063DB98A}" sibTransId="{8482F547-6712-4FF2-AC96-D2D2B0F50641}"/>
    <dgm:cxn modelId="{6E3CAD85-A6EE-4B4E-93BF-DF2909BD366B}" type="presOf" srcId="{ED15D663-3FEC-40A7-9F44-462B547B62BC}" destId="{E8EB9C84-D3A9-4637-86A7-54A3C2AFCA17}" srcOrd="0" destOrd="1" presId="urn:microsoft.com/office/officeart/2005/8/layout/process3"/>
    <dgm:cxn modelId="{6EE4BA40-CC2B-4385-A062-4AD76EA74DD0}" srcId="{2C6D32ED-D201-40DE-AB75-35DFCD14A6AC}" destId="{ED15D663-3FEC-40A7-9F44-462B547B62BC}" srcOrd="1" destOrd="0" parTransId="{B49EA685-38A0-4E1A-AA14-5543E8A12CF6}" sibTransId="{B52C9FAC-BB61-4C5C-903C-6FE8521E3B26}"/>
    <dgm:cxn modelId="{F7965CA3-F097-4538-9D49-09E54DBF7369}" type="presOf" srcId="{2C6D32ED-D201-40DE-AB75-35DFCD14A6AC}" destId="{3FB18DA6-3CBF-44F5-BCAD-87123C3487A9}" srcOrd="1" destOrd="0" presId="urn:microsoft.com/office/officeart/2005/8/layout/process3"/>
    <dgm:cxn modelId="{E36FD2C8-16C4-4CDE-9FB8-D66890481DAE}" type="presOf" srcId="{BA3A0795-D8D7-4FC2-8EB6-B0E505C6100B}" destId="{85BE8CB7-469C-46FE-BA75-F0D7BD246B64}" srcOrd="1"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08DBC012-0309-4062-B2FC-DF2E36EE99C3}" type="presOf" srcId="{39F4EE6A-4E43-4542-97B7-187360F926FB}" destId="{6A6D4604-3B7A-468D-9505-7A192748FABA}" srcOrd="0" destOrd="0" presId="urn:microsoft.com/office/officeart/2005/8/layout/process3"/>
    <dgm:cxn modelId="{8599FDDB-A9DD-4DF9-A03E-15EB4C0DFF40}" type="presOf" srcId="{4C664DEA-1908-4778-95B9-256A0AFDE59E}" destId="{609D6532-A826-4993-9E9A-77A6ECAE1FE7}" srcOrd="0" destOrd="0" presId="urn:microsoft.com/office/officeart/2005/8/layout/process3"/>
    <dgm:cxn modelId="{22B94ADA-DC9C-4AC4-9FA0-4F574C2DC81C}" type="presOf" srcId="{ACAD2BBC-80A3-4D96-8B36-F3C1AB80B32E}" destId="{82ED8352-4513-4201-8635-3D3F07ACBA3B}" srcOrd="0" destOrd="0" presId="urn:microsoft.com/office/officeart/2005/8/layout/process3"/>
    <dgm:cxn modelId="{DCE21CE8-FE4A-45B4-BCF4-350149D21802}" type="presOf" srcId="{57858852-773F-49ED-A07D-31E77564BD38}" destId="{70384D57-2463-4770-B322-779FFCB413F4}" srcOrd="0" destOrd="0" presId="urn:microsoft.com/office/officeart/2005/8/layout/process3"/>
    <dgm:cxn modelId="{F6C3876D-7E6E-48A2-AB90-843C0FD494A4}" type="presOf" srcId="{4D7DE8D2-3B39-4BDF-B6A9-9EC208384143}" destId="{92A97F5B-4D86-428F-9C73-D7235790B25D}" srcOrd="0" destOrd="0" presId="urn:microsoft.com/office/officeart/2005/8/layout/process3"/>
    <dgm:cxn modelId="{622E3067-F37C-47D0-A9C5-6E3D10544D03}" type="presOf" srcId="{4D7DE8D2-3B39-4BDF-B6A9-9EC208384143}" destId="{D0AEFFE3-150F-4144-9EB4-C53B18B49C2B}" srcOrd="1" destOrd="0" presId="urn:microsoft.com/office/officeart/2005/8/layout/process3"/>
    <dgm:cxn modelId="{01D27BAC-7338-496E-AB6C-8009B3C6DB6F}" type="presOf" srcId="{2C6D32ED-D201-40DE-AB75-35DFCD14A6AC}" destId="{00541FA2-6771-4878-BCA9-BC755B26E835}" srcOrd="0" destOrd="0" presId="urn:microsoft.com/office/officeart/2005/8/layout/process3"/>
    <dgm:cxn modelId="{CBBF0A76-95A5-4ACC-9C2F-54ACAAEA70C3}" type="presOf" srcId="{DC0ED24A-86D2-4D66-8B49-293C964BC72D}" destId="{E8EB9C84-D3A9-4637-86A7-54A3C2AFCA17}" srcOrd="0" destOrd="0" presId="urn:microsoft.com/office/officeart/2005/8/layout/process3"/>
    <dgm:cxn modelId="{C5BE4922-48A8-43B7-9700-50510C6BD2C8}" type="presOf" srcId="{ADADED35-E61F-4CA4-BC30-AF4E0EC31DEB}" destId="{B5D96ECC-1BAC-4CFC-BFC9-895CC959C79F}" srcOrd="0"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DB969F9B-EA99-4B72-8AEF-F8A6A57CBB8F}" type="presOf" srcId="{BCCED575-3640-4EBA-9F0C-34B3B165C0D0}" destId="{CA26B50A-6BF0-4BDD-A03C-6BC7E5484712}" srcOrd="0"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DF8D8B1F-7DB3-4510-875E-A7EEE8CE5612}" srcId="{39F4EE6A-4E43-4542-97B7-187360F926FB}" destId="{ACAD2BBC-80A3-4D96-8B36-F3C1AB80B32E}" srcOrd="0" destOrd="0" parTransId="{FAB7CEE2-6220-4B5F-B7B9-329E896E0BB4}" sibTransId="{19E6D599-4D70-45E3-AA37-1F225088E217}"/>
    <dgm:cxn modelId="{9E4C36C5-FE70-423A-91B5-9A6D11885953}" type="presOf" srcId="{C96350DA-D3D8-4FD3-9E8A-69659D934782}" destId="{65F6F2D5-D15B-4E0C-B80A-D1E38010A7B1}" srcOrd="0" destOrd="0" presId="urn:microsoft.com/office/officeart/2005/8/layout/process3"/>
    <dgm:cxn modelId="{DD370586-451B-4991-93DB-365C4BB3F0FF}" type="presOf" srcId="{4C664DEA-1908-4778-95B9-256A0AFDE59E}" destId="{128F4850-C92F-4A65-86A7-9858D1406C5C}" srcOrd="1"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C9D68CC6-5A14-49A2-AB20-92888D201AEE}" type="presOf" srcId="{BA3A0795-D8D7-4FC2-8EB6-B0E505C6100B}" destId="{C07A72D0-866A-4BF4-8DD2-02E486C1DDB1}" srcOrd="0" destOrd="0" presId="urn:microsoft.com/office/officeart/2005/8/layout/process3"/>
    <dgm:cxn modelId="{3E965401-6504-46D4-BBB8-DDE808E718D7}" type="presOf" srcId="{ADADED35-E61F-4CA4-BC30-AF4E0EC31DEB}" destId="{778D4D46-D6BD-4BBF-B91E-0517A0942306}" srcOrd="1" destOrd="0" presId="urn:microsoft.com/office/officeart/2005/8/layout/process3"/>
    <dgm:cxn modelId="{2840D1D2-C57B-47B1-9325-DFC7F1FD20C1}" type="presOf" srcId="{39F4EE6A-4E43-4542-97B7-187360F926FB}" destId="{8A749C53-B7AE-445F-93AF-EAC9974DC4D6}" srcOrd="1" destOrd="0" presId="urn:microsoft.com/office/officeart/2005/8/layout/process3"/>
    <dgm:cxn modelId="{75A769C1-550D-4E18-9926-921D244D9322}" type="presOf" srcId="{2B6AA8EE-EC6C-4209-B501-7BB830FB7E56}" destId="{B92CBEC6-D843-46D7-9748-BF16880C7FCD}" srcOrd="0"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F38250FB-C991-4EE2-862D-D2F0CF15ABE0}" type="presOf" srcId="{C96350DA-D3D8-4FD3-9E8A-69659D934782}" destId="{E2B287F3-F37B-47C0-889B-7D5A2056FA62}" srcOrd="1" destOrd="0" presId="urn:microsoft.com/office/officeart/2005/8/layout/process3"/>
    <dgm:cxn modelId="{3DEF4517-859A-432A-A042-7EEC019A6C5E}" type="presParOf" srcId="{B92CBEC6-D843-46D7-9748-BF16880C7FCD}" destId="{C9BD7BCA-AE95-40F5-8B99-11F616EFC342}" srcOrd="0" destOrd="0" presId="urn:microsoft.com/office/officeart/2005/8/layout/process3"/>
    <dgm:cxn modelId="{FFF673CE-F02F-417E-A00E-0AE790E363DD}" type="presParOf" srcId="{C9BD7BCA-AE95-40F5-8B99-11F616EFC342}" destId="{00541FA2-6771-4878-BCA9-BC755B26E835}" srcOrd="0" destOrd="0" presId="urn:microsoft.com/office/officeart/2005/8/layout/process3"/>
    <dgm:cxn modelId="{FEC35360-348F-4E2F-886A-557E92F441D0}" type="presParOf" srcId="{C9BD7BCA-AE95-40F5-8B99-11F616EFC342}" destId="{3FB18DA6-3CBF-44F5-BCAD-87123C3487A9}" srcOrd="1" destOrd="0" presId="urn:microsoft.com/office/officeart/2005/8/layout/process3"/>
    <dgm:cxn modelId="{1541A150-5A68-4A8E-87FB-F1C673EA2618}" type="presParOf" srcId="{C9BD7BCA-AE95-40F5-8B99-11F616EFC342}" destId="{E8EB9C84-D3A9-4637-86A7-54A3C2AFCA17}" srcOrd="2" destOrd="0" presId="urn:microsoft.com/office/officeart/2005/8/layout/process3"/>
    <dgm:cxn modelId="{F88D7A3A-9B23-4C81-9ED0-96B644B18C97}" type="presParOf" srcId="{B92CBEC6-D843-46D7-9748-BF16880C7FCD}" destId="{92A97F5B-4D86-428F-9C73-D7235790B25D}" srcOrd="1" destOrd="0" presId="urn:microsoft.com/office/officeart/2005/8/layout/process3"/>
    <dgm:cxn modelId="{4C3E8FCE-D355-4C54-8EF7-E5DF27EF05D7}" type="presParOf" srcId="{92A97F5B-4D86-428F-9C73-D7235790B25D}" destId="{D0AEFFE3-150F-4144-9EB4-C53B18B49C2B}" srcOrd="0" destOrd="0" presId="urn:microsoft.com/office/officeart/2005/8/layout/process3"/>
    <dgm:cxn modelId="{2F50AB6F-CA96-44B9-B99B-561C61017DAD}" type="presParOf" srcId="{B92CBEC6-D843-46D7-9748-BF16880C7FCD}" destId="{A9E1585E-5CD2-4762-987A-31D7E5CBAD49}" srcOrd="2" destOrd="0" presId="urn:microsoft.com/office/officeart/2005/8/layout/process3"/>
    <dgm:cxn modelId="{0D895068-25A7-409B-A932-630E0D2F26A8}" type="presParOf" srcId="{A9E1585E-5CD2-4762-987A-31D7E5CBAD49}" destId="{C07A72D0-866A-4BF4-8DD2-02E486C1DDB1}" srcOrd="0" destOrd="0" presId="urn:microsoft.com/office/officeart/2005/8/layout/process3"/>
    <dgm:cxn modelId="{F4E9EB3F-FF8F-40D2-9BF6-7F826CD716FF}" type="presParOf" srcId="{A9E1585E-5CD2-4762-987A-31D7E5CBAD49}" destId="{85BE8CB7-469C-46FE-BA75-F0D7BD246B64}" srcOrd="1" destOrd="0" presId="urn:microsoft.com/office/officeart/2005/8/layout/process3"/>
    <dgm:cxn modelId="{EB7EB9B3-3C69-4184-89D7-3D8396CC9DBF}" type="presParOf" srcId="{A9E1585E-5CD2-4762-987A-31D7E5CBAD49}" destId="{CA26B50A-6BF0-4BDD-A03C-6BC7E5484712}" srcOrd="2" destOrd="0" presId="urn:microsoft.com/office/officeart/2005/8/layout/process3"/>
    <dgm:cxn modelId="{A3CB3492-9A96-43B8-BADD-F629DEA80B6F}" type="presParOf" srcId="{B92CBEC6-D843-46D7-9748-BF16880C7FCD}" destId="{609D6532-A826-4993-9E9A-77A6ECAE1FE7}" srcOrd="3" destOrd="0" presId="urn:microsoft.com/office/officeart/2005/8/layout/process3"/>
    <dgm:cxn modelId="{87931A1D-10BF-4041-9C6C-FAB2FB2A924D}" type="presParOf" srcId="{609D6532-A826-4993-9E9A-77A6ECAE1FE7}" destId="{128F4850-C92F-4A65-86A7-9858D1406C5C}" srcOrd="0" destOrd="0" presId="urn:microsoft.com/office/officeart/2005/8/layout/process3"/>
    <dgm:cxn modelId="{C8F9161A-773D-4293-87EF-7A5C4FED58F5}" type="presParOf" srcId="{B92CBEC6-D843-46D7-9748-BF16880C7FCD}" destId="{33726979-EC10-46FE-821A-990BF95D44D8}" srcOrd="4" destOrd="0" presId="urn:microsoft.com/office/officeart/2005/8/layout/process3"/>
    <dgm:cxn modelId="{7C3A0663-1804-4465-BDEF-6A636A388CF7}" type="presParOf" srcId="{33726979-EC10-46FE-821A-990BF95D44D8}" destId="{6A6D4604-3B7A-468D-9505-7A192748FABA}" srcOrd="0" destOrd="0" presId="urn:microsoft.com/office/officeart/2005/8/layout/process3"/>
    <dgm:cxn modelId="{5F926572-A110-4021-9CDF-1A87BA2D0394}" type="presParOf" srcId="{33726979-EC10-46FE-821A-990BF95D44D8}" destId="{8A749C53-B7AE-445F-93AF-EAC9974DC4D6}" srcOrd="1" destOrd="0" presId="urn:microsoft.com/office/officeart/2005/8/layout/process3"/>
    <dgm:cxn modelId="{A3966D82-0721-42EB-807B-7F8511693B7C}" type="presParOf" srcId="{33726979-EC10-46FE-821A-990BF95D44D8}" destId="{82ED8352-4513-4201-8635-3D3F07ACBA3B}" srcOrd="2" destOrd="0" presId="urn:microsoft.com/office/officeart/2005/8/layout/process3"/>
    <dgm:cxn modelId="{BFFA59BD-BD5E-4A81-89E9-F19FACCAC953}" type="presParOf" srcId="{B92CBEC6-D843-46D7-9748-BF16880C7FCD}" destId="{B5D96ECC-1BAC-4CFC-BFC9-895CC959C79F}" srcOrd="5" destOrd="0" presId="urn:microsoft.com/office/officeart/2005/8/layout/process3"/>
    <dgm:cxn modelId="{B7899AA1-3B4B-46E0-8A85-C60BCBA43B20}" type="presParOf" srcId="{B5D96ECC-1BAC-4CFC-BFC9-895CC959C79F}" destId="{778D4D46-D6BD-4BBF-B91E-0517A0942306}" srcOrd="0" destOrd="0" presId="urn:microsoft.com/office/officeart/2005/8/layout/process3"/>
    <dgm:cxn modelId="{5A07128A-4AA8-45FF-ABB9-A6C2429687E4}" type="presParOf" srcId="{B92CBEC6-D843-46D7-9748-BF16880C7FCD}" destId="{5D715B79-F58A-4A11-8730-E3E2D36EEBEC}" srcOrd="6" destOrd="0" presId="urn:microsoft.com/office/officeart/2005/8/layout/process3"/>
    <dgm:cxn modelId="{03B1B6BE-516C-472E-BCD7-D1A0D5990EAC}" type="presParOf" srcId="{5D715B79-F58A-4A11-8730-E3E2D36EEBEC}" destId="{65F6F2D5-D15B-4E0C-B80A-D1E38010A7B1}" srcOrd="0" destOrd="0" presId="urn:microsoft.com/office/officeart/2005/8/layout/process3"/>
    <dgm:cxn modelId="{B4B09FD7-0C53-40B9-9BD8-6AC4456AA91A}" type="presParOf" srcId="{5D715B79-F58A-4A11-8730-E3E2D36EEBEC}" destId="{E2B287F3-F37B-47C0-889B-7D5A2056FA62}" srcOrd="1" destOrd="0" presId="urn:microsoft.com/office/officeart/2005/8/layout/process3"/>
    <dgm:cxn modelId="{CF12148F-F93E-4EA6-AABF-35A5CC782264}"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chemeClr val="accent1"/>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chemeClr val="accent1"/>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a:ln>
          <a:solidFill>
            <a:srgbClr val="C00000"/>
          </a:solidFill>
        </a:ln>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a:ln>
          <a:solidFill>
            <a:srgbClr val="C00000"/>
          </a:solidFill>
        </a:ln>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chemeClr val="accent1"/>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27920BA5-F8AF-49A5-827D-D7BEF864C235}" type="presOf" srcId="{ADADED35-E61F-4CA4-BC30-AF4E0EC31DEB}" destId="{B5D96ECC-1BAC-4CFC-BFC9-895CC959C79F}" srcOrd="0" destOrd="0" presId="urn:microsoft.com/office/officeart/2005/8/layout/process3"/>
    <dgm:cxn modelId="{E559AA11-B077-4A3E-A509-C3A3AAE702AB}" srcId="{2C6D32ED-D201-40DE-AB75-35DFCD14A6AC}" destId="{DC0ED24A-86D2-4D66-8B49-293C964BC72D}" srcOrd="0" destOrd="0" parTransId="{F026FE7E-9F51-424A-AEF9-FDE4063DB98A}" sibTransId="{8482F547-6712-4FF2-AC96-D2D2B0F50641}"/>
    <dgm:cxn modelId="{6EE4BA40-CC2B-4385-A062-4AD76EA74DD0}" srcId="{2C6D32ED-D201-40DE-AB75-35DFCD14A6AC}" destId="{ED15D663-3FEC-40A7-9F44-462B547B62BC}" srcOrd="1" destOrd="0" parTransId="{B49EA685-38A0-4E1A-AA14-5543E8A12CF6}" sibTransId="{B52C9FAC-BB61-4C5C-903C-6FE8521E3B26}"/>
    <dgm:cxn modelId="{20FC541F-9EFB-409D-A5E3-B69878468448}" type="presOf" srcId="{2C6D32ED-D201-40DE-AB75-35DFCD14A6AC}" destId="{00541FA2-6771-4878-BCA9-BC755B26E835}" srcOrd="0" destOrd="0" presId="urn:microsoft.com/office/officeart/2005/8/layout/process3"/>
    <dgm:cxn modelId="{FC679ABB-2AD4-4C5F-A31E-49E21A8D7EEF}" type="presOf" srcId="{2B6AA8EE-EC6C-4209-B501-7BB830FB7E56}" destId="{B92CBEC6-D843-46D7-9748-BF16880C7FCD}" srcOrd="0" destOrd="0" presId="urn:microsoft.com/office/officeart/2005/8/layout/process3"/>
    <dgm:cxn modelId="{33B2EE80-67F4-4F09-97A7-A9EF15977001}" type="presOf" srcId="{4C664DEA-1908-4778-95B9-256A0AFDE59E}" destId="{128F4850-C92F-4A65-86A7-9858D1406C5C}" srcOrd="1" destOrd="0" presId="urn:microsoft.com/office/officeart/2005/8/layout/process3"/>
    <dgm:cxn modelId="{74F074D7-6EA3-4A39-8CE1-C91869ACC010}" type="presOf" srcId="{ED15D663-3FEC-40A7-9F44-462B547B62BC}" destId="{E8EB9C84-D3A9-4637-86A7-54A3C2AFCA17}" srcOrd="0" destOrd="1" presId="urn:microsoft.com/office/officeart/2005/8/layout/process3"/>
    <dgm:cxn modelId="{E2122A62-AFD5-4719-ABA8-225CCAA0A07B}" type="presOf" srcId="{4D7DE8D2-3B39-4BDF-B6A9-9EC208384143}" destId="{92A97F5B-4D86-428F-9C73-D7235790B25D}" srcOrd="0" destOrd="0" presId="urn:microsoft.com/office/officeart/2005/8/layout/process3"/>
    <dgm:cxn modelId="{7AD3BF44-3D34-48C5-962C-80FDC75F9DB9}" type="presOf" srcId="{4D7DE8D2-3B39-4BDF-B6A9-9EC208384143}" destId="{D0AEFFE3-150F-4144-9EB4-C53B18B49C2B}" srcOrd="1" destOrd="0" presId="urn:microsoft.com/office/officeart/2005/8/layout/process3"/>
    <dgm:cxn modelId="{80437238-F207-417D-A78C-D2B304732C40}" type="presOf" srcId="{ADADED35-E61F-4CA4-BC30-AF4E0EC31DEB}" destId="{778D4D46-D6BD-4BBF-B91E-0517A0942306}" srcOrd="1"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2828983A-6FD0-412A-A7E9-DBEDBEB1CB6A}" type="presOf" srcId="{BA3A0795-D8D7-4FC2-8EB6-B0E505C6100B}" destId="{85BE8CB7-469C-46FE-BA75-F0D7BD246B64}" srcOrd="1" destOrd="0" presId="urn:microsoft.com/office/officeart/2005/8/layout/process3"/>
    <dgm:cxn modelId="{06C522F5-BF2E-488D-915F-CAD839FF6852}" type="presOf" srcId="{C96350DA-D3D8-4FD3-9E8A-69659D934782}" destId="{E2B287F3-F37B-47C0-889B-7D5A2056FA62}" srcOrd="1" destOrd="0" presId="urn:microsoft.com/office/officeart/2005/8/layout/process3"/>
    <dgm:cxn modelId="{DEFFB8C1-AA44-4577-BC66-F04B327D8056}" type="presOf" srcId="{C96350DA-D3D8-4FD3-9E8A-69659D934782}" destId="{65F6F2D5-D15B-4E0C-B80A-D1E38010A7B1}" srcOrd="0" destOrd="0" presId="urn:microsoft.com/office/officeart/2005/8/layout/process3"/>
    <dgm:cxn modelId="{A0E464A9-D938-45ED-BBF1-B1C7CB6530A2}" type="presOf" srcId="{57858852-773F-49ED-A07D-31E77564BD38}" destId="{70384D57-2463-4770-B322-779FFCB413F4}" srcOrd="0" destOrd="0" presId="urn:microsoft.com/office/officeart/2005/8/layout/process3"/>
    <dgm:cxn modelId="{1C9A1746-613B-4E16-9DBE-491243663EF9}" type="presOf" srcId="{39F4EE6A-4E43-4542-97B7-187360F926FB}" destId="{8A749C53-B7AE-445F-93AF-EAC9974DC4D6}" srcOrd="1" destOrd="0" presId="urn:microsoft.com/office/officeart/2005/8/layout/process3"/>
    <dgm:cxn modelId="{544F2A88-39A3-4136-A366-AEE11FF9513B}" type="presOf" srcId="{ACAD2BBC-80A3-4D96-8B36-F3C1AB80B32E}" destId="{82ED8352-4513-4201-8635-3D3F07ACBA3B}" srcOrd="0" destOrd="0" presId="urn:microsoft.com/office/officeart/2005/8/layout/process3"/>
    <dgm:cxn modelId="{70FF5F73-E4B1-4458-AA6E-D9258D476349}" type="presOf" srcId="{BA3A0795-D8D7-4FC2-8EB6-B0E505C6100B}" destId="{C07A72D0-866A-4BF4-8DD2-02E486C1DDB1}" srcOrd="0" destOrd="0" presId="urn:microsoft.com/office/officeart/2005/8/layout/process3"/>
    <dgm:cxn modelId="{C247E637-8384-4902-A0D9-348FB3D07495}" type="presOf" srcId="{2C6D32ED-D201-40DE-AB75-35DFCD14A6AC}" destId="{3FB18DA6-3CBF-44F5-BCAD-87123C3487A9}" srcOrd="1"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BAD984BD-66EE-400F-9C63-AF0E991EC63B}" srcId="{BA3A0795-D8D7-4FC2-8EB6-B0E505C6100B}" destId="{BCCED575-3640-4EBA-9F0C-34B3B165C0D0}" srcOrd="0" destOrd="0" parTransId="{3F1610D5-2B90-41F3-B117-2BC90964042D}" sibTransId="{066019F3-F61E-4CD5-98E8-4F9A07799B63}"/>
    <dgm:cxn modelId="{22E1BF7E-782C-433B-8D32-24F271DEEB0A}" type="presOf" srcId="{4C664DEA-1908-4778-95B9-256A0AFDE59E}" destId="{609D6532-A826-4993-9E9A-77A6ECAE1FE7}" srcOrd="0" destOrd="0" presId="urn:microsoft.com/office/officeart/2005/8/layout/process3"/>
    <dgm:cxn modelId="{DF8D8B1F-7DB3-4510-875E-A7EEE8CE5612}" srcId="{39F4EE6A-4E43-4542-97B7-187360F926FB}" destId="{ACAD2BBC-80A3-4D96-8B36-F3C1AB80B32E}" srcOrd="0" destOrd="0" parTransId="{FAB7CEE2-6220-4B5F-B7B9-329E896E0BB4}" sibTransId="{19E6D599-4D70-45E3-AA37-1F225088E217}"/>
    <dgm:cxn modelId="{33E848BF-A627-4E78-8A00-CC476C17939B}" type="presOf" srcId="{39F4EE6A-4E43-4542-97B7-187360F926FB}" destId="{6A6D4604-3B7A-468D-9505-7A192748FABA}" srcOrd="0" destOrd="0" presId="urn:microsoft.com/office/officeart/2005/8/layout/process3"/>
    <dgm:cxn modelId="{6A0010F7-D87F-4A1A-9294-61B478F88139}" type="presOf" srcId="{DC0ED24A-86D2-4D66-8B49-293C964BC72D}" destId="{E8EB9C84-D3A9-4637-86A7-54A3C2AFCA17}" srcOrd="0"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8B88C59F-EFA0-4AAC-BD17-CD10EEC5BBB6}" type="presOf" srcId="{BCCED575-3640-4EBA-9F0C-34B3B165C0D0}" destId="{CA26B50A-6BF0-4BDD-A03C-6BC7E5484712}" srcOrd="0"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F6FAB8C0-9A0E-4062-959E-1487B33C8C64}" type="presParOf" srcId="{B92CBEC6-D843-46D7-9748-BF16880C7FCD}" destId="{C9BD7BCA-AE95-40F5-8B99-11F616EFC342}" srcOrd="0" destOrd="0" presId="urn:microsoft.com/office/officeart/2005/8/layout/process3"/>
    <dgm:cxn modelId="{113C680E-7C04-460C-B2B8-2B82484C3F6C}" type="presParOf" srcId="{C9BD7BCA-AE95-40F5-8B99-11F616EFC342}" destId="{00541FA2-6771-4878-BCA9-BC755B26E835}" srcOrd="0" destOrd="0" presId="urn:microsoft.com/office/officeart/2005/8/layout/process3"/>
    <dgm:cxn modelId="{6C7FE051-E075-4B1F-932D-2BF319353912}" type="presParOf" srcId="{C9BD7BCA-AE95-40F5-8B99-11F616EFC342}" destId="{3FB18DA6-3CBF-44F5-BCAD-87123C3487A9}" srcOrd="1" destOrd="0" presId="urn:microsoft.com/office/officeart/2005/8/layout/process3"/>
    <dgm:cxn modelId="{22FDD19B-05CC-4280-8379-344092516AAA}" type="presParOf" srcId="{C9BD7BCA-AE95-40F5-8B99-11F616EFC342}" destId="{E8EB9C84-D3A9-4637-86A7-54A3C2AFCA17}" srcOrd="2" destOrd="0" presId="urn:microsoft.com/office/officeart/2005/8/layout/process3"/>
    <dgm:cxn modelId="{CF11714F-6391-41DF-860B-E04BF7174DA7}" type="presParOf" srcId="{B92CBEC6-D843-46D7-9748-BF16880C7FCD}" destId="{92A97F5B-4D86-428F-9C73-D7235790B25D}" srcOrd="1" destOrd="0" presId="urn:microsoft.com/office/officeart/2005/8/layout/process3"/>
    <dgm:cxn modelId="{EFAD99DB-2CD8-4513-B134-FADA11D881F4}" type="presParOf" srcId="{92A97F5B-4D86-428F-9C73-D7235790B25D}" destId="{D0AEFFE3-150F-4144-9EB4-C53B18B49C2B}" srcOrd="0" destOrd="0" presId="urn:microsoft.com/office/officeart/2005/8/layout/process3"/>
    <dgm:cxn modelId="{62AD0900-150B-4697-A0B3-136ADFA1A037}" type="presParOf" srcId="{B92CBEC6-D843-46D7-9748-BF16880C7FCD}" destId="{A9E1585E-5CD2-4762-987A-31D7E5CBAD49}" srcOrd="2" destOrd="0" presId="urn:microsoft.com/office/officeart/2005/8/layout/process3"/>
    <dgm:cxn modelId="{606D6C1B-9F13-441A-9866-E50A10E220DD}" type="presParOf" srcId="{A9E1585E-5CD2-4762-987A-31D7E5CBAD49}" destId="{C07A72D0-866A-4BF4-8DD2-02E486C1DDB1}" srcOrd="0" destOrd="0" presId="urn:microsoft.com/office/officeart/2005/8/layout/process3"/>
    <dgm:cxn modelId="{57B7FD83-C6E6-418E-A2E6-B71489EA0B96}" type="presParOf" srcId="{A9E1585E-5CD2-4762-987A-31D7E5CBAD49}" destId="{85BE8CB7-469C-46FE-BA75-F0D7BD246B64}" srcOrd="1" destOrd="0" presId="urn:microsoft.com/office/officeart/2005/8/layout/process3"/>
    <dgm:cxn modelId="{EA710B55-D883-4B40-9812-FB3459C3B71F}" type="presParOf" srcId="{A9E1585E-5CD2-4762-987A-31D7E5CBAD49}" destId="{CA26B50A-6BF0-4BDD-A03C-6BC7E5484712}" srcOrd="2" destOrd="0" presId="urn:microsoft.com/office/officeart/2005/8/layout/process3"/>
    <dgm:cxn modelId="{115BBB64-C732-4C07-8799-DDAD5492B039}" type="presParOf" srcId="{B92CBEC6-D843-46D7-9748-BF16880C7FCD}" destId="{609D6532-A826-4993-9E9A-77A6ECAE1FE7}" srcOrd="3" destOrd="0" presId="urn:microsoft.com/office/officeart/2005/8/layout/process3"/>
    <dgm:cxn modelId="{5A88CFC9-E10B-4065-A658-20881FEEBDC4}" type="presParOf" srcId="{609D6532-A826-4993-9E9A-77A6ECAE1FE7}" destId="{128F4850-C92F-4A65-86A7-9858D1406C5C}" srcOrd="0" destOrd="0" presId="urn:microsoft.com/office/officeart/2005/8/layout/process3"/>
    <dgm:cxn modelId="{ED9BCBCD-4002-4264-9DD1-6A5AF2A6C312}" type="presParOf" srcId="{B92CBEC6-D843-46D7-9748-BF16880C7FCD}" destId="{33726979-EC10-46FE-821A-990BF95D44D8}" srcOrd="4" destOrd="0" presId="urn:microsoft.com/office/officeart/2005/8/layout/process3"/>
    <dgm:cxn modelId="{B70C6BC0-200E-40ED-BB5A-F93072881800}" type="presParOf" srcId="{33726979-EC10-46FE-821A-990BF95D44D8}" destId="{6A6D4604-3B7A-468D-9505-7A192748FABA}" srcOrd="0" destOrd="0" presId="urn:microsoft.com/office/officeart/2005/8/layout/process3"/>
    <dgm:cxn modelId="{F8B10F61-1691-46BC-9A39-320187CCAA77}" type="presParOf" srcId="{33726979-EC10-46FE-821A-990BF95D44D8}" destId="{8A749C53-B7AE-445F-93AF-EAC9974DC4D6}" srcOrd="1" destOrd="0" presId="urn:microsoft.com/office/officeart/2005/8/layout/process3"/>
    <dgm:cxn modelId="{0CE1F435-8387-4543-9D42-E23C094D8885}" type="presParOf" srcId="{33726979-EC10-46FE-821A-990BF95D44D8}" destId="{82ED8352-4513-4201-8635-3D3F07ACBA3B}" srcOrd="2" destOrd="0" presId="urn:microsoft.com/office/officeart/2005/8/layout/process3"/>
    <dgm:cxn modelId="{6B48A51A-7744-4578-B75A-F5076F98ACC2}" type="presParOf" srcId="{B92CBEC6-D843-46D7-9748-BF16880C7FCD}" destId="{B5D96ECC-1BAC-4CFC-BFC9-895CC959C79F}" srcOrd="5" destOrd="0" presId="urn:microsoft.com/office/officeart/2005/8/layout/process3"/>
    <dgm:cxn modelId="{B124FC33-5F94-4D68-BEA1-45409119231B}" type="presParOf" srcId="{B5D96ECC-1BAC-4CFC-BFC9-895CC959C79F}" destId="{778D4D46-D6BD-4BBF-B91E-0517A0942306}" srcOrd="0" destOrd="0" presId="urn:microsoft.com/office/officeart/2005/8/layout/process3"/>
    <dgm:cxn modelId="{5C39F17F-F12D-44A3-B13C-7858E2506C79}" type="presParOf" srcId="{B92CBEC6-D843-46D7-9748-BF16880C7FCD}" destId="{5D715B79-F58A-4A11-8730-E3E2D36EEBEC}" srcOrd="6" destOrd="0" presId="urn:microsoft.com/office/officeart/2005/8/layout/process3"/>
    <dgm:cxn modelId="{E094D63E-91D5-4435-B1F6-9FBA43553FDD}" type="presParOf" srcId="{5D715B79-F58A-4A11-8730-E3E2D36EEBEC}" destId="{65F6F2D5-D15B-4E0C-B80A-D1E38010A7B1}" srcOrd="0" destOrd="0" presId="urn:microsoft.com/office/officeart/2005/8/layout/process3"/>
    <dgm:cxn modelId="{2BB11201-6B97-4389-9B71-580A80DF932F}" type="presParOf" srcId="{5D715B79-F58A-4A11-8730-E3E2D36EEBEC}" destId="{E2B287F3-F37B-47C0-889B-7D5A2056FA62}" srcOrd="1" destOrd="0" presId="urn:microsoft.com/office/officeart/2005/8/layout/process3"/>
    <dgm:cxn modelId="{3E6BD727-2B61-4E24-99EA-E868CCF4EE00}"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chemeClr val="accent1"/>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chemeClr val="accent1"/>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a:ln>
          <a:solidFill>
            <a:schemeClr val="accent1"/>
          </a:solidFill>
        </a:ln>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a:ln>
          <a:solidFill>
            <a:schemeClr val="accent1"/>
          </a:solidFill>
        </a:ln>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a:ln>
          <a:solidFill>
            <a:srgbClr val="C00000"/>
          </a:solidFill>
        </a:ln>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a:ln>
          <a:solidFill>
            <a:srgbClr val="C00000"/>
          </a:solidFill>
        </a:ln>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chemeClr val="accent1"/>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1E066623-BD9E-4495-9B4D-E9689C65B9B9}" type="presOf" srcId="{2C6D32ED-D201-40DE-AB75-35DFCD14A6AC}" destId="{00541FA2-6771-4878-BCA9-BC755B26E835}" srcOrd="0" destOrd="0" presId="urn:microsoft.com/office/officeart/2005/8/layout/process3"/>
    <dgm:cxn modelId="{E559AA11-B077-4A3E-A509-C3A3AAE702AB}" srcId="{2C6D32ED-D201-40DE-AB75-35DFCD14A6AC}" destId="{DC0ED24A-86D2-4D66-8B49-293C964BC72D}" srcOrd="0" destOrd="0" parTransId="{F026FE7E-9F51-424A-AEF9-FDE4063DB98A}" sibTransId="{8482F547-6712-4FF2-AC96-D2D2B0F50641}"/>
    <dgm:cxn modelId="{6EE4BA40-CC2B-4385-A062-4AD76EA74DD0}" srcId="{2C6D32ED-D201-40DE-AB75-35DFCD14A6AC}" destId="{ED15D663-3FEC-40A7-9F44-462B547B62BC}" srcOrd="1" destOrd="0" parTransId="{B49EA685-38A0-4E1A-AA14-5543E8A12CF6}" sibTransId="{B52C9FAC-BB61-4C5C-903C-6FE8521E3B26}"/>
    <dgm:cxn modelId="{6846125A-5F6C-4537-9E2D-1D72F7AA7621}" type="presOf" srcId="{4D7DE8D2-3B39-4BDF-B6A9-9EC208384143}" destId="{92A97F5B-4D86-428F-9C73-D7235790B25D}" srcOrd="0" destOrd="0" presId="urn:microsoft.com/office/officeart/2005/8/layout/process3"/>
    <dgm:cxn modelId="{2CD9D61B-4D23-458C-86A7-E50E529960A1}" type="presOf" srcId="{57858852-773F-49ED-A07D-31E77564BD38}" destId="{70384D57-2463-4770-B322-779FFCB413F4}" srcOrd="0" destOrd="0" presId="urn:microsoft.com/office/officeart/2005/8/layout/process3"/>
    <dgm:cxn modelId="{54754345-5A45-44DE-AF0C-10CCA4E3DDAC}" type="presOf" srcId="{C96350DA-D3D8-4FD3-9E8A-69659D934782}" destId="{E2B287F3-F37B-47C0-889B-7D5A2056FA62}" srcOrd="1" destOrd="0" presId="urn:microsoft.com/office/officeart/2005/8/layout/process3"/>
    <dgm:cxn modelId="{BF2CE2AB-086B-487E-BD7D-2045051EA1C7}" type="presOf" srcId="{BCCED575-3640-4EBA-9F0C-34B3B165C0D0}" destId="{CA26B50A-6BF0-4BDD-A03C-6BC7E5484712}" srcOrd="0"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6A12FC13-0A5E-4D57-95D4-D876334E8010}" type="presOf" srcId="{C96350DA-D3D8-4FD3-9E8A-69659D934782}" destId="{65F6F2D5-D15B-4E0C-B80A-D1E38010A7B1}" srcOrd="0" destOrd="0" presId="urn:microsoft.com/office/officeart/2005/8/layout/process3"/>
    <dgm:cxn modelId="{3D44B896-CA4E-4F88-A8BD-CC159287EA80}" type="presOf" srcId="{DC0ED24A-86D2-4D66-8B49-293C964BC72D}" destId="{E8EB9C84-D3A9-4637-86A7-54A3C2AFCA17}" srcOrd="0" destOrd="0" presId="urn:microsoft.com/office/officeart/2005/8/layout/process3"/>
    <dgm:cxn modelId="{23FAE0F7-283F-49AC-85FA-4B040AE4C2C2}" type="presOf" srcId="{BA3A0795-D8D7-4FC2-8EB6-B0E505C6100B}" destId="{85BE8CB7-469C-46FE-BA75-F0D7BD246B64}" srcOrd="1" destOrd="0" presId="urn:microsoft.com/office/officeart/2005/8/layout/process3"/>
    <dgm:cxn modelId="{D552C83A-BC2F-411C-91ED-DAD0B3F4F4DA}" type="presOf" srcId="{2C6D32ED-D201-40DE-AB75-35DFCD14A6AC}" destId="{3FB18DA6-3CBF-44F5-BCAD-87123C3487A9}" srcOrd="1" destOrd="0" presId="urn:microsoft.com/office/officeart/2005/8/layout/process3"/>
    <dgm:cxn modelId="{ABAA9707-E5A1-4E66-A5E9-64E60C3FFCD0}" type="presOf" srcId="{BA3A0795-D8D7-4FC2-8EB6-B0E505C6100B}" destId="{C07A72D0-866A-4BF4-8DD2-02E486C1DDB1}" srcOrd="0" destOrd="0" presId="urn:microsoft.com/office/officeart/2005/8/layout/process3"/>
    <dgm:cxn modelId="{BB356368-5241-4D0B-8FFF-42B6337D74E5}" type="presOf" srcId="{39F4EE6A-4E43-4542-97B7-187360F926FB}" destId="{8A749C53-B7AE-445F-93AF-EAC9974DC4D6}" srcOrd="1" destOrd="0" presId="urn:microsoft.com/office/officeart/2005/8/layout/process3"/>
    <dgm:cxn modelId="{4F60251F-57C4-4616-A0E4-AE9016EAABC3}" type="presOf" srcId="{ED15D663-3FEC-40A7-9F44-462B547B62BC}" destId="{E8EB9C84-D3A9-4637-86A7-54A3C2AFCA17}" srcOrd="0" destOrd="1" presId="urn:microsoft.com/office/officeart/2005/8/layout/process3"/>
    <dgm:cxn modelId="{A65198EF-0747-4A15-95CE-B1964D7CCC52}" type="presOf" srcId="{4C664DEA-1908-4778-95B9-256A0AFDE59E}" destId="{609D6532-A826-4993-9E9A-77A6ECAE1FE7}" srcOrd="0" destOrd="0" presId="urn:microsoft.com/office/officeart/2005/8/layout/process3"/>
    <dgm:cxn modelId="{19A8EF0F-C375-4A2A-A585-540272C0807D}" type="presOf" srcId="{4D7DE8D2-3B39-4BDF-B6A9-9EC208384143}" destId="{D0AEFFE3-150F-4144-9EB4-C53B18B49C2B}" srcOrd="1" destOrd="0" presId="urn:microsoft.com/office/officeart/2005/8/layout/process3"/>
    <dgm:cxn modelId="{CC2CAF4F-011F-489E-A598-790A18883056}" type="presOf" srcId="{ADADED35-E61F-4CA4-BC30-AF4E0EC31DEB}" destId="{B5D96ECC-1BAC-4CFC-BFC9-895CC959C79F}" srcOrd="0"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1BE818A5-C686-4F57-BFDC-B2F2024745FE}" type="presOf" srcId="{4C664DEA-1908-4778-95B9-256A0AFDE59E}" destId="{128F4850-C92F-4A65-86A7-9858D1406C5C}" srcOrd="1"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DF8D8B1F-7DB3-4510-875E-A7EEE8CE5612}" srcId="{39F4EE6A-4E43-4542-97B7-187360F926FB}" destId="{ACAD2BBC-80A3-4D96-8B36-F3C1AB80B32E}" srcOrd="0" destOrd="0" parTransId="{FAB7CEE2-6220-4B5F-B7B9-329E896E0BB4}" sibTransId="{19E6D599-4D70-45E3-AA37-1F225088E217}"/>
    <dgm:cxn modelId="{1B675D4C-C8B4-44CE-BFBF-C643C4FE0358}" type="presOf" srcId="{2B6AA8EE-EC6C-4209-B501-7BB830FB7E56}" destId="{B92CBEC6-D843-46D7-9748-BF16880C7FCD}" srcOrd="0" destOrd="0" presId="urn:microsoft.com/office/officeart/2005/8/layout/process3"/>
    <dgm:cxn modelId="{745FDA00-CC64-4978-8845-851EBD6FCD0C}" type="presOf" srcId="{ACAD2BBC-80A3-4D96-8B36-F3C1AB80B32E}" destId="{82ED8352-4513-4201-8635-3D3F07ACBA3B}" srcOrd="0" destOrd="0" presId="urn:microsoft.com/office/officeart/2005/8/layout/process3"/>
    <dgm:cxn modelId="{518BBADE-D35C-4C7B-A928-70A8665F22AC}" srcId="{C96350DA-D3D8-4FD3-9E8A-69659D934782}" destId="{57858852-773F-49ED-A07D-31E77564BD38}" srcOrd="0" destOrd="0" parTransId="{3AA598B4-B431-4D28-9223-11A1378EEC7F}" sibTransId="{FEA1C8F2-DC02-4173-994F-7EA2294E6127}"/>
    <dgm:cxn modelId="{4DC27DD8-D279-4B0C-9E18-E9CFCEB2C7E0}" type="presOf" srcId="{ADADED35-E61F-4CA4-BC30-AF4E0EC31DEB}" destId="{778D4D46-D6BD-4BBF-B91E-0517A0942306}" srcOrd="1" destOrd="0" presId="urn:microsoft.com/office/officeart/2005/8/layout/process3"/>
    <dgm:cxn modelId="{5CF97254-9BF5-4C84-A0D1-2084DBA6C7BE}" type="presOf" srcId="{39F4EE6A-4E43-4542-97B7-187360F926FB}" destId="{6A6D4604-3B7A-468D-9505-7A192748FABA}" srcOrd="0"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6C1E0EF1-5C8A-4635-8F84-11E75C01F81C}" type="presParOf" srcId="{B92CBEC6-D843-46D7-9748-BF16880C7FCD}" destId="{C9BD7BCA-AE95-40F5-8B99-11F616EFC342}" srcOrd="0" destOrd="0" presId="urn:microsoft.com/office/officeart/2005/8/layout/process3"/>
    <dgm:cxn modelId="{ABD0E82D-374B-47E2-9D2E-A9A22BB1267D}" type="presParOf" srcId="{C9BD7BCA-AE95-40F5-8B99-11F616EFC342}" destId="{00541FA2-6771-4878-BCA9-BC755B26E835}" srcOrd="0" destOrd="0" presId="urn:microsoft.com/office/officeart/2005/8/layout/process3"/>
    <dgm:cxn modelId="{25D5033D-5854-406E-9E9E-8205D7847F11}" type="presParOf" srcId="{C9BD7BCA-AE95-40F5-8B99-11F616EFC342}" destId="{3FB18DA6-3CBF-44F5-BCAD-87123C3487A9}" srcOrd="1" destOrd="0" presId="urn:microsoft.com/office/officeart/2005/8/layout/process3"/>
    <dgm:cxn modelId="{752771EC-A561-40E2-8081-0335B2BE9BDD}" type="presParOf" srcId="{C9BD7BCA-AE95-40F5-8B99-11F616EFC342}" destId="{E8EB9C84-D3A9-4637-86A7-54A3C2AFCA17}" srcOrd="2" destOrd="0" presId="urn:microsoft.com/office/officeart/2005/8/layout/process3"/>
    <dgm:cxn modelId="{46F1C947-B934-4579-87B7-943096C25328}" type="presParOf" srcId="{B92CBEC6-D843-46D7-9748-BF16880C7FCD}" destId="{92A97F5B-4D86-428F-9C73-D7235790B25D}" srcOrd="1" destOrd="0" presId="urn:microsoft.com/office/officeart/2005/8/layout/process3"/>
    <dgm:cxn modelId="{C2E361BF-82CA-41AD-A545-EAA434793544}" type="presParOf" srcId="{92A97F5B-4D86-428F-9C73-D7235790B25D}" destId="{D0AEFFE3-150F-4144-9EB4-C53B18B49C2B}" srcOrd="0" destOrd="0" presId="urn:microsoft.com/office/officeart/2005/8/layout/process3"/>
    <dgm:cxn modelId="{F2D50EEA-32A7-41CF-8FAA-37E391A923D6}" type="presParOf" srcId="{B92CBEC6-D843-46D7-9748-BF16880C7FCD}" destId="{A9E1585E-5CD2-4762-987A-31D7E5CBAD49}" srcOrd="2" destOrd="0" presId="urn:microsoft.com/office/officeart/2005/8/layout/process3"/>
    <dgm:cxn modelId="{70A2BC63-61C7-442E-8E41-7570CBCD0160}" type="presParOf" srcId="{A9E1585E-5CD2-4762-987A-31D7E5CBAD49}" destId="{C07A72D0-866A-4BF4-8DD2-02E486C1DDB1}" srcOrd="0" destOrd="0" presId="urn:microsoft.com/office/officeart/2005/8/layout/process3"/>
    <dgm:cxn modelId="{14C49879-78D1-49B4-9A53-9BA18C5A8D91}" type="presParOf" srcId="{A9E1585E-5CD2-4762-987A-31D7E5CBAD49}" destId="{85BE8CB7-469C-46FE-BA75-F0D7BD246B64}" srcOrd="1" destOrd="0" presId="urn:microsoft.com/office/officeart/2005/8/layout/process3"/>
    <dgm:cxn modelId="{1B60FD13-A878-4615-BA50-FEC562B266D9}" type="presParOf" srcId="{A9E1585E-5CD2-4762-987A-31D7E5CBAD49}" destId="{CA26B50A-6BF0-4BDD-A03C-6BC7E5484712}" srcOrd="2" destOrd="0" presId="urn:microsoft.com/office/officeart/2005/8/layout/process3"/>
    <dgm:cxn modelId="{B59BAB70-3DB2-4977-8C2D-5EB888EB9CD7}" type="presParOf" srcId="{B92CBEC6-D843-46D7-9748-BF16880C7FCD}" destId="{609D6532-A826-4993-9E9A-77A6ECAE1FE7}" srcOrd="3" destOrd="0" presId="urn:microsoft.com/office/officeart/2005/8/layout/process3"/>
    <dgm:cxn modelId="{A6BA22AA-E3CC-4178-97A9-53BA62533E98}" type="presParOf" srcId="{609D6532-A826-4993-9E9A-77A6ECAE1FE7}" destId="{128F4850-C92F-4A65-86A7-9858D1406C5C}" srcOrd="0" destOrd="0" presId="urn:microsoft.com/office/officeart/2005/8/layout/process3"/>
    <dgm:cxn modelId="{4763B38C-51C9-413E-A852-C0EDEBE21D66}" type="presParOf" srcId="{B92CBEC6-D843-46D7-9748-BF16880C7FCD}" destId="{33726979-EC10-46FE-821A-990BF95D44D8}" srcOrd="4" destOrd="0" presId="urn:microsoft.com/office/officeart/2005/8/layout/process3"/>
    <dgm:cxn modelId="{D39084D9-A17F-40ED-9E82-33C39EA095CC}" type="presParOf" srcId="{33726979-EC10-46FE-821A-990BF95D44D8}" destId="{6A6D4604-3B7A-468D-9505-7A192748FABA}" srcOrd="0" destOrd="0" presId="urn:microsoft.com/office/officeart/2005/8/layout/process3"/>
    <dgm:cxn modelId="{AD78A3F8-4B9D-45BF-A60D-AB06C95320C4}" type="presParOf" srcId="{33726979-EC10-46FE-821A-990BF95D44D8}" destId="{8A749C53-B7AE-445F-93AF-EAC9974DC4D6}" srcOrd="1" destOrd="0" presId="urn:microsoft.com/office/officeart/2005/8/layout/process3"/>
    <dgm:cxn modelId="{FCFA7E59-2B36-4D3E-976F-3A6A068AEA4B}" type="presParOf" srcId="{33726979-EC10-46FE-821A-990BF95D44D8}" destId="{82ED8352-4513-4201-8635-3D3F07ACBA3B}" srcOrd="2" destOrd="0" presId="urn:microsoft.com/office/officeart/2005/8/layout/process3"/>
    <dgm:cxn modelId="{9CEEADE2-BE94-4861-88AD-32FE7ED8F9E5}" type="presParOf" srcId="{B92CBEC6-D843-46D7-9748-BF16880C7FCD}" destId="{B5D96ECC-1BAC-4CFC-BFC9-895CC959C79F}" srcOrd="5" destOrd="0" presId="urn:microsoft.com/office/officeart/2005/8/layout/process3"/>
    <dgm:cxn modelId="{4B1EA4C7-8BB0-4DDF-BA7F-615F64A6B37D}" type="presParOf" srcId="{B5D96ECC-1BAC-4CFC-BFC9-895CC959C79F}" destId="{778D4D46-D6BD-4BBF-B91E-0517A0942306}" srcOrd="0" destOrd="0" presId="urn:microsoft.com/office/officeart/2005/8/layout/process3"/>
    <dgm:cxn modelId="{D9F59958-616C-40C6-B2A2-6BCA54087734}" type="presParOf" srcId="{B92CBEC6-D843-46D7-9748-BF16880C7FCD}" destId="{5D715B79-F58A-4A11-8730-E3E2D36EEBEC}" srcOrd="6" destOrd="0" presId="urn:microsoft.com/office/officeart/2005/8/layout/process3"/>
    <dgm:cxn modelId="{F4B35711-5360-4C50-A935-DB96B4F33EE7}" type="presParOf" srcId="{5D715B79-F58A-4A11-8730-E3E2D36EEBEC}" destId="{65F6F2D5-D15B-4E0C-B80A-D1E38010A7B1}" srcOrd="0" destOrd="0" presId="urn:microsoft.com/office/officeart/2005/8/layout/process3"/>
    <dgm:cxn modelId="{D77269F1-6D62-47C1-BD2F-66914275DB68}" type="presParOf" srcId="{5D715B79-F58A-4A11-8730-E3E2D36EEBEC}" destId="{E2B287F3-F37B-47C0-889B-7D5A2056FA62}" srcOrd="1" destOrd="0" presId="urn:microsoft.com/office/officeart/2005/8/layout/process3"/>
    <dgm:cxn modelId="{5F3F4B28-B66C-4448-A4C9-A382D65A5C9F}"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6AA8EE-EC6C-4209-B501-7BB830FB7E5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C6D32ED-D201-40DE-AB75-35DFCD14A6AC}">
      <dgm:prSet phldrT="[Text]"/>
      <dgm:spPr>
        <a:ln>
          <a:solidFill>
            <a:schemeClr val="accent1"/>
          </a:solidFill>
        </a:ln>
      </dgm:spPr>
      <dgm:t>
        <a:bodyPr/>
        <a:lstStyle/>
        <a:p>
          <a:r>
            <a:rPr lang="en-US" dirty="0" smtClean="0"/>
            <a:t>1. Define Factors</a:t>
          </a:r>
          <a:endParaRPr lang="en-US" dirty="0"/>
        </a:p>
      </dgm:t>
    </dgm:pt>
    <dgm:pt modelId="{06B35166-50E5-428E-BA8D-FA8EC23488A1}" type="parTrans" cxnId="{E8A447C6-C3B6-467E-AFB7-E5F47209EC62}">
      <dgm:prSet/>
      <dgm:spPr/>
      <dgm:t>
        <a:bodyPr/>
        <a:lstStyle/>
        <a:p>
          <a:endParaRPr lang="en-US"/>
        </a:p>
      </dgm:t>
    </dgm:pt>
    <dgm:pt modelId="{4D7DE8D2-3B39-4BDF-B6A9-9EC208384143}" type="sibTrans" cxnId="{E8A447C6-C3B6-467E-AFB7-E5F47209EC62}">
      <dgm:prSet/>
      <dgm:spPr/>
      <dgm:t>
        <a:bodyPr/>
        <a:lstStyle/>
        <a:p>
          <a:endParaRPr lang="en-US"/>
        </a:p>
      </dgm:t>
    </dgm:pt>
    <dgm:pt modelId="{DC0ED24A-86D2-4D66-8B49-293C964BC72D}">
      <dgm:prSet phldrT="[Text]"/>
      <dgm:spPr>
        <a:ln>
          <a:solidFill>
            <a:schemeClr val="accent1"/>
          </a:solidFill>
        </a:ln>
      </dgm:spPr>
      <dgm:t>
        <a:bodyPr/>
        <a:lstStyle/>
        <a:p>
          <a:r>
            <a:rPr lang="en-US" dirty="0" smtClean="0"/>
            <a:t>Cap %</a:t>
          </a:r>
          <a:endParaRPr lang="en-US" dirty="0"/>
        </a:p>
      </dgm:t>
    </dgm:pt>
    <dgm:pt modelId="{F026FE7E-9F51-424A-AEF9-FDE4063DB98A}" type="parTrans" cxnId="{E559AA11-B077-4A3E-A509-C3A3AAE702AB}">
      <dgm:prSet/>
      <dgm:spPr/>
      <dgm:t>
        <a:bodyPr/>
        <a:lstStyle/>
        <a:p>
          <a:endParaRPr lang="en-US"/>
        </a:p>
      </dgm:t>
    </dgm:pt>
    <dgm:pt modelId="{8482F547-6712-4FF2-AC96-D2D2B0F50641}" type="sibTrans" cxnId="{E559AA11-B077-4A3E-A509-C3A3AAE702AB}">
      <dgm:prSet/>
      <dgm:spPr/>
      <dgm:t>
        <a:bodyPr/>
        <a:lstStyle/>
        <a:p>
          <a:endParaRPr lang="en-US"/>
        </a:p>
      </dgm:t>
    </dgm:pt>
    <dgm:pt modelId="{BA3A0795-D8D7-4FC2-8EB6-B0E505C6100B}">
      <dgm:prSet phldrT="[Text]"/>
      <dgm:spPr>
        <a:ln>
          <a:solidFill>
            <a:schemeClr val="accent1"/>
          </a:solidFill>
        </a:ln>
      </dgm:spPr>
      <dgm:t>
        <a:bodyPr/>
        <a:lstStyle/>
        <a:p>
          <a:r>
            <a:rPr lang="en-US" dirty="0" smtClean="0"/>
            <a:t>2. Eligibility Determination</a:t>
          </a:r>
          <a:endParaRPr lang="en-US" dirty="0"/>
        </a:p>
      </dgm:t>
    </dgm:pt>
    <dgm:pt modelId="{AA2DEF82-6B9F-403E-8A7F-370178E9F076}" type="parTrans" cxnId="{C7E3AD33-E16B-45B7-9BDA-3AA1DE94BCBE}">
      <dgm:prSet/>
      <dgm:spPr/>
      <dgm:t>
        <a:bodyPr/>
        <a:lstStyle/>
        <a:p>
          <a:endParaRPr lang="en-US"/>
        </a:p>
      </dgm:t>
    </dgm:pt>
    <dgm:pt modelId="{4C664DEA-1908-4778-95B9-256A0AFDE59E}" type="sibTrans" cxnId="{C7E3AD33-E16B-45B7-9BDA-3AA1DE94BCBE}">
      <dgm:prSet/>
      <dgm:spPr/>
      <dgm:t>
        <a:bodyPr/>
        <a:lstStyle/>
        <a:p>
          <a:endParaRPr lang="en-US"/>
        </a:p>
      </dgm:t>
    </dgm:pt>
    <dgm:pt modelId="{BCCED575-3640-4EBA-9F0C-34B3B165C0D0}">
      <dgm:prSet phldrT="[Text]"/>
      <dgm:spPr>
        <a:ln>
          <a:solidFill>
            <a:schemeClr val="accent1"/>
          </a:solidFill>
        </a:ln>
      </dgm:spPr>
      <dgm:t>
        <a:bodyPr/>
        <a:lstStyle/>
        <a:p>
          <a:r>
            <a:rPr lang="en-US" dirty="0" smtClean="0"/>
            <a:t> Determine eligibility for Capping</a:t>
          </a:r>
          <a:endParaRPr lang="en-US" dirty="0"/>
        </a:p>
      </dgm:t>
    </dgm:pt>
    <dgm:pt modelId="{3F1610D5-2B90-41F3-B117-2BC90964042D}" type="parTrans" cxnId="{BAD984BD-66EE-400F-9C63-AF0E991EC63B}">
      <dgm:prSet/>
      <dgm:spPr/>
      <dgm:t>
        <a:bodyPr/>
        <a:lstStyle/>
        <a:p>
          <a:endParaRPr lang="en-US"/>
        </a:p>
      </dgm:t>
    </dgm:pt>
    <dgm:pt modelId="{066019F3-F61E-4CD5-98E8-4F9A07799B63}" type="sibTrans" cxnId="{BAD984BD-66EE-400F-9C63-AF0E991EC63B}">
      <dgm:prSet/>
      <dgm:spPr/>
      <dgm:t>
        <a:bodyPr/>
        <a:lstStyle/>
        <a:p>
          <a:endParaRPr lang="en-US"/>
        </a:p>
      </dgm:t>
    </dgm:pt>
    <dgm:pt modelId="{39F4EE6A-4E43-4542-97B7-187360F926FB}">
      <dgm:prSet phldrT="[Text]"/>
      <dgm:spPr/>
      <dgm:t>
        <a:bodyPr/>
        <a:lstStyle/>
        <a:p>
          <a:r>
            <a:rPr lang="en-US" dirty="0" smtClean="0"/>
            <a:t>3. Capping Factor Calculation</a:t>
          </a:r>
          <a:endParaRPr lang="en-US" dirty="0"/>
        </a:p>
      </dgm:t>
    </dgm:pt>
    <dgm:pt modelId="{7478A9A4-FFAB-48DA-A5A6-7383BA6AED3A}" type="parTrans" cxnId="{BF5038BC-20E5-4509-9B19-E9188A070959}">
      <dgm:prSet/>
      <dgm:spPr/>
      <dgm:t>
        <a:bodyPr/>
        <a:lstStyle/>
        <a:p>
          <a:endParaRPr lang="en-US"/>
        </a:p>
      </dgm:t>
    </dgm:pt>
    <dgm:pt modelId="{ADADED35-E61F-4CA4-BC30-AF4E0EC31DEB}" type="sibTrans" cxnId="{BF5038BC-20E5-4509-9B19-E9188A070959}">
      <dgm:prSet/>
      <dgm:spPr/>
      <dgm:t>
        <a:bodyPr/>
        <a:lstStyle/>
        <a:p>
          <a:endParaRPr lang="en-US"/>
        </a:p>
      </dgm:t>
    </dgm:pt>
    <dgm:pt modelId="{ACAD2BBC-80A3-4D96-8B36-F3C1AB80B32E}">
      <dgm:prSet phldrT="[Text]"/>
      <dgm:spPr/>
      <dgm:t>
        <a:bodyPr/>
        <a:lstStyle/>
        <a:p>
          <a:r>
            <a:rPr lang="en-US" dirty="0" smtClean="0"/>
            <a:t>Calculate the Capping  Factor for the Policy, If eligible</a:t>
          </a:r>
          <a:endParaRPr lang="en-US" dirty="0"/>
        </a:p>
      </dgm:t>
    </dgm:pt>
    <dgm:pt modelId="{FAB7CEE2-6220-4B5F-B7B9-329E896E0BB4}" type="parTrans" cxnId="{DF8D8B1F-7DB3-4510-875E-A7EEE8CE5612}">
      <dgm:prSet/>
      <dgm:spPr/>
      <dgm:t>
        <a:bodyPr/>
        <a:lstStyle/>
        <a:p>
          <a:endParaRPr lang="en-US"/>
        </a:p>
      </dgm:t>
    </dgm:pt>
    <dgm:pt modelId="{19E6D599-4D70-45E3-AA37-1F225088E217}" type="sibTrans" cxnId="{DF8D8B1F-7DB3-4510-875E-A7EEE8CE5612}">
      <dgm:prSet/>
      <dgm:spPr/>
      <dgm:t>
        <a:bodyPr/>
        <a:lstStyle/>
        <a:p>
          <a:endParaRPr lang="en-US"/>
        </a:p>
      </dgm:t>
    </dgm:pt>
    <dgm:pt modelId="{C96350DA-D3D8-4FD3-9E8A-69659D934782}">
      <dgm:prSet phldrT="[Text]"/>
      <dgm:spPr>
        <a:ln>
          <a:solidFill>
            <a:srgbClr val="C00000"/>
          </a:solidFill>
        </a:ln>
      </dgm:spPr>
      <dgm:t>
        <a:bodyPr/>
        <a:lstStyle/>
        <a:p>
          <a:r>
            <a:rPr lang="en-US" dirty="0" smtClean="0"/>
            <a:t>4. Premium Adjustment</a:t>
          </a:r>
          <a:endParaRPr lang="en-US" dirty="0"/>
        </a:p>
      </dgm:t>
    </dgm:pt>
    <dgm:pt modelId="{906F54BB-9F51-481C-827D-15BF82F77C52}" type="parTrans" cxnId="{ADFF5C3D-F61E-4D0A-B763-6A4D1C93D1E6}">
      <dgm:prSet/>
      <dgm:spPr/>
      <dgm:t>
        <a:bodyPr/>
        <a:lstStyle/>
        <a:p>
          <a:endParaRPr lang="en-US"/>
        </a:p>
      </dgm:t>
    </dgm:pt>
    <dgm:pt modelId="{7FEBEFED-5909-4610-ABF8-7490C568D526}" type="sibTrans" cxnId="{ADFF5C3D-F61E-4D0A-B763-6A4D1C93D1E6}">
      <dgm:prSet/>
      <dgm:spPr/>
      <dgm:t>
        <a:bodyPr/>
        <a:lstStyle/>
        <a:p>
          <a:endParaRPr lang="en-US"/>
        </a:p>
      </dgm:t>
    </dgm:pt>
    <dgm:pt modelId="{ED15D663-3FEC-40A7-9F44-462B547B62BC}">
      <dgm:prSet phldrT="[Text]"/>
      <dgm:spPr>
        <a:ln>
          <a:solidFill>
            <a:schemeClr val="accent1"/>
          </a:solidFill>
        </a:ln>
      </dgm:spPr>
      <dgm:t>
        <a:bodyPr/>
        <a:lstStyle/>
        <a:p>
          <a:r>
            <a:rPr lang="en-US" dirty="0" smtClean="0"/>
            <a:t>Program Factor</a:t>
          </a:r>
          <a:endParaRPr lang="en-US" dirty="0"/>
        </a:p>
      </dgm:t>
    </dgm:pt>
    <dgm:pt modelId="{B49EA685-38A0-4E1A-AA14-5543E8A12CF6}" type="parTrans" cxnId="{6EE4BA40-CC2B-4385-A062-4AD76EA74DD0}">
      <dgm:prSet/>
      <dgm:spPr/>
      <dgm:t>
        <a:bodyPr/>
        <a:lstStyle/>
        <a:p>
          <a:endParaRPr lang="en-US"/>
        </a:p>
      </dgm:t>
    </dgm:pt>
    <dgm:pt modelId="{B52C9FAC-BB61-4C5C-903C-6FE8521E3B26}" type="sibTrans" cxnId="{6EE4BA40-CC2B-4385-A062-4AD76EA74DD0}">
      <dgm:prSet/>
      <dgm:spPr/>
      <dgm:t>
        <a:bodyPr/>
        <a:lstStyle/>
        <a:p>
          <a:endParaRPr lang="en-US"/>
        </a:p>
      </dgm:t>
    </dgm:pt>
    <dgm:pt modelId="{57858852-773F-49ED-A07D-31E77564BD38}">
      <dgm:prSet/>
      <dgm:spPr>
        <a:ln>
          <a:solidFill>
            <a:srgbClr val="C00000"/>
          </a:solidFill>
        </a:ln>
      </dgm:spPr>
      <dgm:t>
        <a:bodyPr/>
        <a:lstStyle/>
        <a:p>
          <a:r>
            <a:rPr lang="en-US" dirty="0" smtClean="0"/>
            <a:t>Adjust the premiums based on Capping Factor</a:t>
          </a:r>
          <a:endParaRPr lang="en-US" dirty="0"/>
        </a:p>
      </dgm:t>
    </dgm:pt>
    <dgm:pt modelId="{3AA598B4-B431-4D28-9223-11A1378EEC7F}" type="parTrans" cxnId="{518BBADE-D35C-4C7B-A928-70A8665F22AC}">
      <dgm:prSet/>
      <dgm:spPr/>
      <dgm:t>
        <a:bodyPr/>
        <a:lstStyle/>
        <a:p>
          <a:endParaRPr lang="en-US"/>
        </a:p>
      </dgm:t>
    </dgm:pt>
    <dgm:pt modelId="{FEA1C8F2-DC02-4173-994F-7EA2294E6127}" type="sibTrans" cxnId="{518BBADE-D35C-4C7B-A928-70A8665F22AC}">
      <dgm:prSet/>
      <dgm:spPr/>
      <dgm:t>
        <a:bodyPr/>
        <a:lstStyle/>
        <a:p>
          <a:endParaRPr lang="en-US"/>
        </a:p>
      </dgm:t>
    </dgm:pt>
    <dgm:pt modelId="{B92CBEC6-D843-46D7-9748-BF16880C7FCD}" type="pres">
      <dgm:prSet presAssocID="{2B6AA8EE-EC6C-4209-B501-7BB830FB7E56}" presName="linearFlow" presStyleCnt="0">
        <dgm:presLayoutVars>
          <dgm:dir/>
          <dgm:animLvl val="lvl"/>
          <dgm:resizeHandles val="exact"/>
        </dgm:presLayoutVars>
      </dgm:prSet>
      <dgm:spPr/>
      <dgm:t>
        <a:bodyPr/>
        <a:lstStyle/>
        <a:p>
          <a:endParaRPr lang="en-US"/>
        </a:p>
      </dgm:t>
    </dgm:pt>
    <dgm:pt modelId="{C9BD7BCA-AE95-40F5-8B99-11F616EFC342}" type="pres">
      <dgm:prSet presAssocID="{2C6D32ED-D201-40DE-AB75-35DFCD14A6AC}" presName="composite" presStyleCnt="0"/>
      <dgm:spPr/>
    </dgm:pt>
    <dgm:pt modelId="{00541FA2-6771-4878-BCA9-BC755B26E835}" type="pres">
      <dgm:prSet presAssocID="{2C6D32ED-D201-40DE-AB75-35DFCD14A6AC}" presName="parTx" presStyleLbl="node1" presStyleIdx="0" presStyleCnt="4">
        <dgm:presLayoutVars>
          <dgm:chMax val="0"/>
          <dgm:chPref val="0"/>
          <dgm:bulletEnabled val="1"/>
        </dgm:presLayoutVars>
      </dgm:prSet>
      <dgm:spPr/>
      <dgm:t>
        <a:bodyPr/>
        <a:lstStyle/>
        <a:p>
          <a:endParaRPr lang="en-US"/>
        </a:p>
      </dgm:t>
    </dgm:pt>
    <dgm:pt modelId="{3FB18DA6-3CBF-44F5-BCAD-87123C3487A9}" type="pres">
      <dgm:prSet presAssocID="{2C6D32ED-D201-40DE-AB75-35DFCD14A6AC}" presName="parSh" presStyleLbl="node1" presStyleIdx="0" presStyleCnt="4"/>
      <dgm:spPr/>
      <dgm:t>
        <a:bodyPr/>
        <a:lstStyle/>
        <a:p>
          <a:endParaRPr lang="en-US"/>
        </a:p>
      </dgm:t>
    </dgm:pt>
    <dgm:pt modelId="{E8EB9C84-D3A9-4637-86A7-54A3C2AFCA17}" type="pres">
      <dgm:prSet presAssocID="{2C6D32ED-D201-40DE-AB75-35DFCD14A6AC}" presName="desTx" presStyleLbl="fgAcc1" presStyleIdx="0" presStyleCnt="4">
        <dgm:presLayoutVars>
          <dgm:bulletEnabled val="1"/>
        </dgm:presLayoutVars>
      </dgm:prSet>
      <dgm:spPr/>
      <dgm:t>
        <a:bodyPr/>
        <a:lstStyle/>
        <a:p>
          <a:endParaRPr lang="en-US"/>
        </a:p>
      </dgm:t>
    </dgm:pt>
    <dgm:pt modelId="{92A97F5B-4D86-428F-9C73-D7235790B25D}" type="pres">
      <dgm:prSet presAssocID="{4D7DE8D2-3B39-4BDF-B6A9-9EC208384143}" presName="sibTrans" presStyleLbl="sibTrans2D1" presStyleIdx="0" presStyleCnt="3"/>
      <dgm:spPr/>
      <dgm:t>
        <a:bodyPr/>
        <a:lstStyle/>
        <a:p>
          <a:endParaRPr lang="en-US"/>
        </a:p>
      </dgm:t>
    </dgm:pt>
    <dgm:pt modelId="{D0AEFFE3-150F-4144-9EB4-C53B18B49C2B}" type="pres">
      <dgm:prSet presAssocID="{4D7DE8D2-3B39-4BDF-B6A9-9EC208384143}" presName="connTx" presStyleLbl="sibTrans2D1" presStyleIdx="0" presStyleCnt="3"/>
      <dgm:spPr/>
      <dgm:t>
        <a:bodyPr/>
        <a:lstStyle/>
        <a:p>
          <a:endParaRPr lang="en-US"/>
        </a:p>
      </dgm:t>
    </dgm:pt>
    <dgm:pt modelId="{A9E1585E-5CD2-4762-987A-31D7E5CBAD49}" type="pres">
      <dgm:prSet presAssocID="{BA3A0795-D8D7-4FC2-8EB6-B0E505C6100B}" presName="composite" presStyleCnt="0"/>
      <dgm:spPr/>
    </dgm:pt>
    <dgm:pt modelId="{C07A72D0-866A-4BF4-8DD2-02E486C1DDB1}" type="pres">
      <dgm:prSet presAssocID="{BA3A0795-D8D7-4FC2-8EB6-B0E505C6100B}" presName="parTx" presStyleLbl="node1" presStyleIdx="0" presStyleCnt="4">
        <dgm:presLayoutVars>
          <dgm:chMax val="0"/>
          <dgm:chPref val="0"/>
          <dgm:bulletEnabled val="1"/>
        </dgm:presLayoutVars>
      </dgm:prSet>
      <dgm:spPr/>
      <dgm:t>
        <a:bodyPr/>
        <a:lstStyle/>
        <a:p>
          <a:endParaRPr lang="en-US"/>
        </a:p>
      </dgm:t>
    </dgm:pt>
    <dgm:pt modelId="{85BE8CB7-469C-46FE-BA75-F0D7BD246B64}" type="pres">
      <dgm:prSet presAssocID="{BA3A0795-D8D7-4FC2-8EB6-B0E505C6100B}" presName="parSh" presStyleLbl="node1" presStyleIdx="1" presStyleCnt="4"/>
      <dgm:spPr/>
      <dgm:t>
        <a:bodyPr/>
        <a:lstStyle/>
        <a:p>
          <a:endParaRPr lang="en-US"/>
        </a:p>
      </dgm:t>
    </dgm:pt>
    <dgm:pt modelId="{CA26B50A-6BF0-4BDD-A03C-6BC7E5484712}" type="pres">
      <dgm:prSet presAssocID="{BA3A0795-D8D7-4FC2-8EB6-B0E505C6100B}" presName="desTx" presStyleLbl="fgAcc1" presStyleIdx="1" presStyleCnt="4">
        <dgm:presLayoutVars>
          <dgm:bulletEnabled val="1"/>
        </dgm:presLayoutVars>
      </dgm:prSet>
      <dgm:spPr/>
      <dgm:t>
        <a:bodyPr/>
        <a:lstStyle/>
        <a:p>
          <a:endParaRPr lang="en-US"/>
        </a:p>
      </dgm:t>
    </dgm:pt>
    <dgm:pt modelId="{609D6532-A826-4993-9E9A-77A6ECAE1FE7}" type="pres">
      <dgm:prSet presAssocID="{4C664DEA-1908-4778-95B9-256A0AFDE59E}" presName="sibTrans" presStyleLbl="sibTrans2D1" presStyleIdx="1" presStyleCnt="3"/>
      <dgm:spPr/>
      <dgm:t>
        <a:bodyPr/>
        <a:lstStyle/>
        <a:p>
          <a:endParaRPr lang="en-US"/>
        </a:p>
      </dgm:t>
    </dgm:pt>
    <dgm:pt modelId="{128F4850-C92F-4A65-86A7-9858D1406C5C}" type="pres">
      <dgm:prSet presAssocID="{4C664DEA-1908-4778-95B9-256A0AFDE59E}" presName="connTx" presStyleLbl="sibTrans2D1" presStyleIdx="1" presStyleCnt="3"/>
      <dgm:spPr/>
      <dgm:t>
        <a:bodyPr/>
        <a:lstStyle/>
        <a:p>
          <a:endParaRPr lang="en-US"/>
        </a:p>
      </dgm:t>
    </dgm:pt>
    <dgm:pt modelId="{33726979-EC10-46FE-821A-990BF95D44D8}" type="pres">
      <dgm:prSet presAssocID="{39F4EE6A-4E43-4542-97B7-187360F926FB}" presName="composite" presStyleCnt="0"/>
      <dgm:spPr/>
    </dgm:pt>
    <dgm:pt modelId="{6A6D4604-3B7A-468D-9505-7A192748FABA}" type="pres">
      <dgm:prSet presAssocID="{39F4EE6A-4E43-4542-97B7-187360F926FB}" presName="parTx" presStyleLbl="node1" presStyleIdx="1" presStyleCnt="4">
        <dgm:presLayoutVars>
          <dgm:chMax val="0"/>
          <dgm:chPref val="0"/>
          <dgm:bulletEnabled val="1"/>
        </dgm:presLayoutVars>
      </dgm:prSet>
      <dgm:spPr/>
      <dgm:t>
        <a:bodyPr/>
        <a:lstStyle/>
        <a:p>
          <a:endParaRPr lang="en-US"/>
        </a:p>
      </dgm:t>
    </dgm:pt>
    <dgm:pt modelId="{8A749C53-B7AE-445F-93AF-EAC9974DC4D6}" type="pres">
      <dgm:prSet presAssocID="{39F4EE6A-4E43-4542-97B7-187360F926FB}" presName="parSh" presStyleLbl="node1" presStyleIdx="2" presStyleCnt="4"/>
      <dgm:spPr/>
      <dgm:t>
        <a:bodyPr/>
        <a:lstStyle/>
        <a:p>
          <a:endParaRPr lang="en-US"/>
        </a:p>
      </dgm:t>
    </dgm:pt>
    <dgm:pt modelId="{82ED8352-4513-4201-8635-3D3F07ACBA3B}" type="pres">
      <dgm:prSet presAssocID="{39F4EE6A-4E43-4542-97B7-187360F926FB}" presName="desTx" presStyleLbl="fgAcc1" presStyleIdx="2" presStyleCnt="4">
        <dgm:presLayoutVars>
          <dgm:bulletEnabled val="1"/>
        </dgm:presLayoutVars>
      </dgm:prSet>
      <dgm:spPr/>
      <dgm:t>
        <a:bodyPr/>
        <a:lstStyle/>
        <a:p>
          <a:endParaRPr lang="en-US"/>
        </a:p>
      </dgm:t>
    </dgm:pt>
    <dgm:pt modelId="{B5D96ECC-1BAC-4CFC-BFC9-895CC959C79F}" type="pres">
      <dgm:prSet presAssocID="{ADADED35-E61F-4CA4-BC30-AF4E0EC31DEB}" presName="sibTrans" presStyleLbl="sibTrans2D1" presStyleIdx="2" presStyleCnt="3"/>
      <dgm:spPr/>
      <dgm:t>
        <a:bodyPr/>
        <a:lstStyle/>
        <a:p>
          <a:endParaRPr lang="en-US"/>
        </a:p>
      </dgm:t>
    </dgm:pt>
    <dgm:pt modelId="{778D4D46-D6BD-4BBF-B91E-0517A0942306}" type="pres">
      <dgm:prSet presAssocID="{ADADED35-E61F-4CA4-BC30-AF4E0EC31DEB}" presName="connTx" presStyleLbl="sibTrans2D1" presStyleIdx="2" presStyleCnt="3"/>
      <dgm:spPr/>
      <dgm:t>
        <a:bodyPr/>
        <a:lstStyle/>
        <a:p>
          <a:endParaRPr lang="en-US"/>
        </a:p>
      </dgm:t>
    </dgm:pt>
    <dgm:pt modelId="{5D715B79-F58A-4A11-8730-E3E2D36EEBEC}" type="pres">
      <dgm:prSet presAssocID="{C96350DA-D3D8-4FD3-9E8A-69659D934782}" presName="composite" presStyleCnt="0"/>
      <dgm:spPr/>
    </dgm:pt>
    <dgm:pt modelId="{65F6F2D5-D15B-4E0C-B80A-D1E38010A7B1}" type="pres">
      <dgm:prSet presAssocID="{C96350DA-D3D8-4FD3-9E8A-69659D934782}" presName="parTx" presStyleLbl="node1" presStyleIdx="2" presStyleCnt="4">
        <dgm:presLayoutVars>
          <dgm:chMax val="0"/>
          <dgm:chPref val="0"/>
          <dgm:bulletEnabled val="1"/>
        </dgm:presLayoutVars>
      </dgm:prSet>
      <dgm:spPr/>
      <dgm:t>
        <a:bodyPr/>
        <a:lstStyle/>
        <a:p>
          <a:endParaRPr lang="en-US"/>
        </a:p>
      </dgm:t>
    </dgm:pt>
    <dgm:pt modelId="{E2B287F3-F37B-47C0-889B-7D5A2056FA62}" type="pres">
      <dgm:prSet presAssocID="{C96350DA-D3D8-4FD3-9E8A-69659D934782}" presName="parSh" presStyleLbl="node1" presStyleIdx="3" presStyleCnt="4"/>
      <dgm:spPr/>
      <dgm:t>
        <a:bodyPr/>
        <a:lstStyle/>
        <a:p>
          <a:endParaRPr lang="en-US"/>
        </a:p>
      </dgm:t>
    </dgm:pt>
    <dgm:pt modelId="{70384D57-2463-4770-B322-779FFCB413F4}" type="pres">
      <dgm:prSet presAssocID="{C96350DA-D3D8-4FD3-9E8A-69659D934782}" presName="desTx" presStyleLbl="fgAcc1" presStyleIdx="3" presStyleCnt="4">
        <dgm:presLayoutVars>
          <dgm:bulletEnabled val="1"/>
        </dgm:presLayoutVars>
      </dgm:prSet>
      <dgm:spPr/>
      <dgm:t>
        <a:bodyPr/>
        <a:lstStyle/>
        <a:p>
          <a:endParaRPr lang="en-US"/>
        </a:p>
      </dgm:t>
    </dgm:pt>
  </dgm:ptLst>
  <dgm:cxnLst>
    <dgm:cxn modelId="{E559AA11-B077-4A3E-A509-C3A3AAE702AB}" srcId="{2C6D32ED-D201-40DE-AB75-35DFCD14A6AC}" destId="{DC0ED24A-86D2-4D66-8B49-293C964BC72D}" srcOrd="0" destOrd="0" parTransId="{F026FE7E-9F51-424A-AEF9-FDE4063DB98A}" sibTransId="{8482F547-6712-4FF2-AC96-D2D2B0F50641}"/>
    <dgm:cxn modelId="{85608AC4-1603-4F98-B31A-73391719F005}" type="presOf" srcId="{ADADED35-E61F-4CA4-BC30-AF4E0EC31DEB}" destId="{778D4D46-D6BD-4BBF-B91E-0517A0942306}" srcOrd="1" destOrd="0" presId="urn:microsoft.com/office/officeart/2005/8/layout/process3"/>
    <dgm:cxn modelId="{6EE4BA40-CC2B-4385-A062-4AD76EA74DD0}" srcId="{2C6D32ED-D201-40DE-AB75-35DFCD14A6AC}" destId="{ED15D663-3FEC-40A7-9F44-462B547B62BC}" srcOrd="1" destOrd="0" parTransId="{B49EA685-38A0-4E1A-AA14-5543E8A12CF6}" sibTransId="{B52C9FAC-BB61-4C5C-903C-6FE8521E3B26}"/>
    <dgm:cxn modelId="{38934F1E-F24C-455F-8E33-AB471AF0AB14}" type="presOf" srcId="{57858852-773F-49ED-A07D-31E77564BD38}" destId="{70384D57-2463-4770-B322-779FFCB413F4}" srcOrd="0" destOrd="0" presId="urn:microsoft.com/office/officeart/2005/8/layout/process3"/>
    <dgm:cxn modelId="{E8A447C6-C3B6-467E-AFB7-E5F47209EC62}" srcId="{2B6AA8EE-EC6C-4209-B501-7BB830FB7E56}" destId="{2C6D32ED-D201-40DE-AB75-35DFCD14A6AC}" srcOrd="0" destOrd="0" parTransId="{06B35166-50E5-428E-BA8D-FA8EC23488A1}" sibTransId="{4D7DE8D2-3B39-4BDF-B6A9-9EC208384143}"/>
    <dgm:cxn modelId="{777EC4DD-3AF5-4B5A-A0A3-63257E72202B}" type="presOf" srcId="{4C664DEA-1908-4778-95B9-256A0AFDE59E}" destId="{609D6532-A826-4993-9E9A-77A6ECAE1FE7}" srcOrd="0" destOrd="0" presId="urn:microsoft.com/office/officeart/2005/8/layout/process3"/>
    <dgm:cxn modelId="{E6584B61-8EC1-40C6-9250-2C75C1C8E055}" type="presOf" srcId="{C96350DA-D3D8-4FD3-9E8A-69659D934782}" destId="{65F6F2D5-D15B-4E0C-B80A-D1E38010A7B1}" srcOrd="0" destOrd="0" presId="urn:microsoft.com/office/officeart/2005/8/layout/process3"/>
    <dgm:cxn modelId="{95EF9444-14CA-4BE5-BE53-9281C90CD61A}" type="presOf" srcId="{BCCED575-3640-4EBA-9F0C-34B3B165C0D0}" destId="{CA26B50A-6BF0-4BDD-A03C-6BC7E5484712}" srcOrd="0" destOrd="0" presId="urn:microsoft.com/office/officeart/2005/8/layout/process3"/>
    <dgm:cxn modelId="{DDB12781-5B47-4DE9-B8AF-37C057D71132}" type="presOf" srcId="{4D7DE8D2-3B39-4BDF-B6A9-9EC208384143}" destId="{D0AEFFE3-150F-4144-9EB4-C53B18B49C2B}" srcOrd="1" destOrd="0" presId="urn:microsoft.com/office/officeart/2005/8/layout/process3"/>
    <dgm:cxn modelId="{DF904A1D-4060-439A-959E-14F41EEE0D75}" type="presOf" srcId="{2C6D32ED-D201-40DE-AB75-35DFCD14A6AC}" destId="{00541FA2-6771-4878-BCA9-BC755B26E835}" srcOrd="0" destOrd="0" presId="urn:microsoft.com/office/officeart/2005/8/layout/process3"/>
    <dgm:cxn modelId="{DECDE728-E836-4E2E-862F-DEFFA5D514EB}" type="presOf" srcId="{ED15D663-3FEC-40A7-9F44-462B547B62BC}" destId="{E8EB9C84-D3A9-4637-86A7-54A3C2AFCA17}" srcOrd="0" destOrd="1" presId="urn:microsoft.com/office/officeart/2005/8/layout/process3"/>
    <dgm:cxn modelId="{8E86B937-F33F-45B5-A075-20F3BC1CFCF6}" type="presOf" srcId="{4D7DE8D2-3B39-4BDF-B6A9-9EC208384143}" destId="{92A97F5B-4D86-428F-9C73-D7235790B25D}" srcOrd="0" destOrd="0" presId="urn:microsoft.com/office/officeart/2005/8/layout/process3"/>
    <dgm:cxn modelId="{39E44B86-CB71-4E6F-A4C3-40C21FA96961}" type="presOf" srcId="{ACAD2BBC-80A3-4D96-8B36-F3C1AB80B32E}" destId="{82ED8352-4513-4201-8635-3D3F07ACBA3B}" srcOrd="0" destOrd="0" presId="urn:microsoft.com/office/officeart/2005/8/layout/process3"/>
    <dgm:cxn modelId="{17C4D82D-808C-444C-B4BB-8A42B3E1F668}" type="presOf" srcId="{DC0ED24A-86D2-4D66-8B49-293C964BC72D}" destId="{E8EB9C84-D3A9-4637-86A7-54A3C2AFCA17}" srcOrd="0" destOrd="0" presId="urn:microsoft.com/office/officeart/2005/8/layout/process3"/>
    <dgm:cxn modelId="{32E7ABF2-1DB8-4381-B6A5-96F98CFD31FE}" type="presOf" srcId="{39F4EE6A-4E43-4542-97B7-187360F926FB}" destId="{6A6D4604-3B7A-468D-9505-7A192748FABA}" srcOrd="0" destOrd="0" presId="urn:microsoft.com/office/officeart/2005/8/layout/process3"/>
    <dgm:cxn modelId="{A3A7402F-CE14-455E-8B2E-9D3711575239}" type="presOf" srcId="{ADADED35-E61F-4CA4-BC30-AF4E0EC31DEB}" destId="{B5D96ECC-1BAC-4CFC-BFC9-895CC959C79F}" srcOrd="0" destOrd="0" presId="urn:microsoft.com/office/officeart/2005/8/layout/process3"/>
    <dgm:cxn modelId="{2DF896FC-5936-4D25-810A-FD219CE60614}" type="presOf" srcId="{C96350DA-D3D8-4FD3-9E8A-69659D934782}" destId="{E2B287F3-F37B-47C0-889B-7D5A2056FA62}" srcOrd="1" destOrd="0" presId="urn:microsoft.com/office/officeart/2005/8/layout/process3"/>
    <dgm:cxn modelId="{C7E3AD33-E16B-45B7-9BDA-3AA1DE94BCBE}" srcId="{2B6AA8EE-EC6C-4209-B501-7BB830FB7E56}" destId="{BA3A0795-D8D7-4FC2-8EB6-B0E505C6100B}" srcOrd="1" destOrd="0" parTransId="{AA2DEF82-6B9F-403E-8A7F-370178E9F076}" sibTransId="{4C664DEA-1908-4778-95B9-256A0AFDE59E}"/>
    <dgm:cxn modelId="{ADFF5C3D-F61E-4D0A-B763-6A4D1C93D1E6}" srcId="{2B6AA8EE-EC6C-4209-B501-7BB830FB7E56}" destId="{C96350DA-D3D8-4FD3-9E8A-69659D934782}" srcOrd="3" destOrd="0" parTransId="{906F54BB-9F51-481C-827D-15BF82F77C52}" sibTransId="{7FEBEFED-5909-4610-ABF8-7490C568D526}"/>
    <dgm:cxn modelId="{6F8BB44F-B040-4122-A224-EF5F4A7DD85B}" type="presOf" srcId="{BA3A0795-D8D7-4FC2-8EB6-B0E505C6100B}" destId="{C07A72D0-866A-4BF4-8DD2-02E486C1DDB1}" srcOrd="0" destOrd="0" presId="urn:microsoft.com/office/officeart/2005/8/layout/process3"/>
    <dgm:cxn modelId="{27E4B4E2-EFC8-44A0-B80A-86AB4F9E6662}" type="presOf" srcId="{4C664DEA-1908-4778-95B9-256A0AFDE59E}" destId="{128F4850-C92F-4A65-86A7-9858D1406C5C}" srcOrd="1" destOrd="0" presId="urn:microsoft.com/office/officeart/2005/8/layout/process3"/>
    <dgm:cxn modelId="{BAD984BD-66EE-400F-9C63-AF0E991EC63B}" srcId="{BA3A0795-D8D7-4FC2-8EB6-B0E505C6100B}" destId="{BCCED575-3640-4EBA-9F0C-34B3B165C0D0}" srcOrd="0" destOrd="0" parTransId="{3F1610D5-2B90-41F3-B117-2BC90964042D}" sibTransId="{066019F3-F61E-4CD5-98E8-4F9A07799B63}"/>
    <dgm:cxn modelId="{C9FDA233-8E11-45F7-8E1E-34B53DF4E7B0}" type="presOf" srcId="{39F4EE6A-4E43-4542-97B7-187360F926FB}" destId="{8A749C53-B7AE-445F-93AF-EAC9974DC4D6}" srcOrd="1" destOrd="0" presId="urn:microsoft.com/office/officeart/2005/8/layout/process3"/>
    <dgm:cxn modelId="{A2CA48A1-162C-4626-926F-C4BE3D15B47D}" type="presOf" srcId="{2B6AA8EE-EC6C-4209-B501-7BB830FB7E56}" destId="{B92CBEC6-D843-46D7-9748-BF16880C7FCD}" srcOrd="0" destOrd="0" presId="urn:microsoft.com/office/officeart/2005/8/layout/process3"/>
    <dgm:cxn modelId="{DF8D8B1F-7DB3-4510-875E-A7EEE8CE5612}" srcId="{39F4EE6A-4E43-4542-97B7-187360F926FB}" destId="{ACAD2BBC-80A3-4D96-8B36-F3C1AB80B32E}" srcOrd="0" destOrd="0" parTransId="{FAB7CEE2-6220-4B5F-B7B9-329E896E0BB4}" sibTransId="{19E6D599-4D70-45E3-AA37-1F225088E217}"/>
    <dgm:cxn modelId="{518BBADE-D35C-4C7B-A928-70A8665F22AC}" srcId="{C96350DA-D3D8-4FD3-9E8A-69659D934782}" destId="{57858852-773F-49ED-A07D-31E77564BD38}" srcOrd="0" destOrd="0" parTransId="{3AA598B4-B431-4D28-9223-11A1378EEC7F}" sibTransId="{FEA1C8F2-DC02-4173-994F-7EA2294E6127}"/>
    <dgm:cxn modelId="{E8FF648D-8044-4DA5-AB81-B107B0F3FCC2}" type="presOf" srcId="{BA3A0795-D8D7-4FC2-8EB6-B0E505C6100B}" destId="{85BE8CB7-469C-46FE-BA75-F0D7BD246B64}" srcOrd="1" destOrd="0" presId="urn:microsoft.com/office/officeart/2005/8/layout/process3"/>
    <dgm:cxn modelId="{860E83B4-C3BE-47C2-83D3-EF4159382877}" type="presOf" srcId="{2C6D32ED-D201-40DE-AB75-35DFCD14A6AC}" destId="{3FB18DA6-3CBF-44F5-BCAD-87123C3487A9}" srcOrd="1" destOrd="0" presId="urn:microsoft.com/office/officeart/2005/8/layout/process3"/>
    <dgm:cxn modelId="{BF5038BC-20E5-4509-9B19-E9188A070959}" srcId="{2B6AA8EE-EC6C-4209-B501-7BB830FB7E56}" destId="{39F4EE6A-4E43-4542-97B7-187360F926FB}" srcOrd="2" destOrd="0" parTransId="{7478A9A4-FFAB-48DA-A5A6-7383BA6AED3A}" sibTransId="{ADADED35-E61F-4CA4-BC30-AF4E0EC31DEB}"/>
    <dgm:cxn modelId="{F63CC4AE-1491-4D8B-B20D-6B473C82D5E4}" type="presParOf" srcId="{B92CBEC6-D843-46D7-9748-BF16880C7FCD}" destId="{C9BD7BCA-AE95-40F5-8B99-11F616EFC342}" srcOrd="0" destOrd="0" presId="urn:microsoft.com/office/officeart/2005/8/layout/process3"/>
    <dgm:cxn modelId="{267D2F7C-1CE5-4B52-88FD-B638CBA5354A}" type="presParOf" srcId="{C9BD7BCA-AE95-40F5-8B99-11F616EFC342}" destId="{00541FA2-6771-4878-BCA9-BC755B26E835}" srcOrd="0" destOrd="0" presId="urn:microsoft.com/office/officeart/2005/8/layout/process3"/>
    <dgm:cxn modelId="{EC2608F1-8CF3-4790-A2D3-F2E2A872769B}" type="presParOf" srcId="{C9BD7BCA-AE95-40F5-8B99-11F616EFC342}" destId="{3FB18DA6-3CBF-44F5-BCAD-87123C3487A9}" srcOrd="1" destOrd="0" presId="urn:microsoft.com/office/officeart/2005/8/layout/process3"/>
    <dgm:cxn modelId="{86C903F0-12A4-4482-B3D9-78CD04A58D9F}" type="presParOf" srcId="{C9BD7BCA-AE95-40F5-8B99-11F616EFC342}" destId="{E8EB9C84-D3A9-4637-86A7-54A3C2AFCA17}" srcOrd="2" destOrd="0" presId="urn:microsoft.com/office/officeart/2005/8/layout/process3"/>
    <dgm:cxn modelId="{12602A8F-7DA0-4CE5-8BC6-AFAF308B7C82}" type="presParOf" srcId="{B92CBEC6-D843-46D7-9748-BF16880C7FCD}" destId="{92A97F5B-4D86-428F-9C73-D7235790B25D}" srcOrd="1" destOrd="0" presId="urn:microsoft.com/office/officeart/2005/8/layout/process3"/>
    <dgm:cxn modelId="{98691EF9-392B-4C9A-8708-04558B35FEB5}" type="presParOf" srcId="{92A97F5B-4D86-428F-9C73-D7235790B25D}" destId="{D0AEFFE3-150F-4144-9EB4-C53B18B49C2B}" srcOrd="0" destOrd="0" presId="urn:microsoft.com/office/officeart/2005/8/layout/process3"/>
    <dgm:cxn modelId="{9BCD116C-BE85-458D-84E5-14A987596FE4}" type="presParOf" srcId="{B92CBEC6-D843-46D7-9748-BF16880C7FCD}" destId="{A9E1585E-5CD2-4762-987A-31D7E5CBAD49}" srcOrd="2" destOrd="0" presId="urn:microsoft.com/office/officeart/2005/8/layout/process3"/>
    <dgm:cxn modelId="{75BFB06D-1CAB-433F-AD05-82A7AC0233CD}" type="presParOf" srcId="{A9E1585E-5CD2-4762-987A-31D7E5CBAD49}" destId="{C07A72D0-866A-4BF4-8DD2-02E486C1DDB1}" srcOrd="0" destOrd="0" presId="urn:microsoft.com/office/officeart/2005/8/layout/process3"/>
    <dgm:cxn modelId="{BD980920-A5BA-4B35-AC0C-1D2315F28556}" type="presParOf" srcId="{A9E1585E-5CD2-4762-987A-31D7E5CBAD49}" destId="{85BE8CB7-469C-46FE-BA75-F0D7BD246B64}" srcOrd="1" destOrd="0" presId="urn:microsoft.com/office/officeart/2005/8/layout/process3"/>
    <dgm:cxn modelId="{FB77F185-E0D1-4E8E-99F1-7BFDC9EFA502}" type="presParOf" srcId="{A9E1585E-5CD2-4762-987A-31D7E5CBAD49}" destId="{CA26B50A-6BF0-4BDD-A03C-6BC7E5484712}" srcOrd="2" destOrd="0" presId="urn:microsoft.com/office/officeart/2005/8/layout/process3"/>
    <dgm:cxn modelId="{641354E7-C3CA-40A7-9915-65ED3E41157B}" type="presParOf" srcId="{B92CBEC6-D843-46D7-9748-BF16880C7FCD}" destId="{609D6532-A826-4993-9E9A-77A6ECAE1FE7}" srcOrd="3" destOrd="0" presId="urn:microsoft.com/office/officeart/2005/8/layout/process3"/>
    <dgm:cxn modelId="{E74F79F2-1201-4BBC-86FF-2819C95D3FAD}" type="presParOf" srcId="{609D6532-A826-4993-9E9A-77A6ECAE1FE7}" destId="{128F4850-C92F-4A65-86A7-9858D1406C5C}" srcOrd="0" destOrd="0" presId="urn:microsoft.com/office/officeart/2005/8/layout/process3"/>
    <dgm:cxn modelId="{53387AFA-000A-4639-B631-227DBF747BF6}" type="presParOf" srcId="{B92CBEC6-D843-46D7-9748-BF16880C7FCD}" destId="{33726979-EC10-46FE-821A-990BF95D44D8}" srcOrd="4" destOrd="0" presId="urn:microsoft.com/office/officeart/2005/8/layout/process3"/>
    <dgm:cxn modelId="{E4AB4C2A-43A1-46B2-85FB-A0AA1A38FCCC}" type="presParOf" srcId="{33726979-EC10-46FE-821A-990BF95D44D8}" destId="{6A6D4604-3B7A-468D-9505-7A192748FABA}" srcOrd="0" destOrd="0" presId="urn:microsoft.com/office/officeart/2005/8/layout/process3"/>
    <dgm:cxn modelId="{D3BE215E-EF0E-4071-BADB-78912F56ACC7}" type="presParOf" srcId="{33726979-EC10-46FE-821A-990BF95D44D8}" destId="{8A749C53-B7AE-445F-93AF-EAC9974DC4D6}" srcOrd="1" destOrd="0" presId="urn:microsoft.com/office/officeart/2005/8/layout/process3"/>
    <dgm:cxn modelId="{FBD8D550-3085-480D-95CC-202D41CD6E3D}" type="presParOf" srcId="{33726979-EC10-46FE-821A-990BF95D44D8}" destId="{82ED8352-4513-4201-8635-3D3F07ACBA3B}" srcOrd="2" destOrd="0" presId="urn:microsoft.com/office/officeart/2005/8/layout/process3"/>
    <dgm:cxn modelId="{10E80811-166E-4FB2-8861-DAA64E676DBF}" type="presParOf" srcId="{B92CBEC6-D843-46D7-9748-BF16880C7FCD}" destId="{B5D96ECC-1BAC-4CFC-BFC9-895CC959C79F}" srcOrd="5" destOrd="0" presId="urn:microsoft.com/office/officeart/2005/8/layout/process3"/>
    <dgm:cxn modelId="{1F261BF7-1127-4877-8074-AF30913A8841}" type="presParOf" srcId="{B5D96ECC-1BAC-4CFC-BFC9-895CC959C79F}" destId="{778D4D46-D6BD-4BBF-B91E-0517A0942306}" srcOrd="0" destOrd="0" presId="urn:microsoft.com/office/officeart/2005/8/layout/process3"/>
    <dgm:cxn modelId="{73A05E1D-77F4-4420-936D-A0EDAEC796F7}" type="presParOf" srcId="{B92CBEC6-D843-46D7-9748-BF16880C7FCD}" destId="{5D715B79-F58A-4A11-8730-E3E2D36EEBEC}" srcOrd="6" destOrd="0" presId="urn:microsoft.com/office/officeart/2005/8/layout/process3"/>
    <dgm:cxn modelId="{946E2A8C-E255-4C08-8AE6-DB8A8D3FACD9}" type="presParOf" srcId="{5D715B79-F58A-4A11-8730-E3E2D36EEBEC}" destId="{65F6F2D5-D15B-4E0C-B80A-D1E38010A7B1}" srcOrd="0" destOrd="0" presId="urn:microsoft.com/office/officeart/2005/8/layout/process3"/>
    <dgm:cxn modelId="{A6574095-6D63-420F-BB20-ACC99F5614D9}" type="presParOf" srcId="{5D715B79-F58A-4A11-8730-E3E2D36EEBEC}" destId="{E2B287F3-F37B-47C0-889B-7D5A2056FA62}" srcOrd="1" destOrd="0" presId="urn:microsoft.com/office/officeart/2005/8/layout/process3"/>
    <dgm:cxn modelId="{98F94C43-DC10-4938-B703-4D9DEC7B0E03}" type="presParOf" srcId="{5D715B79-F58A-4A11-8730-E3E2D36EEBEC}" destId="{70384D57-2463-4770-B322-779FFCB413F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18DA6-3CBF-44F5-BCAD-87123C3487A9}">
      <dsp:nvSpPr>
        <dsp:cNvPr id="0" name=""/>
        <dsp:cNvSpPr/>
      </dsp:nvSpPr>
      <dsp:spPr>
        <a:xfrm>
          <a:off x="111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1. Define Factors</a:t>
          </a:r>
          <a:endParaRPr lang="en-US" sz="1300" kern="1200" dirty="0"/>
        </a:p>
      </dsp:txBody>
      <dsp:txXfrm>
        <a:off x="1112" y="701700"/>
        <a:ext cx="1398197" cy="507281"/>
      </dsp:txXfrm>
    </dsp:sp>
    <dsp:sp modelId="{E8EB9C84-D3A9-4637-86A7-54A3C2AFCA17}">
      <dsp:nvSpPr>
        <dsp:cNvPr id="0" name=""/>
        <dsp:cNvSpPr/>
      </dsp:nvSpPr>
      <dsp:spPr>
        <a:xfrm>
          <a:off x="28749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Cap %</a:t>
          </a:r>
          <a:endParaRPr lang="en-US" sz="1300" kern="1200" dirty="0"/>
        </a:p>
        <a:p>
          <a:pPr marL="114300" lvl="1" indent="-114300" algn="l" defTabSz="577850">
            <a:lnSpc>
              <a:spcPct val="90000"/>
            </a:lnSpc>
            <a:spcBef>
              <a:spcPct val="0"/>
            </a:spcBef>
            <a:spcAft>
              <a:spcPct val="15000"/>
            </a:spcAft>
            <a:buChar char="••"/>
          </a:pPr>
          <a:r>
            <a:rPr lang="en-US" sz="1300" kern="1200" dirty="0" smtClean="0"/>
            <a:t>Program Factor</a:t>
          </a:r>
          <a:endParaRPr lang="en-US" sz="1300" kern="1200" dirty="0"/>
        </a:p>
      </dsp:txBody>
      <dsp:txXfrm>
        <a:off x="315890" y="1237382"/>
        <a:ext cx="1341397" cy="912837"/>
      </dsp:txXfrm>
    </dsp:sp>
    <dsp:sp modelId="{92A97F5B-4D86-428F-9C73-D7235790B25D}">
      <dsp:nvSpPr>
        <dsp:cNvPr id="0" name=""/>
        <dsp:cNvSpPr/>
      </dsp:nvSpPr>
      <dsp:spPr>
        <a:xfrm>
          <a:off x="161127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611272" y="850907"/>
        <a:ext cx="344925" cy="208866"/>
      </dsp:txXfrm>
    </dsp:sp>
    <dsp:sp modelId="{85BE8CB7-469C-46FE-BA75-F0D7BD246B64}">
      <dsp:nvSpPr>
        <dsp:cNvPr id="0" name=""/>
        <dsp:cNvSpPr/>
      </dsp:nvSpPr>
      <dsp:spPr>
        <a:xfrm>
          <a:off x="2247157"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2. Eligibility Determination</a:t>
          </a:r>
          <a:endParaRPr lang="en-US" sz="1300" kern="1200" dirty="0"/>
        </a:p>
      </dsp:txBody>
      <dsp:txXfrm>
        <a:off x="2247157" y="701700"/>
        <a:ext cx="1398197" cy="507281"/>
      </dsp:txXfrm>
    </dsp:sp>
    <dsp:sp modelId="{CA26B50A-6BF0-4BDD-A03C-6BC7E5484712}">
      <dsp:nvSpPr>
        <dsp:cNvPr id="0" name=""/>
        <dsp:cNvSpPr/>
      </dsp:nvSpPr>
      <dsp:spPr>
        <a:xfrm>
          <a:off x="253353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 Determine eligibility for Capping</a:t>
          </a:r>
          <a:endParaRPr lang="en-US" sz="1300" kern="1200" dirty="0"/>
        </a:p>
      </dsp:txBody>
      <dsp:txXfrm>
        <a:off x="2561935" y="1237382"/>
        <a:ext cx="1341397" cy="912837"/>
      </dsp:txXfrm>
    </dsp:sp>
    <dsp:sp modelId="{609D6532-A826-4993-9E9A-77A6ECAE1FE7}">
      <dsp:nvSpPr>
        <dsp:cNvPr id="0" name=""/>
        <dsp:cNvSpPr/>
      </dsp:nvSpPr>
      <dsp:spPr>
        <a:xfrm>
          <a:off x="3857317"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857317" y="850907"/>
        <a:ext cx="344925" cy="208866"/>
      </dsp:txXfrm>
    </dsp:sp>
    <dsp:sp modelId="{8A749C53-B7AE-445F-93AF-EAC9974DC4D6}">
      <dsp:nvSpPr>
        <dsp:cNvPr id="0" name=""/>
        <dsp:cNvSpPr/>
      </dsp:nvSpPr>
      <dsp:spPr>
        <a:xfrm>
          <a:off x="4493202" y="701700"/>
          <a:ext cx="1398197" cy="7609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3. Capping Factor Calculation</a:t>
          </a:r>
          <a:endParaRPr lang="en-US" sz="1300" kern="1200" dirty="0"/>
        </a:p>
      </dsp:txBody>
      <dsp:txXfrm>
        <a:off x="4493202" y="701700"/>
        <a:ext cx="1398197" cy="507281"/>
      </dsp:txXfrm>
    </dsp:sp>
    <dsp:sp modelId="{82ED8352-4513-4201-8635-3D3F07ACBA3B}">
      <dsp:nvSpPr>
        <dsp:cNvPr id="0" name=""/>
        <dsp:cNvSpPr/>
      </dsp:nvSpPr>
      <dsp:spPr>
        <a:xfrm>
          <a:off x="4779580"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Calculate the Capping  Factor for the Policy, If eligible</a:t>
          </a:r>
          <a:endParaRPr lang="en-US" sz="1300" kern="1200" dirty="0"/>
        </a:p>
      </dsp:txBody>
      <dsp:txXfrm>
        <a:off x="4807980" y="1237382"/>
        <a:ext cx="1341397" cy="912837"/>
      </dsp:txXfrm>
    </dsp:sp>
    <dsp:sp modelId="{B5D96ECC-1BAC-4CFC-BFC9-895CC959C79F}">
      <dsp:nvSpPr>
        <dsp:cNvPr id="0" name=""/>
        <dsp:cNvSpPr/>
      </dsp:nvSpPr>
      <dsp:spPr>
        <a:xfrm>
          <a:off x="6103362" y="781285"/>
          <a:ext cx="449358" cy="348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103362" y="850907"/>
        <a:ext cx="344925" cy="208866"/>
      </dsp:txXfrm>
    </dsp:sp>
    <dsp:sp modelId="{E2B287F3-F37B-47C0-889B-7D5A2056FA62}">
      <dsp:nvSpPr>
        <dsp:cNvPr id="0" name=""/>
        <dsp:cNvSpPr/>
      </dsp:nvSpPr>
      <dsp:spPr>
        <a:xfrm>
          <a:off x="6739247" y="701700"/>
          <a:ext cx="1398197" cy="760922"/>
        </a:xfrm>
        <a:prstGeom prst="roundRect">
          <a:avLst>
            <a:gd name="adj" fmla="val 10000"/>
          </a:avLst>
        </a:prstGeom>
        <a:solidFill>
          <a:schemeClr val="accen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smtClean="0"/>
            <a:t>4. Premium Adjustment</a:t>
          </a:r>
          <a:endParaRPr lang="en-US" sz="1300" kern="1200" dirty="0"/>
        </a:p>
      </dsp:txBody>
      <dsp:txXfrm>
        <a:off x="6739247" y="701700"/>
        <a:ext cx="1398197" cy="507281"/>
      </dsp:txXfrm>
    </dsp:sp>
    <dsp:sp modelId="{70384D57-2463-4770-B322-779FFCB413F4}">
      <dsp:nvSpPr>
        <dsp:cNvPr id="0" name=""/>
        <dsp:cNvSpPr/>
      </dsp:nvSpPr>
      <dsp:spPr>
        <a:xfrm>
          <a:off x="7025625" y="1208982"/>
          <a:ext cx="1398197" cy="969637"/>
        </a:xfrm>
        <a:prstGeom prst="roundRect">
          <a:avLst>
            <a:gd name="adj" fmla="val 10000"/>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Adjust the premiums based on Capping Factor</a:t>
          </a:r>
          <a:endParaRPr lang="en-US" sz="1300" kern="1200" dirty="0"/>
        </a:p>
      </dsp:txBody>
      <dsp:txXfrm>
        <a:off x="7054025" y="1237382"/>
        <a:ext cx="1341397" cy="912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8153"/>
          </a:xfrm>
          <a:prstGeom prst="rect">
            <a:avLst/>
          </a:prstGeom>
        </p:spPr>
        <p:txBody>
          <a:bodyPr vert="horz" lIns="93799" tIns="46900" rIns="93799" bIns="46900" rtlCol="0"/>
          <a:lstStyle>
            <a:lvl1pPr algn="l">
              <a:defRPr sz="1200"/>
            </a:lvl1pPr>
          </a:lstStyle>
          <a:p>
            <a:endParaRPr lang="en-US" dirty="0"/>
          </a:p>
        </p:txBody>
      </p:sp>
      <p:sp>
        <p:nvSpPr>
          <p:cNvPr id="3" name="Date Placeholder 2"/>
          <p:cNvSpPr>
            <a:spLocks noGrp="1"/>
          </p:cNvSpPr>
          <p:nvPr>
            <p:ph type="dt" sz="quarter" idx="1"/>
          </p:nvPr>
        </p:nvSpPr>
        <p:spPr>
          <a:xfrm>
            <a:off x="3995217" y="0"/>
            <a:ext cx="3056414" cy="468153"/>
          </a:xfrm>
          <a:prstGeom prst="rect">
            <a:avLst/>
          </a:prstGeom>
        </p:spPr>
        <p:txBody>
          <a:bodyPr vert="horz" lIns="93799" tIns="46900" rIns="93799" bIns="46900" rtlCol="0"/>
          <a:lstStyle>
            <a:lvl1pPr algn="r">
              <a:defRPr sz="1200"/>
            </a:lvl1pPr>
          </a:lstStyle>
          <a:p>
            <a:fld id="{B272775F-BF32-4F51-9B1F-9D1555EEA82B}" type="datetimeFigureOut">
              <a:rPr lang="en-US" smtClean="0"/>
              <a:pPr/>
              <a:t>7/1/2015</a:t>
            </a:fld>
            <a:endParaRPr lang="en-US" dirty="0"/>
          </a:p>
        </p:txBody>
      </p:sp>
      <p:sp>
        <p:nvSpPr>
          <p:cNvPr id="4" name="Footer Placeholder 3"/>
          <p:cNvSpPr>
            <a:spLocks noGrp="1"/>
          </p:cNvSpPr>
          <p:nvPr>
            <p:ph type="ftr" sz="quarter" idx="2"/>
          </p:nvPr>
        </p:nvSpPr>
        <p:spPr>
          <a:xfrm>
            <a:off x="0" y="8893297"/>
            <a:ext cx="3056414" cy="468153"/>
          </a:xfrm>
          <a:prstGeom prst="rect">
            <a:avLst/>
          </a:prstGeom>
        </p:spPr>
        <p:txBody>
          <a:bodyPr vert="horz" lIns="93799" tIns="46900" rIns="93799" bIns="469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217" y="8893297"/>
            <a:ext cx="3056414" cy="468153"/>
          </a:xfrm>
          <a:prstGeom prst="rect">
            <a:avLst/>
          </a:prstGeom>
        </p:spPr>
        <p:txBody>
          <a:bodyPr vert="horz" lIns="93799" tIns="46900" rIns="93799" bIns="46900" rtlCol="0" anchor="b"/>
          <a:lstStyle>
            <a:lvl1pPr algn="r">
              <a:defRPr sz="1200"/>
            </a:lvl1pPr>
          </a:lstStyle>
          <a:p>
            <a:fld id="{D1C08393-0111-462A-A67B-D45BC69B3FF8}" type="slidenum">
              <a:rPr lang="en-US" smtClean="0"/>
              <a:pPr/>
              <a:t>‹#›</a:t>
            </a:fld>
            <a:endParaRPr lang="en-US" dirty="0"/>
          </a:p>
        </p:txBody>
      </p:sp>
    </p:spTree>
    <p:extLst>
      <p:ext uri="{BB962C8B-B14F-4D97-AF65-F5344CB8AC3E}">
        <p14:creationId xmlns:p14="http://schemas.microsoft.com/office/powerpoint/2010/main" val="3182278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8153"/>
          </a:xfrm>
          <a:prstGeom prst="rect">
            <a:avLst/>
          </a:prstGeom>
        </p:spPr>
        <p:txBody>
          <a:bodyPr vert="horz" lIns="93799" tIns="46900" rIns="93799" bIns="46900" rtlCol="0"/>
          <a:lstStyle>
            <a:lvl1pPr algn="l">
              <a:defRPr sz="1200"/>
            </a:lvl1pPr>
          </a:lstStyle>
          <a:p>
            <a:endParaRPr lang="en-US" dirty="0"/>
          </a:p>
        </p:txBody>
      </p:sp>
      <p:sp>
        <p:nvSpPr>
          <p:cNvPr id="3" name="Date Placeholder 2"/>
          <p:cNvSpPr>
            <a:spLocks noGrp="1"/>
          </p:cNvSpPr>
          <p:nvPr>
            <p:ph type="dt" idx="1"/>
          </p:nvPr>
        </p:nvSpPr>
        <p:spPr>
          <a:xfrm>
            <a:off x="3995217" y="0"/>
            <a:ext cx="3056414" cy="468153"/>
          </a:xfrm>
          <a:prstGeom prst="rect">
            <a:avLst/>
          </a:prstGeom>
        </p:spPr>
        <p:txBody>
          <a:bodyPr vert="horz" lIns="93799" tIns="46900" rIns="93799" bIns="46900" rtlCol="0"/>
          <a:lstStyle>
            <a:lvl1pPr algn="r">
              <a:defRPr sz="1200"/>
            </a:lvl1pPr>
          </a:lstStyle>
          <a:p>
            <a:fld id="{46023CD3-3BD7-48F4-A1EA-7DE6442AF997}" type="datetimeFigureOut">
              <a:rPr lang="en-US" smtClean="0"/>
              <a:pPr/>
              <a:t>7/1/2015</a:t>
            </a:fld>
            <a:endParaRPr lang="en-US" dirty="0"/>
          </a:p>
        </p:txBody>
      </p:sp>
      <p:sp>
        <p:nvSpPr>
          <p:cNvPr id="4" name="Slide Image Placeholder 3"/>
          <p:cNvSpPr>
            <a:spLocks noGrp="1" noRot="1" noChangeAspect="1"/>
          </p:cNvSpPr>
          <p:nvPr>
            <p:ph type="sldImg" idx="2"/>
          </p:nvPr>
        </p:nvSpPr>
        <p:spPr>
          <a:xfrm>
            <a:off x="1187450" y="701675"/>
            <a:ext cx="4679950" cy="3511550"/>
          </a:xfrm>
          <a:prstGeom prst="rect">
            <a:avLst/>
          </a:prstGeom>
          <a:noFill/>
          <a:ln w="12700">
            <a:solidFill>
              <a:prstClr val="black"/>
            </a:solidFill>
          </a:ln>
        </p:spPr>
        <p:txBody>
          <a:bodyPr vert="horz" lIns="93799" tIns="46900" rIns="93799" bIns="46900" rtlCol="0" anchor="ctr"/>
          <a:lstStyle/>
          <a:p>
            <a:endParaRPr lang="en-US" dirty="0"/>
          </a:p>
        </p:txBody>
      </p:sp>
      <p:sp>
        <p:nvSpPr>
          <p:cNvPr id="5" name="Notes Placeholder 4"/>
          <p:cNvSpPr>
            <a:spLocks noGrp="1"/>
          </p:cNvSpPr>
          <p:nvPr>
            <p:ph type="body" sz="quarter" idx="3"/>
          </p:nvPr>
        </p:nvSpPr>
        <p:spPr>
          <a:xfrm>
            <a:off x="705327" y="4447462"/>
            <a:ext cx="5642610" cy="4213383"/>
          </a:xfrm>
          <a:prstGeom prst="rect">
            <a:avLst/>
          </a:prstGeom>
        </p:spPr>
        <p:txBody>
          <a:bodyPr vert="horz" lIns="93799" tIns="46900" rIns="93799" bIns="4690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7"/>
            <a:ext cx="3056414" cy="468153"/>
          </a:xfrm>
          <a:prstGeom prst="rect">
            <a:avLst/>
          </a:prstGeom>
        </p:spPr>
        <p:txBody>
          <a:bodyPr vert="horz" lIns="93799" tIns="46900" rIns="93799" bIns="469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93297"/>
            <a:ext cx="3056414" cy="468153"/>
          </a:xfrm>
          <a:prstGeom prst="rect">
            <a:avLst/>
          </a:prstGeom>
        </p:spPr>
        <p:txBody>
          <a:bodyPr vert="horz" lIns="93799" tIns="46900" rIns="93799" bIns="46900" rtlCol="0" anchor="b"/>
          <a:lstStyle>
            <a:lvl1pPr algn="r">
              <a:defRPr sz="1200"/>
            </a:lvl1pPr>
          </a:lstStyle>
          <a:p>
            <a:fld id="{A31AD7D6-8CEF-436D-8231-9C3942530C23}" type="slidenum">
              <a:rPr lang="en-US" smtClean="0"/>
              <a:pPr/>
              <a:t>‹#›</a:t>
            </a:fld>
            <a:endParaRPr lang="en-US" dirty="0"/>
          </a:p>
        </p:txBody>
      </p:sp>
    </p:spTree>
    <p:extLst>
      <p:ext uri="{BB962C8B-B14F-4D97-AF65-F5344CB8AC3E}">
        <p14:creationId xmlns:p14="http://schemas.microsoft.com/office/powerpoint/2010/main" val="162039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7912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16971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5CF9AE-99B0-4080-A8F9-F081CF6E099B}"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61129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38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1AD7D6-8CEF-436D-8231-9C3942530C23}"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41345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bwMode="auto">
          <a:xfrm>
            <a:off x="0" y="0"/>
            <a:ext cx="4860032" cy="6858000"/>
          </a:xfrm>
          <a:prstGeom prst="rect">
            <a:avLst/>
          </a:prstGeom>
          <a:solidFill>
            <a:srgbClr val="55B73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6" name="Rectangle 5"/>
          <p:cNvSpPr/>
          <p:nvPr userDrawn="1"/>
        </p:nvSpPr>
        <p:spPr bwMode="auto">
          <a:xfrm>
            <a:off x="5508104" y="0"/>
            <a:ext cx="3312368" cy="9087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pic>
        <p:nvPicPr>
          <p:cNvPr id="2050" name="Picture 2" descr="C:\Users\169364\Desktop\CSAA\2000px-AAA_logo_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62377" y="53482"/>
            <a:ext cx="1493911" cy="94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48669"/>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chemeClr val="tx1">
                    <a:lumMod val="65000"/>
                    <a:lumOff val="35000"/>
                  </a:schemeClr>
                </a:solidFill>
                <a:latin typeface="Calibri" pitchFamily="34" charset="0"/>
                <a:cs typeface="Calibri" pitchFamily="34" charset="0"/>
              </a:rPr>
              <a:t>      </a:t>
            </a:r>
            <a:r>
              <a:rPr lang="en-US" sz="1000" dirty="0" smtClean="0">
                <a:solidFill>
                  <a:schemeClr val="tx1">
                    <a:lumMod val="65000"/>
                    <a:lumOff val="35000"/>
                  </a:schemeClr>
                </a:solidFill>
                <a:latin typeface="Calibri" pitchFamily="34" charset="0"/>
                <a:cs typeface="Calibri" pitchFamily="34" charset="0"/>
              </a:rPr>
              <a:t>  ©2014, </a:t>
            </a:r>
            <a:r>
              <a:rPr lang="en-US" sz="1000" dirty="0">
                <a:solidFill>
                  <a:schemeClr val="tx1">
                    <a:lumMod val="65000"/>
                    <a:lumOff val="35000"/>
                  </a:schemeClr>
                </a:solidFill>
                <a:latin typeface="Calibri" pitchFamily="34" charset="0"/>
                <a:cs typeface="Calibri" pitchFamily="34" charset="0"/>
              </a:rPr>
              <a:t>Cognizant </a:t>
            </a:r>
            <a:r>
              <a:rPr lang="en-US" sz="1000" dirty="0" smtClean="0">
                <a:solidFill>
                  <a:schemeClr val="tx1">
                    <a:lumMod val="65000"/>
                    <a:lumOff val="35000"/>
                  </a:schemeClr>
                </a:solidFill>
                <a:latin typeface="Calibri" pitchFamily="34" charset="0"/>
                <a:cs typeface="Calibri" pitchFamily="34" charset="0"/>
              </a:rPr>
              <a:t> Confidential</a:t>
            </a:r>
            <a:r>
              <a:rPr lang="en-US" sz="1000" dirty="0">
                <a:solidFill>
                  <a:schemeClr val="tx1">
                    <a:lumMod val="65000"/>
                    <a:lumOff val="35000"/>
                  </a:scheme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68010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p:nvSpPr>
        <p:spPr bwMode="auto">
          <a:xfrm>
            <a:off x="1143000" y="6248400"/>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dirty="0">
                <a:solidFill>
                  <a:srgbClr val="000000"/>
                </a:solidFill>
                <a:latin typeface="Verdana" charset="0"/>
              </a:rPr>
              <a:t>©</a:t>
            </a:r>
            <a:r>
              <a:rPr lang="en-US" sz="800" dirty="0" smtClean="0">
                <a:solidFill>
                  <a:srgbClr val="000000"/>
                </a:solidFill>
                <a:latin typeface="Verdana" charset="0"/>
              </a:rPr>
              <a:t>2013,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04063" y="60198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228600"/>
            <a:ext cx="7620000" cy="990600"/>
          </a:xfrm>
          <a:prstGeom prst="rect">
            <a:avLst/>
          </a:prstGeom>
        </p:spPr>
        <p:txBody>
          <a:bodyPr/>
          <a:lstStyle>
            <a:lvl1pPr>
              <a:defRPr sz="3000"/>
            </a:lvl1pPr>
          </a:lstStyle>
          <a:p>
            <a:r>
              <a:rPr lang="en-US" smtClean="0"/>
              <a:t>Click to edit Master title style</a:t>
            </a:r>
            <a:endParaRPr lang="en-US" dirty="0"/>
          </a:p>
        </p:txBody>
      </p:sp>
      <p:sp>
        <p:nvSpPr>
          <p:cNvPr id="11" name="Rectangle 3"/>
          <p:cNvSpPr>
            <a:spLocks noGrp="1" noChangeArrowheads="1"/>
          </p:cNvSpPr>
          <p:nvPr>
            <p:ph idx="1"/>
          </p:nvPr>
        </p:nvSpPr>
        <p:spPr bwMode="auto">
          <a:xfrm>
            <a:off x="152400" y="1447800"/>
            <a:ext cx="8610600" cy="4343400"/>
          </a:xfrm>
          <a:prstGeom prst="rect">
            <a:avLst/>
          </a:prstGeom>
          <a:noFill/>
          <a:ln w="9525">
            <a:noFill/>
            <a:miter lim="800000"/>
            <a:headEnd/>
            <a:tailEnd/>
          </a:ln>
        </p:spPr>
        <p:txBody>
          <a:bodyPr/>
          <a:lstStyle>
            <a:lvl1pPr>
              <a:defRPr sz="2400">
                <a:solidFill>
                  <a:schemeClr val="tx1"/>
                </a:solidFill>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noProof="0" dirty="0" smtClean="0"/>
              <a:t>Click to edit Master text styles</a:t>
            </a:r>
          </a:p>
        </p:txBody>
      </p:sp>
      <p:sp>
        <p:nvSpPr>
          <p:cNvPr id="7" name="Rectangle 42"/>
          <p:cNvSpPr>
            <a:spLocks noGrp="1" noChangeArrowheads="1"/>
          </p:cNvSpPr>
          <p:nvPr>
            <p:ph type="sldNum" sz="quarter" idx="10"/>
          </p:nvPr>
        </p:nvSpPr>
        <p:spPr>
          <a:xfrm>
            <a:off x="990600" y="6324600"/>
            <a:ext cx="457200" cy="457200"/>
          </a:xfrm>
          <a:prstGeom prst="rect">
            <a:avLst/>
          </a:prstGeom>
        </p:spPr>
        <p:txBody>
          <a:bodyPr/>
          <a:lstStyle>
            <a:lvl1pPr>
              <a:defRPr sz="1200">
                <a:solidFill>
                  <a:schemeClr val="tx1"/>
                </a:solidFill>
              </a:defRPr>
            </a:lvl1pPr>
          </a:lstStyle>
          <a:p>
            <a:pPr>
              <a:defRPr/>
            </a:pPr>
            <a:fld id="{28F1074E-6530-4A3E-B343-D72124A3881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25247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algn="l"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©2014,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a:prstGeom prst="rect">
            <a:avLst/>
          </a:prstGeo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a:prstGeom prst="rect">
            <a:avLst/>
          </a:prstGeom>
        </p:spPr>
        <p:txBody>
          <a:bodyPr/>
          <a:lstStyle>
            <a:lvl1pPr>
              <a:defRPr sz="1200">
                <a:solidFill>
                  <a:srgbClr val="6DB23F"/>
                </a:solidFill>
              </a:defRPr>
            </a:lvl1pPr>
          </a:lstStyle>
          <a:p>
            <a:pPr>
              <a:defRPr/>
            </a:pPr>
            <a:fld id="{F05C32A9-9010-491D-B5F2-D8ED79A9B058}" type="slidenum">
              <a:rPr lang="en-US"/>
              <a:pPr>
                <a:defRPr/>
              </a:pPr>
              <a:t>‹#›</a:t>
            </a:fld>
            <a:endParaRPr lang="en-US"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p:cNvSpPr>
            <a:spLocks noGrp="1"/>
          </p:cNvSpPr>
          <p:nvPr>
            <p:ph type="body" sz="quarter" idx="11"/>
          </p:nvPr>
        </p:nvSpPr>
        <p:spPr>
          <a:xfrm>
            <a:off x="152400" y="1066800"/>
            <a:ext cx="8763000" cy="4953000"/>
          </a:xfrm>
          <a:prstGeom prst="rect">
            <a:avLst/>
          </a:prstGeo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42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23813"/>
            <a:ext cx="9144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0" y="615950"/>
            <a:ext cx="9144000" cy="76200"/>
          </a:xfrm>
          <a:prstGeom prst="rect">
            <a:avLst/>
          </a:prstGeom>
          <a:solidFill>
            <a:srgbClr val="D9D9D9"/>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400" b="1">
                <a:solidFill>
                  <a:schemeClr val="tx1"/>
                </a:solidFill>
                <a:latin typeface="Arial" pitchFamily="34" charset="0"/>
                <a:ea typeface="MS PGothic" pitchFamily="34" charset="-128"/>
              </a:defRPr>
            </a:lvl1pPr>
            <a:lvl2pPr marL="742950" indent="-28575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MS PGothic" pitchFamily="34" charset="-128"/>
              </a:defRPr>
            </a:lvl9pPr>
          </a:lstStyle>
          <a:p>
            <a:pPr algn="ctr" eaLnBrk="1" hangingPunct="1"/>
            <a:endParaRPr lang="en-US" altLang="en-US" sz="1800" b="0" dirty="0">
              <a:solidFill>
                <a:srgbClr val="FFFFFF"/>
              </a:solidFill>
              <a:latin typeface="Calibri" pitchFamily="34" charset="0"/>
            </a:endParaRPr>
          </a:p>
        </p:txBody>
      </p:sp>
      <p:sp>
        <p:nvSpPr>
          <p:cNvPr id="4" name="Rectangle 3"/>
          <p:cNvSpPr>
            <a:spLocks noChangeArrowheads="1"/>
          </p:cNvSpPr>
          <p:nvPr/>
        </p:nvSpPr>
        <p:spPr bwMode="auto">
          <a:xfrm>
            <a:off x="0" y="560388"/>
            <a:ext cx="9144000" cy="76200"/>
          </a:xfrm>
          <a:prstGeom prst="rect">
            <a:avLst/>
          </a:prstGeom>
          <a:solidFill>
            <a:srgbClr val="FF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400" b="1">
                <a:solidFill>
                  <a:schemeClr val="tx1"/>
                </a:solidFill>
                <a:latin typeface="Arial" pitchFamily="34" charset="0"/>
                <a:ea typeface="MS PGothic" pitchFamily="34" charset="-128"/>
              </a:defRPr>
            </a:lvl1pPr>
            <a:lvl2pPr marL="742950" indent="-28575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MS PGothic" pitchFamily="34" charset="-128"/>
              </a:defRPr>
            </a:lvl9pPr>
          </a:lstStyle>
          <a:p>
            <a:pPr algn="ctr" eaLnBrk="1" hangingPunct="1"/>
            <a:endParaRPr lang="en-US" altLang="en-US" sz="1800" b="0" dirty="0">
              <a:solidFill>
                <a:srgbClr val="FFFFFF"/>
              </a:solidFill>
              <a:latin typeface="Calibri" pitchFamily="34" charset="0"/>
            </a:endParaRPr>
          </a:p>
        </p:txBody>
      </p:sp>
      <p:pic>
        <p:nvPicPr>
          <p:cNvPr id="5" name="Picture 4" descr="Graphic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49105" y="6396768"/>
            <a:ext cx="1296269" cy="45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cxnSpLocks noChangeShapeType="1"/>
          </p:cNvCxnSpPr>
          <p:nvPr userDrawn="1"/>
        </p:nvCxnSpPr>
        <p:spPr bwMode="auto">
          <a:xfrm>
            <a:off x="449263" y="6583363"/>
            <a:ext cx="0" cy="274637"/>
          </a:xfrm>
          <a:prstGeom prst="line">
            <a:avLst/>
          </a:prstGeom>
          <a:noFill/>
          <a:ln w="6350" algn="ctr">
            <a:solidFill>
              <a:srgbClr val="FFC000"/>
            </a:solidFill>
            <a:round/>
            <a:headEnd/>
            <a:tailEnd/>
          </a:ln>
          <a:extLst>
            <a:ext uri="{909E8E84-426E-40DD-AFC4-6F175D3DCCD1}">
              <a14:hiddenFill xmlns:a14="http://schemas.microsoft.com/office/drawing/2010/main">
                <a:noFill/>
              </a14:hiddenFill>
            </a:ext>
          </a:extLst>
        </p:spPr>
      </p:cxnSp>
      <p:sp>
        <p:nvSpPr>
          <p:cNvPr id="8" name="Rectangle 42"/>
          <p:cNvSpPr>
            <a:spLocks noGrp="1" noChangeArrowheads="1"/>
          </p:cNvSpPr>
          <p:nvPr>
            <p:ph type="sldNum" sz="quarter" idx="10"/>
          </p:nvPr>
        </p:nvSpPr>
        <p:spPr bwMode="auto">
          <a:xfrm>
            <a:off x="6350" y="6627813"/>
            <a:ext cx="393700" cy="215900"/>
          </a:xfrm>
          <a:prstGeom prst="rect">
            <a:avLst/>
          </a:prstGeom>
          <a:ln>
            <a:miter lim="800000"/>
            <a:headEnd/>
            <a:tailEnd/>
          </a:ln>
        </p:spPr>
        <p:txBody>
          <a:bodyPr vert="horz" wrap="square" lIns="0" tIns="0" rIns="0" bIns="0" numCol="1" anchor="ctr" anchorCtr="1" compatLnSpc="1">
            <a:prstTxWarp prst="textNoShape">
              <a:avLst/>
            </a:prstTxWarp>
          </a:bodyPr>
          <a:lstStyle>
            <a:lvl1pPr algn="r" eaLnBrk="0" hangingPunct="0">
              <a:lnSpc>
                <a:spcPct val="110000"/>
              </a:lnSpc>
              <a:defRPr sz="1000" b="0">
                <a:solidFill>
                  <a:srgbClr val="55B738"/>
                </a:solidFill>
                <a:latin typeface="Arial Black" charset="0"/>
                <a:ea typeface="ＭＳ Ｐゴシック" charset="-128"/>
              </a:defRPr>
            </a:lvl1pPr>
          </a:lstStyle>
          <a:p>
            <a:pPr>
              <a:defRPr/>
            </a:pPr>
            <a:fld id="{8378CD6A-3B2C-4866-AE09-62FADF5EF53A}" type="slidenum">
              <a:rPr lang="en-US"/>
              <a:pPr>
                <a:defRPr/>
              </a:pPr>
              <a:t>‹#›</a:t>
            </a:fld>
            <a:endParaRPr lang="en-US" dirty="0"/>
          </a:p>
        </p:txBody>
      </p:sp>
      <p:pic>
        <p:nvPicPr>
          <p:cNvPr id="10" name="Picture 4"/>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bwMode="auto">
          <a:xfrm>
            <a:off x="-11906" y="560585"/>
            <a:ext cx="9152623"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169364\Desktop\CSAA\2000px-AAA_logo_sv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70909" y="6362566"/>
            <a:ext cx="746955" cy="47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42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995988"/>
            <a:ext cx="914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26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2014,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104063" y="62626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9"/>
          <p:cNvCxnSpPr>
            <a:cxnSpLocks noChangeShapeType="1"/>
          </p:cNvCxnSpPr>
          <p:nvPr userDrawn="1"/>
        </p:nvCxnSpPr>
        <p:spPr bwMode="auto">
          <a:xfrm>
            <a:off x="152400" y="620688"/>
            <a:ext cx="8763000" cy="1587"/>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15033"/>
            <a:ext cx="8915400" cy="607241"/>
          </a:xfrm>
          <a:prstGeom prst="rect">
            <a:avLst/>
          </a:prstGeom>
        </p:spPr>
        <p:txBody>
          <a:bodyPr anchor="ctr"/>
          <a:lstStyle>
            <a:lvl1pPr>
              <a:defRPr sz="2200" b="1">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a:prstGeom prst="rect">
            <a:avLst/>
          </a:prstGeom>
        </p:spPr>
        <p:txBody>
          <a:bodyPr/>
          <a:lstStyle>
            <a:lvl1pPr>
              <a:defRPr sz="1200">
                <a:solidFill>
                  <a:srgbClr val="6DB23F"/>
                </a:solidFill>
              </a:defRPr>
            </a:lvl1pPr>
          </a:lstStyle>
          <a:p>
            <a:pPr>
              <a:defRPr/>
            </a:pPr>
            <a:fld id="{21D12546-4BFA-49EC-B576-EA695284C379}" type="slidenum">
              <a:rPr lang="en-US"/>
              <a:pPr>
                <a:defRPr/>
              </a:pPr>
              <a:t>‹#›</a:t>
            </a:fld>
            <a:endParaRPr lang="en-US" dirty="0"/>
          </a:p>
        </p:txBody>
      </p:sp>
      <p:pic>
        <p:nvPicPr>
          <p:cNvPr id="9" name="Picture 1" descr="CSAA Insurance Group"/>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64163" y="6276976"/>
            <a:ext cx="200462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47230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995988"/>
            <a:ext cx="914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26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190000"/>
              </a:lnSpc>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2014,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104063" y="62626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9"/>
          <p:cNvCxnSpPr>
            <a:cxnSpLocks noChangeShapeType="1"/>
          </p:cNvCxnSpPr>
          <p:nvPr userDrawn="1"/>
        </p:nvCxnSpPr>
        <p:spPr bwMode="auto">
          <a:xfrm>
            <a:off x="152400" y="620688"/>
            <a:ext cx="8763000" cy="1587"/>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15033"/>
            <a:ext cx="8915400" cy="607241"/>
          </a:xfrm>
          <a:prstGeom prst="rect">
            <a:avLst/>
          </a:prstGeom>
        </p:spPr>
        <p:txBody>
          <a:bodyPr anchor="ctr"/>
          <a:lstStyle>
            <a:lvl1pPr>
              <a:defRPr sz="2200" b="1">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a:prstGeom prst="rect">
            <a:avLst/>
          </a:prstGeom>
        </p:spPr>
        <p:txBody>
          <a:bodyPr/>
          <a:lstStyle>
            <a:lvl1pPr>
              <a:defRPr sz="1200">
                <a:solidFill>
                  <a:srgbClr val="6DB23F"/>
                </a:solidFill>
              </a:defRPr>
            </a:lvl1pPr>
          </a:lstStyle>
          <a:p>
            <a:pPr>
              <a:defRPr/>
            </a:pPr>
            <a:fld id="{21D12546-4BFA-49EC-B576-EA695284C379}" type="slidenum">
              <a:rPr lang="en-US"/>
              <a:pPr>
                <a:defRPr/>
              </a:pPr>
              <a:t>‹#›</a:t>
            </a:fld>
            <a:endParaRPr lang="en-US" dirty="0"/>
          </a:p>
        </p:txBody>
      </p:sp>
      <p:pic>
        <p:nvPicPr>
          <p:cNvPr id="9" name="Picture 1" descr="CSAA Insurance Group"/>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64163" y="6276976"/>
            <a:ext cx="200462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3854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cxnSp>
        <p:nvCxnSpPr>
          <p:cNvPr id="7" name="Straight Connector 9"/>
          <p:cNvCxnSpPr>
            <a:cxnSpLocks noChangeShapeType="1"/>
          </p:cNvCxnSpPr>
          <p:nvPr userDrawn="1"/>
        </p:nvCxnSpPr>
        <p:spPr bwMode="auto">
          <a:xfrm>
            <a:off x="152400" y="257175"/>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314326"/>
            <a:ext cx="8610600" cy="447675"/>
          </a:xfrm>
        </p:spPr>
        <p:txBody>
          <a:bodyPr tIns="91440"/>
          <a:lstStyle>
            <a:lvl1pPr>
              <a:defRPr kumimoji="0" lang="en-US" sz="2400" b="0" i="0" u="none" strike="noStrike" kern="0" cap="none" spc="0" normalizeH="0" baseline="0" dirty="0">
                <a:ln>
                  <a:noFill/>
                </a:ln>
                <a:solidFill>
                  <a:srgbClr val="3D97BB"/>
                </a:solidFill>
                <a:effectLst/>
                <a:uLnTx/>
                <a:uFillTx/>
                <a:latin typeface="Verdana"/>
                <a:ea typeface="ＭＳ Ｐゴシック" charset="-128"/>
                <a:cs typeface="ＭＳ Ｐゴシック" charset="-128"/>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smtClean="0"/>
              <a:t>Click to edit Master title style</a:t>
            </a:r>
            <a:endParaRPr lang="en-US" dirty="0"/>
          </a:p>
        </p:txBody>
      </p:sp>
      <p:pic>
        <p:nvPicPr>
          <p:cNvPr id="9" name="CG_logoReflect_RGB.png" descr="/Users/jason_feuilly/Desktop/CG_logoReflect_RGB.png"/>
          <p:cNvPicPr>
            <a:picLocks noChangeAspect="1"/>
          </p:cNvPicPr>
          <p:nvPr userDrawn="1"/>
        </p:nvPicPr>
        <p:blipFill>
          <a:blip r:embed="rId2" cstate="print"/>
          <a:srcRect/>
          <a:stretch>
            <a:fillRect/>
          </a:stretch>
        </p:blipFill>
        <p:spPr bwMode="auto">
          <a:xfrm>
            <a:off x="7218363" y="6235158"/>
            <a:ext cx="1697037" cy="622842"/>
          </a:xfrm>
          <a:prstGeom prst="rect">
            <a:avLst/>
          </a:prstGeom>
          <a:noFill/>
          <a:ln w="9525">
            <a:noFill/>
            <a:miter lim="800000"/>
            <a:headEnd/>
            <a:tailEnd/>
          </a:ln>
        </p:spPr>
      </p:pic>
      <p:sp>
        <p:nvSpPr>
          <p:cNvPr id="10" name="Rectangle 33"/>
          <p:cNvSpPr>
            <a:spLocks noChangeArrowheads="1"/>
          </p:cNvSpPr>
          <p:nvPr userDrawn="1"/>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rPr>
              <a:t>      </a:t>
            </a:r>
            <a:r>
              <a:rPr lang="en-US" sz="800" dirty="0">
                <a:solidFill>
                  <a:srgbClr val="000000"/>
                </a:solidFill>
              </a:rPr>
              <a:t>|  ©2013, Cognizant 		</a:t>
            </a:r>
            <a:endParaRPr lang="en-US" sz="900" dirty="0">
              <a:solidFill>
                <a:srgbClr val="000000"/>
              </a:solidFill>
            </a:endParaRPr>
          </a:p>
        </p:txBody>
      </p:sp>
      <p:sp>
        <p:nvSpPr>
          <p:cNvPr id="11"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5C20401B-37C4-415E-8D7F-2059D59B62F1}" type="slidenum">
              <a:rPr lang="en-US"/>
              <a:pPr/>
              <a:t>‹#›</a:t>
            </a:fld>
            <a:endParaRPr lang="en-US" dirty="0"/>
          </a:p>
        </p:txBody>
      </p:sp>
    </p:spTree>
    <p:extLst>
      <p:ext uri="{BB962C8B-B14F-4D97-AF65-F5344CB8AC3E}">
        <p14:creationId xmlns:p14="http://schemas.microsoft.com/office/powerpoint/2010/main" val="2056327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1905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4" name="Text Box 1042"/>
          <p:cNvSpPr txBox="1">
            <a:spLocks noChangeArrowheads="1"/>
          </p:cNvSpPr>
          <p:nvPr userDrawn="1"/>
        </p:nvSpPr>
        <p:spPr bwMode="auto">
          <a:xfrm>
            <a:off x="381000" y="6172200"/>
            <a:ext cx="6096000" cy="309563"/>
          </a:xfrm>
          <a:prstGeom prst="rect">
            <a:avLst/>
          </a:prstGeom>
          <a:noFill/>
          <a:ln w="9525">
            <a:noFill/>
            <a:miter lim="800000"/>
            <a:headEnd/>
            <a:tailEnd/>
          </a:ln>
        </p:spPr>
        <p:txBody>
          <a:bodyPr>
            <a:spAutoFit/>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lnSpc>
                <a:spcPct val="150000"/>
              </a:lnSpc>
              <a:spcBef>
                <a:spcPct val="50000"/>
              </a:spcBef>
            </a:pPr>
            <a:r>
              <a:rPr lang="en-US" sz="1000" b="0" dirty="0">
                <a:solidFill>
                  <a:srgbClr val="808388"/>
                </a:solidFill>
                <a:latin typeface="Verdana" charset="0"/>
              </a:rPr>
              <a:t>©2011, Cognizant 		</a:t>
            </a:r>
          </a:p>
        </p:txBody>
      </p:sp>
    </p:spTree>
    <p:extLst>
      <p:ext uri="{BB962C8B-B14F-4D97-AF65-F5344CB8AC3E}">
        <p14:creationId xmlns:p14="http://schemas.microsoft.com/office/powerpoint/2010/main" val="2976543755"/>
      </p:ext>
    </p:extLst>
  </p:cSld>
  <p:clrMapOvr>
    <a:masterClrMapping/>
  </p:clrMapOv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lide breaker use">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solidFill>
                <a:prstClr val="black"/>
              </a:solidFill>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solidFill>
                <a:prstClr val="black"/>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2" name="Rectangle 3"/>
          <p:cNvSpPr>
            <a:spLocks noGrp="1" noChangeArrowheads="1"/>
          </p:cNvSpPr>
          <p:nvPr>
            <p:ph type="subTitle" idx="1"/>
          </p:nvPr>
        </p:nvSpPr>
        <p:spPr>
          <a:xfrm>
            <a:off x="1295400" y="3495674"/>
            <a:ext cx="5181600" cy="876301"/>
          </a:xfrm>
        </p:spPr>
        <p:txBody>
          <a:bodyPr/>
          <a:lstStyle>
            <a:lvl1pPr marL="0" indent="0">
              <a:defRPr sz="2000">
                <a:solidFill>
                  <a:srgbClr val="FFFF00"/>
                </a:solidFill>
              </a:defRPr>
            </a:lvl1pPr>
          </a:lstStyle>
          <a:p>
            <a:r>
              <a:rPr lang="en-US" dirty="0" smtClean="0"/>
              <a:t>Click to edit Master subtitle style</a:t>
            </a:r>
            <a:endParaRPr lang="en-US" dirty="0"/>
          </a:p>
        </p:txBody>
      </p:sp>
      <p:sp>
        <p:nvSpPr>
          <p:cNvPr id="13" name="Rectangle 2"/>
          <p:cNvSpPr>
            <a:spLocks noGrp="1" noChangeArrowheads="1"/>
          </p:cNvSpPr>
          <p:nvPr>
            <p:ph type="ctrTitle"/>
          </p:nvPr>
        </p:nvSpPr>
        <p:spPr>
          <a:xfrm>
            <a:off x="1295400" y="2257424"/>
            <a:ext cx="5181600" cy="1228725"/>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bg1"/>
                </a:solidFill>
              </a:defRPr>
            </a:lvl1pPr>
          </a:lstStyle>
          <a:p>
            <a:r>
              <a:rPr lang="en-US" dirty="0" smtClean="0"/>
              <a:t>Click to edit Master title style</a:t>
            </a:r>
            <a:endParaRPr lang="en-US" dirty="0"/>
          </a:p>
        </p:txBody>
      </p:sp>
      <p:sp>
        <p:nvSpPr>
          <p:cNvPr id="14" name="Rectangle 33"/>
          <p:cNvSpPr>
            <a:spLocks noChangeArrowheads="1"/>
          </p:cNvSpPr>
          <p:nvPr userDrawn="1"/>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rPr>
              <a:t>      </a:t>
            </a:r>
            <a:r>
              <a:rPr lang="en-US" sz="800" dirty="0">
                <a:solidFill>
                  <a:srgbClr val="000000"/>
                </a:solidFill>
              </a:rPr>
              <a:t>|  ©2013, Cognizant 		</a:t>
            </a:r>
            <a:endParaRPr lang="en-US" sz="900" dirty="0">
              <a:solidFill>
                <a:srgbClr val="000000"/>
              </a:solidFill>
            </a:endParaRPr>
          </a:p>
        </p:txBody>
      </p:sp>
      <p:sp>
        <p:nvSpPr>
          <p:cNvPr id="15"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fld id="{B0FC9579-FF4C-4B3A-B10F-B50381B6303F}" type="slidenum">
              <a:rPr lang="en-US"/>
              <a:pPr/>
              <a:t>‹#›</a:t>
            </a:fld>
            <a:endParaRPr lang="en-US" dirty="0"/>
          </a:p>
        </p:txBody>
      </p:sp>
    </p:spTree>
    <p:extLst>
      <p:ext uri="{BB962C8B-B14F-4D97-AF65-F5344CB8AC3E}">
        <p14:creationId xmlns:p14="http://schemas.microsoft.com/office/powerpoint/2010/main" val="3651668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1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fontAlgn="base">
              <a:lnSpc>
                <a:spcPct val="150000"/>
              </a:lnSpc>
              <a:spcBef>
                <a:spcPct val="50000"/>
              </a:spcBef>
              <a:spcAft>
                <a:spcPct val="0"/>
              </a:spcAft>
              <a:defRPr/>
            </a:pPr>
            <a:r>
              <a:rPr lang="en-US" sz="1000" dirty="0">
                <a:solidFill>
                  <a:srgbClr val="808388"/>
                </a:solidFill>
                <a:ea typeface="ＭＳ Ｐゴシック" charset="-128"/>
              </a:rPr>
              <a:t>©2013, Cognizant 		</a:t>
            </a:r>
          </a:p>
        </p:txBody>
      </p:sp>
      <p:pic>
        <p:nvPicPr>
          <p:cNvPr id="8" name="Picture 9" descr="Cognizant_36x84_04D.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pic>
        <p:nvPicPr>
          <p:cNvPr id="10" name="CG_logoReflect_RGB.png" descr="/Users/jason_feuilly/Desktop/CG_logoReflect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019800" y="5715000"/>
            <a:ext cx="295592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06096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742" y="3254188"/>
            <a:ext cx="9134515" cy="2867212"/>
          </a:xfrm>
          <a:prstGeom prst="rect">
            <a:avLst/>
          </a:prstGeom>
        </p:spPr>
      </p:pic>
      <p:sp>
        <p:nvSpPr>
          <p:cNvPr id="12" name="Text Placeholder 11"/>
          <p:cNvSpPr>
            <a:spLocks noGrp="1"/>
          </p:cNvSpPr>
          <p:nvPr>
            <p:ph type="body" sz="quarter" idx="10"/>
          </p:nvPr>
        </p:nvSpPr>
        <p:spPr>
          <a:xfrm>
            <a:off x="914400" y="609600"/>
            <a:ext cx="7315200" cy="1143000"/>
          </a:xfrm>
          <a:prstGeom prst="rect">
            <a:avLst/>
          </a:prstGeom>
        </p:spPr>
        <p:txBody>
          <a:bodyPr anchor="b" anchorCtr="0"/>
          <a:lstStyle>
            <a:lvl1pPr marL="0" indent="0" algn="r">
              <a:buNone/>
              <a:defRPr lang="en-US" sz="4000" b="1" kern="1200" dirty="0" smtClean="0">
                <a:solidFill>
                  <a:schemeClr val="accent3">
                    <a:lumMod val="75000"/>
                  </a:schemeClr>
                </a:solidFill>
                <a:latin typeface="+mn-lt"/>
                <a:ea typeface="+mj-ea"/>
                <a:cs typeface="Arial" pitchFamily="34" charset="0"/>
              </a:defRPr>
            </a:lvl1pPr>
          </a:lstStyle>
          <a:p>
            <a:pPr lvl="0"/>
            <a:r>
              <a:rPr lang="en-US" smtClean="0"/>
              <a:t>Click to edit Master text styles</a:t>
            </a:r>
          </a:p>
        </p:txBody>
      </p:sp>
      <p:sp>
        <p:nvSpPr>
          <p:cNvPr id="13" name="Text Placeholder 11"/>
          <p:cNvSpPr>
            <a:spLocks noGrp="1"/>
          </p:cNvSpPr>
          <p:nvPr>
            <p:ph type="body" sz="quarter" idx="11"/>
          </p:nvPr>
        </p:nvSpPr>
        <p:spPr>
          <a:xfrm>
            <a:off x="914400" y="1905000"/>
            <a:ext cx="7315200" cy="1143000"/>
          </a:xfrm>
          <a:prstGeom prst="rect">
            <a:avLst/>
          </a:prstGeom>
        </p:spPr>
        <p:txBody>
          <a:bodyPr/>
          <a:lstStyle>
            <a:lvl1pPr marL="0" indent="0" algn="r">
              <a:buNone/>
              <a:defRPr lang="en-US" sz="3200" b="0" kern="1200" dirty="0" smtClean="0">
                <a:solidFill>
                  <a:srgbClr val="00B0F0"/>
                </a:solidFill>
                <a:latin typeface="+mn-lt"/>
                <a:ea typeface="+mj-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91473042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109925"/>
          </a:xfrm>
          <a:prstGeom prst="rect">
            <a:avLst/>
          </a:prstGeom>
        </p:spPr>
        <p:txBody>
          <a:bodyPr/>
          <a:lstStyle>
            <a:lvl1pPr>
              <a:defRPr sz="2400">
                <a:latin typeface="+mn-lt"/>
                <a:cs typeface="Arial" panose="020B0604020202020204" pitchFamily="34" charset="0"/>
              </a:defRPr>
            </a:lvl1pPr>
            <a:lvl2pPr>
              <a:defRPr sz="2000">
                <a:latin typeface="+mn-lt"/>
                <a:cs typeface="Arial" panose="020B0604020202020204" pitchFamily="34" charset="0"/>
              </a:defRPr>
            </a:lvl2pPr>
            <a:lvl3pPr>
              <a:defRPr sz="1800">
                <a:latin typeface="+mn-lt"/>
                <a:cs typeface="Arial" panose="020B0604020202020204" pitchFamily="34" charset="0"/>
              </a:defRPr>
            </a:lvl3pPr>
            <a:lvl4pPr>
              <a:defRPr sz="1600">
                <a:latin typeface="+mn-lt"/>
                <a:cs typeface="Arial" panose="020B0604020202020204" pitchFamily="34" charset="0"/>
              </a:defRPr>
            </a:lvl4pPr>
            <a:lvl5pPr>
              <a:defRPr sz="1600">
                <a:latin typeface="+mn-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 y="-3991"/>
            <a:ext cx="381105" cy="994591"/>
          </a:xfrm>
          <a:prstGeom prst="rect">
            <a:avLst/>
          </a:prstGeom>
        </p:spPr>
      </p:pic>
      <p:sp>
        <p:nvSpPr>
          <p:cNvPr id="15" name="Title 14"/>
          <p:cNvSpPr>
            <a:spLocks noGrp="1"/>
          </p:cNvSpPr>
          <p:nvPr>
            <p:ph type="title"/>
          </p:nvPr>
        </p:nvSpPr>
        <p:spPr>
          <a:xfrm>
            <a:off x="457200" y="152400"/>
            <a:ext cx="8458200" cy="685800"/>
          </a:xfrm>
          <a:prstGeom prst="rect">
            <a:avLst/>
          </a:prstGeom>
          <a:noFill/>
        </p:spPr>
        <p:txBody>
          <a:bodyPr wrap="square" rtlCol="0" anchor="ctr" anchorCtr="0">
            <a:noAutofit/>
          </a:bodyPr>
          <a:lstStyle>
            <a:lvl1pPr algn="l">
              <a:defRPr lang="en-US" sz="2800" b="1" cap="none" baseline="0">
                <a:solidFill>
                  <a:srgbClr val="3E9AC0"/>
                </a:solidFill>
                <a:latin typeface="+mn-lt"/>
                <a:ea typeface="+mn-ea"/>
                <a:cs typeface="Arial" pitchFamily="34" charset="0"/>
              </a:defRPr>
            </a:lvl1pPr>
          </a:lstStyle>
          <a:p>
            <a:pPr marL="0" lvl="0" indent="0" algn="l">
              <a:spcBef>
                <a:spcPct val="20000"/>
              </a:spcBef>
              <a:buFont typeface="Arial" pitchFamily="34" charset="0"/>
            </a:pPr>
            <a:r>
              <a:rPr lang="en-US" dirty="0" smtClean="0"/>
              <a:t>Click to edit Master title style</a:t>
            </a:r>
            <a:endParaRPr lang="en-US" dirty="0"/>
          </a:p>
        </p:txBody>
      </p:sp>
    </p:spTree>
    <p:extLst>
      <p:ext uri="{BB962C8B-B14F-4D97-AF65-F5344CB8AC3E}">
        <p14:creationId xmlns:p14="http://schemas.microsoft.com/office/powerpoint/2010/main" val="8807404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8"/>
            <a:ext cx="3886200" cy="6091392"/>
          </a:xfrm>
          <a:prstGeom prst="rect">
            <a:avLst/>
          </a:prstGeom>
        </p:spPr>
      </p:pic>
      <p:sp>
        <p:nvSpPr>
          <p:cNvPr id="9" name="Text Placeholder 11"/>
          <p:cNvSpPr>
            <a:spLocks noGrp="1"/>
          </p:cNvSpPr>
          <p:nvPr>
            <p:ph type="body" sz="quarter" idx="13"/>
          </p:nvPr>
        </p:nvSpPr>
        <p:spPr>
          <a:xfrm>
            <a:off x="4191000" y="3429000"/>
            <a:ext cx="4648200" cy="1143000"/>
          </a:xfrm>
          <a:prstGeom prst="rect">
            <a:avLst/>
          </a:prstGeom>
        </p:spPr>
        <p:txBody>
          <a:bodyPr anchor="b" anchorCtr="0"/>
          <a:lstStyle>
            <a:lvl1pPr marL="0" indent="0" algn="l">
              <a:buNone/>
              <a:defRPr lang="en-US" sz="3200" b="1" kern="1200" dirty="0" smtClean="0">
                <a:solidFill>
                  <a:schemeClr val="accent3">
                    <a:lumMod val="75000"/>
                  </a:schemeClr>
                </a:solidFill>
                <a:latin typeface="Arial" pitchFamily="34" charset="0"/>
                <a:ea typeface="+mj-ea"/>
                <a:cs typeface="Arial" pitchFamily="34" charset="0"/>
              </a:defRPr>
            </a:lvl1pPr>
          </a:lstStyle>
          <a:p>
            <a:pPr lvl="0"/>
            <a:r>
              <a:rPr lang="en-US" smtClean="0"/>
              <a:t>Click to edit Master text styles</a:t>
            </a:r>
          </a:p>
        </p:txBody>
      </p:sp>
      <p:sp>
        <p:nvSpPr>
          <p:cNvPr id="10" name="Text Placeholder 11"/>
          <p:cNvSpPr>
            <a:spLocks noGrp="1"/>
          </p:cNvSpPr>
          <p:nvPr>
            <p:ph type="body" sz="quarter" idx="14"/>
          </p:nvPr>
        </p:nvSpPr>
        <p:spPr>
          <a:xfrm>
            <a:off x="4191000" y="4724400"/>
            <a:ext cx="4648200" cy="1143000"/>
          </a:xfrm>
          <a:prstGeom prst="rect">
            <a:avLst/>
          </a:prstGeom>
        </p:spPr>
        <p:txBody>
          <a:bodyPr anchor="t" anchorCtr="0"/>
          <a:lstStyle>
            <a:lvl1pPr marL="0" indent="0" algn="l">
              <a:buNone/>
              <a:defRPr lang="en-US" sz="2000" b="0" kern="1200" dirty="0" smtClean="0">
                <a:solidFill>
                  <a:srgbClr val="00B0F0"/>
                </a:solidFill>
                <a:latin typeface="Arial" pitchFamily="34" charset="0"/>
                <a:ea typeface="+mj-ea"/>
                <a:cs typeface="Arial" pitchFamily="34" charset="0"/>
              </a:defRPr>
            </a:lvl1pPr>
          </a:lstStyle>
          <a:p>
            <a:pPr lvl="0"/>
            <a:r>
              <a:rPr lang="en-US" smtClean="0"/>
              <a:t>Click to edit Master text styles</a:t>
            </a:r>
          </a:p>
        </p:txBody>
      </p:sp>
      <p:grpSp>
        <p:nvGrpSpPr>
          <p:cNvPr id="11" name="Group 10"/>
          <p:cNvGrpSpPr/>
          <p:nvPr/>
        </p:nvGrpSpPr>
        <p:grpSpPr>
          <a:xfrm>
            <a:off x="6019800" y="-182881"/>
            <a:ext cx="2971800" cy="1740635"/>
            <a:chOff x="705420" y="-182881"/>
            <a:chExt cx="2971800" cy="1740635"/>
          </a:xfrm>
        </p:grpSpPr>
        <p:sp>
          <p:nvSpPr>
            <p:cNvPr id="12" name="Rectangle 11"/>
            <p:cNvSpPr/>
            <p:nvPr userDrawn="1"/>
          </p:nvSpPr>
          <p:spPr>
            <a:xfrm rot="8100000">
              <a:off x="705420" y="687259"/>
              <a:ext cx="1382074" cy="369332"/>
            </a:xfrm>
            <a:prstGeom prst="rect">
              <a:avLst/>
            </a:prstGeom>
            <a:gradFill flip="none" rotWithShape="1">
              <a:gsLst>
                <a:gs pos="0">
                  <a:srgbClr val="149A4A"/>
                </a:gs>
                <a:gs pos="38000">
                  <a:srgbClr val="6DB33F"/>
                </a:gs>
                <a:gs pos="100000">
                  <a:schemeClr val="accent3">
                    <a:shade val="94000"/>
                    <a:satMod val="1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ight Triangle 12"/>
            <p:cNvSpPr/>
            <p:nvPr userDrawn="1"/>
          </p:nvSpPr>
          <p:spPr>
            <a:xfrm rot="2700000">
              <a:off x="1833116" y="73371"/>
              <a:ext cx="365760" cy="365760"/>
            </a:xfrm>
            <a:prstGeom prst="rtTriangle">
              <a:avLst/>
            </a:prstGeom>
            <a:solidFill>
              <a:srgbClr val="007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ight Triangle 13"/>
            <p:cNvSpPr/>
            <p:nvPr userDrawn="1"/>
          </p:nvSpPr>
          <p:spPr>
            <a:xfrm rot="18900000">
              <a:off x="1571782" y="-182881"/>
              <a:ext cx="365760" cy="365760"/>
            </a:xfrm>
            <a:prstGeom prst="rtTriangle">
              <a:avLst/>
            </a:prstGeom>
            <a:solidFill>
              <a:srgbClr val="008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14"/>
            <p:cNvSpPr txBox="1"/>
            <p:nvPr userDrawn="1"/>
          </p:nvSpPr>
          <p:spPr>
            <a:xfrm>
              <a:off x="777240" y="1219200"/>
              <a:ext cx="2899980" cy="338554"/>
            </a:xfrm>
            <a:prstGeom prst="rect">
              <a:avLst/>
            </a:prstGeom>
            <a:solidFill>
              <a:srgbClr val="000000"/>
            </a:solidFill>
          </p:spPr>
          <p:txBody>
            <a:bodyPr wrap="square" rtlCol="0">
              <a:spAutoFit/>
            </a:bodyPr>
            <a:lstStyle/>
            <a:p>
              <a:pPr algn="ctr"/>
              <a:r>
                <a:rPr lang="en-US" sz="1600" dirty="0" smtClean="0">
                  <a:solidFill>
                    <a:srgbClr val="77933C"/>
                  </a:solidFill>
                  <a:latin typeface="Trebuchet MS" panose="020B0603020202020204" pitchFamily="34" charset="0"/>
                </a:rPr>
                <a:t>RUN BETTER. </a:t>
              </a:r>
              <a:r>
                <a:rPr lang="en-US" sz="1600" dirty="0" smtClean="0">
                  <a:solidFill>
                    <a:srgbClr val="00B0F0"/>
                  </a:solidFill>
                  <a:latin typeface="Trebuchet MS" panose="020B0603020202020204" pitchFamily="34" charset="0"/>
                </a:rPr>
                <a:t>RUN DIFFERENT</a:t>
              </a:r>
              <a:endParaRPr lang="en-US" sz="1600" dirty="0">
                <a:solidFill>
                  <a:srgbClr val="00B0F0"/>
                </a:solidFill>
                <a:latin typeface="Trebuchet MS" panose="020B0603020202020204" pitchFamily="34" charset="0"/>
              </a:endParaRPr>
            </a:p>
          </p:txBody>
        </p:sp>
      </p:grpSp>
    </p:spTree>
    <p:extLst>
      <p:ext uri="{BB962C8B-B14F-4D97-AF65-F5344CB8AC3E}">
        <p14:creationId xmlns:p14="http://schemas.microsoft.com/office/powerpoint/2010/main" val="25545759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 y="-3991"/>
            <a:ext cx="381105" cy="994591"/>
          </a:xfrm>
          <a:prstGeom prst="rect">
            <a:avLst/>
          </a:prstGeom>
        </p:spPr>
      </p:pic>
      <p:sp>
        <p:nvSpPr>
          <p:cNvPr id="4" name="Title 14"/>
          <p:cNvSpPr>
            <a:spLocks noGrp="1"/>
          </p:cNvSpPr>
          <p:nvPr>
            <p:ph type="title"/>
          </p:nvPr>
        </p:nvSpPr>
        <p:spPr>
          <a:xfrm>
            <a:off x="457200" y="152400"/>
            <a:ext cx="8458200" cy="685800"/>
          </a:xfrm>
          <a:prstGeom prst="rect">
            <a:avLst/>
          </a:prstGeom>
          <a:noFill/>
        </p:spPr>
        <p:txBody>
          <a:bodyPr wrap="square" rtlCol="0" anchor="ctr" anchorCtr="0">
            <a:noAutofit/>
          </a:bodyPr>
          <a:lstStyle>
            <a:lvl1pPr marL="0" indent="0" algn="l">
              <a:spcBef>
                <a:spcPct val="20000"/>
              </a:spcBef>
              <a:buFont typeface="Arial" pitchFamily="34" charset="0"/>
              <a:defRPr lang="en-US" sz="2800" b="1" kern="1200" cap="none" baseline="0" dirty="0">
                <a:solidFill>
                  <a:srgbClr val="3E9AC0"/>
                </a:solidFill>
                <a:latin typeface="+mn-lt"/>
                <a:ea typeface="+mn-ea"/>
                <a:cs typeface="Arial" pitchFamily="34" charset="0"/>
              </a:defRPr>
            </a:lvl1pPr>
          </a:lstStyle>
          <a:p>
            <a:pPr marL="0" lvl="0" indent="0" algn="l" defTabSz="914400" rtl="0" eaLnBrk="1" latinLnBrk="0" hangingPunct="1">
              <a:spcBef>
                <a:spcPct val="20000"/>
              </a:spcBef>
              <a:buFont typeface="Arial" pitchFamily="34" charset="0"/>
              <a:buNone/>
            </a:pPr>
            <a:r>
              <a:rPr lang="en-US" dirty="0" smtClean="0"/>
              <a:t>Click to edit Master title style</a:t>
            </a:r>
            <a:endParaRPr lang="en-US" dirty="0"/>
          </a:p>
        </p:txBody>
      </p:sp>
    </p:spTree>
    <p:extLst>
      <p:ext uri="{BB962C8B-B14F-4D97-AF65-F5344CB8AC3E}">
        <p14:creationId xmlns:p14="http://schemas.microsoft.com/office/powerpoint/2010/main" val="305267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0" y="0"/>
            <a:ext cx="9144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ea typeface="MS PGothic" pitchFamily="34" charset="-128"/>
              </a:defRPr>
            </a:lvl1pPr>
            <a:lvl2pPr marL="742950" indent="-285750" eaLnBrk="0" hangingPunct="0">
              <a:defRPr sz="2400" b="1">
                <a:solidFill>
                  <a:schemeClr val="tx1"/>
                </a:solidFill>
                <a:latin typeface="Arial" pitchFamily="34" charset="0"/>
                <a:ea typeface="MS PGothic" pitchFamily="34" charset="-128"/>
              </a:defRPr>
            </a:lvl2pPr>
            <a:lvl3pPr marL="1143000" indent="-228600" eaLnBrk="0" hangingPunct="0">
              <a:defRPr sz="2400" b="1">
                <a:solidFill>
                  <a:schemeClr val="tx1"/>
                </a:solidFill>
                <a:latin typeface="Arial" pitchFamily="34" charset="0"/>
                <a:ea typeface="MS PGothic" pitchFamily="34" charset="-128"/>
              </a:defRPr>
            </a:lvl3pPr>
            <a:lvl4pPr marL="1600200" indent="-228600" eaLnBrk="0" hangingPunct="0">
              <a:defRPr sz="2400" b="1">
                <a:solidFill>
                  <a:schemeClr val="tx1"/>
                </a:solidFill>
                <a:latin typeface="Arial" pitchFamily="34" charset="0"/>
                <a:ea typeface="MS PGothic" pitchFamily="34" charset="-128"/>
              </a:defRPr>
            </a:lvl4pPr>
            <a:lvl5pPr marL="2057400" indent="-228600" eaLnBrk="0" hangingPunct="0">
              <a:defRPr sz="2400" b="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MS PGothic" pitchFamily="34" charset="-128"/>
              </a:defRPr>
            </a:lvl9pPr>
          </a:lstStyle>
          <a:p>
            <a:endParaRPr lang="en-US" altLang="en-US" dirty="0"/>
          </a:p>
        </p:txBody>
      </p:sp>
      <p:sp>
        <p:nvSpPr>
          <p:cNvPr id="4" name="Rectangle 3"/>
          <p:cNvSpPr/>
          <p:nvPr userDrawn="1"/>
        </p:nvSpPr>
        <p:spPr bwMode="auto">
          <a:xfrm>
            <a:off x="0" y="0"/>
            <a:ext cx="4067944"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5" name="Rectangle 4"/>
          <p:cNvSpPr/>
          <p:nvPr userDrawn="1"/>
        </p:nvSpPr>
        <p:spPr bwMode="auto">
          <a:xfrm>
            <a:off x="5508104" y="0"/>
            <a:ext cx="3312368" cy="9087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pic>
        <p:nvPicPr>
          <p:cNvPr id="6" name="Picture 2" descr="C:\Users\169364\Desktop\CSAA\2000px-AAA_logo_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62377" y="53482"/>
            <a:ext cx="1493911" cy="94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112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 y="-3991"/>
            <a:ext cx="381105" cy="994591"/>
          </a:xfrm>
          <a:prstGeom prst="rect">
            <a:avLst/>
          </a:prstGeom>
        </p:spPr>
      </p:pic>
    </p:spTree>
    <p:extLst>
      <p:ext uri="{BB962C8B-B14F-4D97-AF65-F5344CB8AC3E}">
        <p14:creationId xmlns:p14="http://schemas.microsoft.com/office/powerpoint/2010/main" val="38410590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a:prstGeom prst="rect">
            <a:avLst/>
          </a:prstGeo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143000"/>
            <a:ext cx="774192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178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465" y="2130427"/>
            <a:ext cx="4865145" cy="1470025"/>
          </a:xfrm>
          <a:prstGeom prst="rect">
            <a:avLst/>
          </a:prstGeom>
        </p:spPr>
        <p:txBody>
          <a:bodyPr/>
          <a:lstStyle>
            <a:lvl1pPr marL="0" algn="l" defTabSz="914400" rtl="0" eaLnBrk="1" latinLnBrk="0" hangingPunct="1">
              <a:defRPr lang="en-US" sz="3000" kern="1200" spc="-100" dirty="0">
                <a:solidFill>
                  <a:srgbClr val="00ACAE"/>
                </a:solidFill>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31289" y="3638774"/>
            <a:ext cx="6400800" cy="1752600"/>
          </a:xfrm>
          <a:prstGeom prst="rect">
            <a:avLst/>
          </a:prstGeom>
        </p:spPr>
        <p:txBody>
          <a:bodyPr/>
          <a:lstStyle>
            <a:lvl1pPr marL="0" indent="0" algn="l" defTabSz="914400" rtl="0" eaLnBrk="1" latinLnBrk="0" hangingPunct="1">
              <a:buNone/>
              <a:defRPr lang="en-US" sz="1600" b="1" kern="1200" dirty="0">
                <a:solidFill>
                  <a:srgbClr val="F99C1F"/>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descr="intro.png"/>
          <p:cNvPicPr>
            <a:picLocks noChangeAspect="1"/>
          </p:cNvPicPr>
          <p:nvPr/>
        </p:nvPicPr>
        <p:blipFill>
          <a:blip r:embed="rId2" cstate="email">
            <a:extLst>
              <a:ext uri="{28A0092B-C50C-407E-A947-70E740481C1C}">
                <a14:useLocalDpi xmlns:a14="http://schemas.microsoft.com/office/drawing/2010/main"/>
              </a:ext>
            </a:extLst>
          </a:blip>
          <a:srcRect r="14065"/>
          <a:stretch>
            <a:fillRect/>
          </a:stretch>
        </p:blipFill>
        <p:spPr>
          <a:xfrm>
            <a:off x="4572000" y="1"/>
            <a:ext cx="4572000" cy="6019800"/>
          </a:xfrm>
          <a:prstGeom prst="rect">
            <a:avLst/>
          </a:prstGeom>
        </p:spPr>
      </p:pic>
      <p:sp>
        <p:nvSpPr>
          <p:cNvPr id="8" name="Slide Number Placeholder 5"/>
          <p:cNvSpPr>
            <a:spLocks noGrp="1"/>
          </p:cNvSpPr>
          <p:nvPr>
            <p:ph type="sldNum" sz="quarter" idx="12"/>
          </p:nvPr>
        </p:nvSpPr>
        <p:spPr>
          <a:xfrm>
            <a:off x="6762024" y="6281921"/>
            <a:ext cx="2133600" cy="365125"/>
          </a:xfrm>
          <a:prstGeom prst="rect">
            <a:avLst/>
          </a:prstGeom>
        </p:spPr>
        <p:txBody>
          <a:bodyPr/>
          <a:lstStyle>
            <a:lvl1pPr algn="r">
              <a:defRPr/>
            </a:lvl1pPr>
          </a:lstStyle>
          <a:p>
            <a:fld id="{8D4FBA51-025F-4EBB-AEB7-E77F650B297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4699314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471" y="113273"/>
            <a:ext cx="8229600" cy="1143000"/>
          </a:xfrm>
          <a:prstGeom prst="rect">
            <a:avLst/>
          </a:prstGeom>
        </p:spPr>
        <p:txBody>
          <a:bodyPr/>
          <a:lstStyle>
            <a:lvl1pPr algn="l" defTabSz="914400" rtl="0" eaLnBrk="1" latinLnBrk="0" hangingPunct="1">
              <a:spcBef>
                <a:spcPct val="0"/>
              </a:spcBef>
              <a:buNone/>
              <a:defRPr lang="en-US" sz="3000" kern="1200" spc="-100" dirty="0">
                <a:solidFill>
                  <a:srgbClr val="00ACAE"/>
                </a:solidFill>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2"/>
          </p:nvPr>
        </p:nvSpPr>
        <p:spPr>
          <a:xfrm>
            <a:off x="6762024" y="6281921"/>
            <a:ext cx="2133600" cy="365125"/>
          </a:xfrm>
          <a:prstGeom prst="rect">
            <a:avLst/>
          </a:prstGeom>
        </p:spPr>
        <p:txBody>
          <a:bodyPr/>
          <a:lstStyle>
            <a:lvl1pPr algn="r">
              <a:defRPr/>
            </a:lvl1pPr>
          </a:lstStyle>
          <a:p>
            <a:fld id="{8D4FBA51-025F-4EBB-AEB7-E77F650B297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435954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0" y="2286000"/>
            <a:ext cx="9144000" cy="1828800"/>
          </a:xfrm>
          <a:prstGeom prst="rect">
            <a:avLst/>
          </a:prstGeom>
          <a:solidFill>
            <a:srgbClr val="00AC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F2F2"/>
              </a:solidFill>
            </a:endParaRPr>
          </a:p>
        </p:txBody>
      </p:sp>
      <p:sp>
        <p:nvSpPr>
          <p:cNvPr id="4" name="Rectangle 3"/>
          <p:cNvSpPr/>
          <p:nvPr/>
        </p:nvSpPr>
        <p:spPr>
          <a:xfrm>
            <a:off x="8686800" y="2286000"/>
            <a:ext cx="457200" cy="1828800"/>
          </a:xfrm>
          <a:prstGeom prst="rect">
            <a:avLst/>
          </a:prstGeom>
          <a:solidFill>
            <a:srgbClr val="74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F2F2"/>
              </a:solidFill>
            </a:endParaRPr>
          </a:p>
        </p:txBody>
      </p:sp>
      <p:sp>
        <p:nvSpPr>
          <p:cNvPr id="2" name="Title 1"/>
          <p:cNvSpPr>
            <a:spLocks noGrp="1"/>
          </p:cNvSpPr>
          <p:nvPr>
            <p:ph type="title"/>
          </p:nvPr>
        </p:nvSpPr>
        <p:spPr>
          <a:xfrm>
            <a:off x="0" y="2286000"/>
            <a:ext cx="8686800" cy="1828800"/>
          </a:xfrm>
          <a:prstGeom prst="rect">
            <a:avLst/>
          </a:prstGeom>
        </p:spPr>
        <p:txBody>
          <a:bodyPr lIns="548640" anchor="ctr"/>
          <a:lstStyle>
            <a:lvl1pPr marL="0" algn="l" defTabSz="914400" rtl="0" eaLnBrk="1" latinLnBrk="0" hangingPunct="1">
              <a:spcBef>
                <a:spcPct val="0"/>
              </a:spcBef>
              <a:defRPr lang="en-GB" sz="3000" kern="1200" spc="-100" dirty="0">
                <a:solidFill>
                  <a:srgbClr val="FFFFFF"/>
                </a:solidFill>
                <a:latin typeface="Tahoma" pitchFamily="34" charset="0"/>
                <a:ea typeface="Tahoma" pitchFamily="34" charset="0"/>
                <a:cs typeface="Tahoma" pitchFamily="34" charset="0"/>
              </a:defRPr>
            </a:lvl1pPr>
          </a:lstStyle>
          <a:p>
            <a:r>
              <a:rPr lang="en-US" smtClean="0"/>
              <a:t>Click to edit Master title style</a:t>
            </a:r>
            <a:endParaRPr lang="en-GB" dirty="0"/>
          </a:p>
        </p:txBody>
      </p:sp>
      <p:sp>
        <p:nvSpPr>
          <p:cNvPr id="6" name="Slide Number Placeholder 5"/>
          <p:cNvSpPr>
            <a:spLocks noGrp="1"/>
          </p:cNvSpPr>
          <p:nvPr>
            <p:ph type="sldNum" sz="quarter" idx="12"/>
          </p:nvPr>
        </p:nvSpPr>
        <p:spPr>
          <a:xfrm>
            <a:off x="6762024" y="6281921"/>
            <a:ext cx="2133600" cy="365125"/>
          </a:xfrm>
          <a:prstGeom prst="rect">
            <a:avLst/>
          </a:prstGeom>
        </p:spPr>
        <p:txBody>
          <a:bodyPr/>
          <a:lstStyle>
            <a:lvl1pPr algn="r">
              <a:defRPr/>
            </a:lvl1pPr>
          </a:lstStyle>
          <a:p>
            <a:fld id="{8D4FBA51-025F-4EBB-AEB7-E77F650B297E}" type="slidenum">
              <a:rPr lang="en-US" smtClean="0">
                <a:solidFill>
                  <a:prstClr val="black"/>
                </a:solidFill>
              </a:rPr>
              <a:pPr/>
              <a:t>‹#›</a:t>
            </a:fld>
            <a:endParaRPr lang="en-US" dirty="0">
              <a:solidFill>
                <a:prstClr val="black"/>
              </a:solidFill>
            </a:endParaRPr>
          </a:p>
        </p:txBody>
      </p:sp>
      <p:pic>
        <p:nvPicPr>
          <p:cNvPr id="7" name="Picture 2" descr="image32.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rot="21310964">
            <a:off x="6711769" y="239604"/>
            <a:ext cx="2156017" cy="1882943"/>
          </a:xfrm>
          <a:prstGeom prst="rect">
            <a:avLst/>
          </a:prstGeom>
          <a:noFill/>
          <a:ln w="12700">
            <a:noFill/>
            <a:miter lim="0"/>
            <a:headEnd/>
            <a:tailEnd/>
          </a:ln>
        </p:spPr>
      </p:pic>
      <p:pic>
        <p:nvPicPr>
          <p:cNvPr id="8" name="Picture 2" descr="image32.pn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rot="21310964">
            <a:off x="6432203" y="676805"/>
            <a:ext cx="899672" cy="785722"/>
          </a:xfrm>
          <a:prstGeom prst="rect">
            <a:avLst/>
          </a:prstGeom>
          <a:noFill/>
          <a:ln w="12700">
            <a:noFill/>
            <a:miter lim="0"/>
            <a:headEnd/>
            <a:tailEnd/>
          </a:ln>
        </p:spPr>
      </p:pic>
    </p:spTree>
    <p:extLst>
      <p:ext uri="{BB962C8B-B14F-4D97-AF65-F5344CB8AC3E}">
        <p14:creationId xmlns:p14="http://schemas.microsoft.com/office/powerpoint/2010/main" val="415199798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3133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D7959E3D-55D3-4D98-A112-C7682518B77E}" type="datetimeFigureOut">
              <a:rPr lang="en-US">
                <a:solidFill>
                  <a:prstClr val="black"/>
                </a:solidFill>
              </a:rPr>
              <a:pPr/>
              <a:t>7/1/2015</a:t>
            </a:fld>
            <a:endParaRPr lang="en-US" dirty="0">
              <a:solidFill>
                <a:prstClr val="black"/>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8D4FBA51-025F-4EBB-AEB7-E77F650B297E}"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724989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latin typeface="Calibri" panose="020F0502020204030204" pitchFamily="34" charset="0"/>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33"/>
          <p:cNvSpPr>
            <a:spLocks noChangeArrowheads="1"/>
          </p:cNvSpPr>
          <p:nvPr/>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©2015,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7620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152400"/>
            <a:ext cx="8763000" cy="609600"/>
          </a:xfrm>
        </p:spPr>
        <p:txBody>
          <a:bodyPr anchor="b"/>
          <a:lstStyle>
            <a:lvl1pPr>
              <a:defRPr sz="2400" b="1">
                <a:latin typeface="Calibri" panose="020F0502020204030204" pitchFamily="34" charset="0"/>
                <a:cs typeface="Arial" pitchFamily="34" charset="0"/>
              </a:defRPr>
            </a:lvl1p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0" y="6400800"/>
            <a:ext cx="457200" cy="457200"/>
          </a:xfrm>
        </p:spPr>
        <p:txBody>
          <a:bodyPr/>
          <a:lstStyle>
            <a:lvl1pPr>
              <a:defRPr sz="1200">
                <a:solidFill>
                  <a:srgbClr val="6DB23F"/>
                </a:solidFill>
              </a:defRPr>
            </a:lvl1pPr>
          </a:lstStyle>
          <a:p>
            <a:pPr>
              <a:defRPr/>
            </a:pPr>
            <a:fld id="{F05C32A9-9010-491D-B5F2-D8ED79A9B058}" type="slidenum">
              <a:rPr/>
              <a:pPr>
                <a:defRPr/>
              </a:pPr>
              <a:t>‹#›</a:t>
            </a:fld>
            <a:endParaRPr dirty="0"/>
          </a:p>
        </p:txBody>
      </p:sp>
      <p:sp>
        <p:nvSpPr>
          <p:cNvPr id="11266" name="AutoShape 2"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68" name="AutoShape 4" descr="data:image/jpg;base64,/9j/4AAQSkZJRgABAQAAAQABAAD/2wCEAAkGBhQSERQUExMRFRUWFhsYFxgYFBQUHRodHh8XFxgdFBccHiceGBojHBQYIC8jJCcpLCwsGB4xNTAqNSYrLSkBCQoKDgwOGg8PGiwkHyQpLDMsLC8vLCksLS8tNDEvKiwpLSwsKiwsLCosKjQvLSwqKSwsLCwsKS0tNCw0LCksLP/AABEIACgCWAMBIgACEQEDEQH/xAAcAAACAgMBAQAAAAAAAAAAAAAABwYIAQQFAwL/xABHEAACAAQACAsECAQFBQEAAAABAgADBBEFBgcSEyExQRQiUVJhcYGRkqHRU4KTwRUjMlRysbLCFkKi0hdDY6PDJDRis/Ez/8QAGwEAAQUBAQAAAAAAAAAAAAAAAwECBAUGAAf/xAA6EQABAgMDBwoGAQUBAAAAAAABAAIDBBEFITESE0FhkaHhBhYiMlFTcYHB0RQjUrHw8bIkQmNyohX/2gAMAwEAAhEDEQA/AGVj7jXwGmzlAM1zmywdgO0sRvAHmRCKwjhabPcvOmPMY72YnuGwDoETzLXW3nyJXMll/E1v+ONPJBTIaqY8zMskqwziNrMvL0KYA680W0s5jJSR+JLauN+vGgCgkEWYz6flkf7cGfT8sj/bjsjWh84f8R28FWeOri/jJOo5qzJTsADxkuc1hvDDZr5d0WDDU/8Aof7ce/A5fMTwr6QuQe1DiW+x7S18G49p4KO5QcI5uC5zj/MRVHvlR+kmEXg2k0s6XLH87qviIHzhs5aKzNpZMsfzzb9iKfm4iBZOKPSYSpxuVi591Sw8wIR95opFkfJkXxf9jsHBMzKRji1DJSXJsJsy+abA5ijUTbl12HbyQlKutmTWLTHd2O0sxY95iX5XazPwgV9nKRe+7n9Yjt5FsHBuEzGUH7CC4B5zN+2OPSdROlM3ISImMmpIBPaa4XpXwRZ/gUvmJ4V9IOBS+YnhX0hc2VH5xju9/BVgj3o66ZKYPLdkYG4KsVPlFmOBS+YnhX0g4FL5ieFfSOzZSHlE0ihhb+CiVVjG0zAb1LaneQVNtXGJMokclzrhGw68rtSJeDwgsNJNVbDVqGc581EKjFjBHCquVINwHaxI3AAknuEI7Gil2MWMl4kalAXE+AHsvLAOFTTVMqcP8twT0jYw7VJHbFlJUwMoZTcEAg8oOsRWCpp2luyMLMjFWHIQbHzEPPJfhnT0CKTdpJ0R6hrT+kge6YWGb6KPyggZUNsdui4+Bw/Nal0EERDKNjhwKRmSz9fNBCf+I2F/kOnqMFJoKrKwID48QQ2YlRDKvjlpX4JKbiIfrSD9px/L1Lv6fwwuI3cE4LmVU9JUsXdzbXu3lmPIBcmMYYpllz5stCSqOyAnfmnNv22v2xHJqvRZSDDlmiXZiBU+58fzBMXIlR66mb0Ig/qZvyWGpEIyQ0eZg/O9pNduwWQfoMTeDMwWHtWJnJt5102XIhK5UMcuEzeDym+plHWQdTuNRPSq7B2nkiX5UMcuDSuDym+umjWRtRDqJ6GbWB2nkhUYt4AesqEky9+tm3Ko+0x6vMkDfDXurcFbWNJNY0zca4DD1Pt+lzId2STDWmotETxpDZvunjJ+4e7EKyo4qJSPIaStpbS8w/iTex5WBB6wY8MlWGtBXKhPFnjRn8W1D3i3vQ0dEqyng2fkTEZ4jyx3VTzgggg6wiIIII5ciCCCOXIjwr65JMt5sxgqICzHoH5ndaPeE1lTxy08zg0pvqpZ45H87jd0qvmb8ghrnUCnSEm6bihgw0nsCi+NeMj1tQ01rhdkteao2Dr3npJjkyppVgymxUgg8hGsHviZZNcTeFztLMX6iURe+x22hekbz0WG+OJjhgbgtZOlWsoa6fhbjL3A27IBTSt5BjwRE+FZ/aMPT87U/cA4VFTTSpw/zEBPQdjDsYEdkb8LfIxhrOkzaZjrltnp+FtTW6mF/fhkQdpqFgZ6X+Hjuh9hu8NC8K+qEuVMmHYiM3hBPyisTvcknadZiwOUSs0eDak72QIPfIQ+RMIShpjMmy5Y2u6qPeIHzgcQ3rS8nmBsKJEPb9hxVh8UKLRUNMm8SlJ6yM4+bGOvGEQAADYNQjMFAoFkYjy95cdJJRGCbRmOXjRWaKjqJm9ZT26yCB5kRxuXMYXuDRpKrxhSr0s+bM58xn8RJ+casZVbmwiy2D8EpLlS0zE4iKv2V3ADk6IA1tV6BP2g2Qa0ZNa66YKtEEWf4FL5ieFfSDgUvmJ4V9IdmyqrnGO738FWCGBksxumpUpTO7PKmXChiTmMASM2+wG1iNmu8dTLTNVUppaqoLM7mwA2AKP1nuiN5KKPPwih9mjv5Zg83ENpQqwixmTkg6K9tBQ004Yb11ctVZepkS+ZKLdrsR+SCF1Eoyl1mkwlP5EzUHuqAf6rxNsjWDV4LOmMqnPm5ouAdSqOXpcx2JSQ44kLPY8itwuwxvShgiz/AAOXzE8K+kHA5fMTwr6Q7NlQOcY7vfwVYI3cFYYnUzh5MxkYHcdR6GGxh0GLA4xaOTST5mYgKSnI4q7c023ctorjDXCitZCdE+x1WUAu7a7k/MM4ez8DzKm2aZlNs5GcBNXa0IWVLLMFG0kAduoQ3son/TYHkSN50Us+6ucfNB3wucS6PS19Mn+qrHqXjnyWFdeVDsgNhS8SKMMpxHgME18e8aDg2llS5NtKy5iEi4VVABa287AB09FoStZXzJzFpsx3Y7SzFj5xNcsdbnVqJ7OUvexZj5Zsb+RbBwZ6mYyg5qoguAdpLH9IjjeaJJPIkpH4ktq43ntNTdelpBFn+BS+YnhX0g4FL5ieFfSFzZUfnGO738FWCNihwhMkuHlTHRhsKsR/9iy/ApfMTwr6QcCl8xPCvpHZspDyiaRQwt/BRNsZmm4EepawdpDqbauPcyrjkudfbCNRLkAbSbCHZlbqRLwdmCw0k1FsBbULzD5oIU2KslWracMVC6VCxJAFgQxuT0CEfjRSrHyWy8SMBQFxIGoaFYqgphLlS5Y2IiqPdAHyj3jS+nKf28j4sv1g+nKf28j4qesGWNLIhNSCt2IHljrM2iRL65k1e5QzHzzYl/05T+3kfFT1hXZZMLpNmU8uW6OFV2OawYXYgC9t/EPfDXm5WNkwHOm2VFwv2KL4h0elwjTLyTA59wF/2w8MNks8mUSQkwuXsSCwRSwS41gE6zbaFI3mFXkco86uZ90uUx7WKqPItDirqBZq5rXFiGVlNmVhsZTuOs9BBINwSIa0XKdbcYfFtB0N3mt/lcoPSTCiaZE0Ty5CTW4kmVnlymaqiV9uW40i8YXDBbWIMESuXgAZyGZMaYJdsxSstALWK3CKM6xAIH2QQDa4FiEyHaDRQHzcGvSYHbRRQPK1inOmzEqZSNMUIEdVBYrYkhrDWRZt2y3TCwNK/MbwmLN8LTnp4l9YOFpz08Q9YUsqVNlLaiS8IQnMrTDR6FVj4M3MbwmDgzcxvCYs5wtOeniHrBwtOeniHrCZvWpXOJ3db+CrC8ojaCOsWhiZIsZJoqOCszNLdGKgknMZdfF5ARfVy2jGWjCAefIlhgQkstqN9bNb8pceeRijzqubM3JKt2sw+StDQKOVjMxmzFnOixG0qMMaHQvXLVW3qJEvmSi3azW/KWI88i9HnVc2ZzJVu1mHyUxxsplZpMJT+RM1B7qi/wDUTEvyRIJNFVVB2Zx7paZ37zCi9yjxRmbKDRiQP+jX1S/xxrdLX1L7jNYDqU5g8lENjJFR5mDw3tJjt3WT9hhIzJhYknaTc9usxYjE+QsqhpkuARKUnXvYZx82MczFNtz5UoyEO0bAFv4Zr9BTzpur6uWzi/KASPO0J/8AxhreSn+G390OebmMCrZjA6iDYg9YO2NJsGUo2yqUe5K9II4E4FZ+SmIEFpEWFlkpS/4xVvJT/Db+6NjB2VaumzpcsCnu7qn/AObfzEDndMdrK0JEukRZSSAzzRrRUBsAxOsDlzYhOTij0mEqcblYufdUsPMCBGtaVWkhQ5SNKumMyBQHcpVltrONTSuQO57Sqj9LRyMj9Hn15f2cpm7TZB5MY8crNZn4RZfZy0Tyzz+uJHkSo+LUzeUog7M5j+awuLkw/Isjxb/I8VH8rOBtDXGYBxZ6h/eHFf8AIH3o2Mj+GdFVtJJ4s9dX41uy/wBOeO6JllawNpqHSAcaQ2f7p4r/ACPuwmMHVzSZsuav2pbhh1g3+Ucei5FkiJ6z82caU8xh6KyGGsLy6WQ86abKgv0k7gvSTqiu+HsNTKue86YeMx1Dco3KvQB674kGUTHbhsxUlEiRL1qNmcxGtiOi9h28sb+SzE3hE3hM1fqpR4gP87j81Xb126Y5xyjQIMhLss2XMxG6xH6HidPBSrJ/isKClepnLac0suQdqIBnBegm1z2DdCYmTCxLHaTc9usxYLKBWaLB1S3KmYPfIT8mMICkpzMmIg2uwUdpA+cc8UuRLGiOjZ2YiYk/b9qw2JdFoqCmTfolJ624582j1xmxgSip3nPrtqRd7MfsqPnyAGOjxZaayFVF2nUAAN53AAQhMfcbjXVF1JEmXdZY5eVyOVrdgsII45IoqCRlDPzBc7q1qfPR5riV9dMqZ7THJeZMbcNpOoBRybAB1Q8sQMUBQ0/GA00yxmHk5EB5B5m/RCGkT2RgyMyspuGBIIPKCNhjo/xXWfeqn40z1gTTQ1WrtCSiTMMQobg1un0HgnTlHwNwigmgC7S/rV92+d3qWEISROKMrKbMpDA8hBuD3iOicaas6jVVPxpnrHLjnGpS2bJPlIZhvcCK3eqsxgTCYqKeVOXZMQN1H+YdhuOyOfj1XaHB9S4NjoyoOzW9kFunjRFsjOGs+RMp2OuW2ev4W226mF/fhiTJYYWYAjkIBHdBh0mrFTEISk2WkVDXV8RiNyrJ9JTfazPG3rB9JTfazPG3rFlfo+V7OX4F9IPo+V7OX4F9IHmle84Wd1v4KuFHUzZkxEE2Zd2VRx23kDl6YssiWAA2AWjxWglg3EuWCP8AwX0jUxhw7Lo6d50zYuwb2Y/ZUdJ8hc7oc1uTequfnTPuY1jKU0Y1J2KN5TMcuCSdDKb6+aNo2omwt0E6wO07oUOAMBzKuekmXtY6zuVR9pm6AO/UN8eWF8KzKmc86abu5ueQcgHIALAdUfFDhKbJJMqZMlkixKMykjbYkboGTUrWSciZSXyGUyzidfsFY/A+CZdNJSTKFlQW6Sd5bpJ1mF1lpwNqk1IH+k/myfvHdEB/ius+9VPxpnrHjV4eqJqlJk+e6narTHYatmomFLqilFXylkR4EwIxeD2431xXSxCw1waukuTZWOjf8LarnqNj2RYSKtRYrEvDPCqKTNJu2bmv+JeK1+u1+2HQzoUblDL9WOPA/ceqjWWatzaOXL3vNB7FBJ82WF7k8o9JhKmG5Xzz7gL/AJqIkuWutvPp5XNls/ia3/HGrkbpQayZMNrJKIHWxUfkGhpvcpMr8iyi7SQd9wTngj40y85e8QaZecveIPVYyhX3EOysVmZg5x7R0Tzzz5JEvE0co7xCzy21nEppXKzuewBR+poY83KwsuHlzcMa67L/AES9xUo9LW0ybjNS/UCGPkDFkIRWSmnDYRRmIAlo76zbdmD9cPDhac9PEvrDYas+UDy6O1o0D7r1gjy4WnPTxL6wcLTnp4l9YKs5knsSayxVmdXKm6XKUdrFmPkVjpZE6Pj1M07lRB2ksf0CIhj3W6XCFSwNxpCo6ksmrwxO8Qf+nwLVT9hbSsD+FQi/1AwAdaq2sy0wrNZCGLskeZvKWOGKzS1E6Zz5jt3sT843sGY4VdPLEuTPZEBJzQE2nWdovHGAix2C8XJCSZSGRJJWWqkmWhJIABJJGs3hGtJUq0ZuFKMY17MoHAXaPFJT/EXCH3p+6X/bB/iLhD70/dL/ALYev0HT+wkfCl+kH0HT+wkfCl+kOyCqb/15TuBu9kg67HasnS2lzKh2RhZlsgvv3C+6M4lYHSprJUuZMCAsDaxJe3GzVOwEgHWfPZEuyx4NkSuDmXKlo7F7lFC3AzftAaibtt644OSyj0mEpR3S1dz2KVHmwhlL6K6ZHY6RdGhNyLibqYi70Ujy21mumldDue3NUfk0cbJBR59fnezlO3abIP1mPPK3WZ+EWX2ctE8i5/XHeyMU4VKqe2wZq36AGdv2w7FyhH5Fk07W/wAjxUNx9rNLhGpbkmZg9wBP2wy8jtHmULPvmTWPYoVR5hoTVVUF3ZztZix7SSfziwGIsgSsH0y3AOjDHWNr3f8AdHMxSW18qSZCGobApBBHxpl5y94g0y85e8QeqxtCvuCPjTLzl7xGRMB2Ed4jl1CldltrP+2lfjc/0qv7oVsTXK5W5+ECvs5aL33c/rEdjIzglH4TMdEYDMRc5Q3OZtvuxHN7lu5aKJKzmxCK3V2nillBFmvoeR7GT8NPSD6Hkexk/DT0h2bKhc42d2dvBVlgizX0PI9jJ+GnpFdcYKgTKqe6gBTNcqAAABnG1gOi0NLclWdn2mJ1zgG0prTJyJ0dpdTN5zIg90Fj+sQzIiGSmj0eDZZ3zHd/PNHkgiXwZmCx1qRM5NxDrpsu9EQQQQ5VyrljNitOoprJMRsy5zHtxWG4g7L22jaI48EERiKGi9Is6ZdMy7Yj8fZEEEEIrBbWD8FzZ7hJMt5jciqT37gOkw8cn2KHAKc6QgzZhDTLawAPsqDvtc6+UmCCCQxpWPt2ciZfww6txOtJDDNZpaidM58x272J+cObEXA2dgdZR4pny5lz+POUHw2gghGXlTbecYcuwN+obgk3hjAc6lmGXOlshB1Eg2bpRtjDqjRvGYIaRfRW8lHMxAbEdiVi8EEEIpi9JFOzsFRWZjsCqWJ6gNcN7JfiPMps6onrmzGXNRDtVTYktyE2GrcL326iCHwxUrL29OPhgQG4OF/slljXWaWtqX3Ga9uoEqvkBDdyS0eZg5W9pMd/PMH6III6HiiW30JJjRhUDcVLqulWZLeWwurqVYdBFj5GK04UoGkTpkpvtS3ZT2G1+3b2wQQ6IofJ2Ic49milfzatzFfF162oWSmoHW7c1RtPyHSRFh8HYPSRKSVLXNRFzVHryk7SeUxiCFhjSg2/He6OIWgDeVCsstZm0UtL65k0dyhifPNhcYgUelwjTLyTM8+4C/7YIIY69yspDoWW5wxo4/dTTKzjla9HJbkM4jvCfM9g5YhuI+KbV1QFNxKSzTW6Nyg85rW7zugghOs69FP9FZuVCxoDXW6l++5O1cU6MC3BKX4Ms/KM/wAKUf3Sl+BL9IzBB6BYzPxfqO0rH8KUf3Sl+BL9IXOV3FiXJEmfJlpLUky3CKEF/tIbAWv9oX6BBBDXi5WNlzEQTbOkbzTHtUYyfYa4NXymJsjnRv1Nqueps09kWCgghsPSp/KKGBEY8YkHd+0QQQQVZlYZgASSABrJOq3XCGyhY3mtqLIToJZIljnHe5693IOsxiCBRDoWo5PQGOc+KcRSnmu7ktxHWdeqqEDSxcS0YAhzsLEHUVGwdN+SGT/ClH90pfgS/SMwQ5oFFWWjNxXzL+kRQkCmpY/hSj+6UvwJfpB/ClH90pfgS/SMwQ6gVfn4v1HaUk8oeAxS10xVULLe0xABYANtAG4Bgwt0CJTkXw1Z51Mx1MNKnWLK/eM0+6YIIDg5bSJ8+y6vxya+Y/SjmVCs0mEp3IgVB2KCfNjEUgghpVrJtDZeGB9I+yLwXjMEIpSlOTKj0mEpPImc57FNv6iI6GWGszq5U3S5SjtJZj5EQQQ7+3zVJ1rUv0Q7tvFQWCCCGq7RBBBHLl28XMTqiscCXLYJfXMYEIo6/wCY9A1wzseqVKLA3B5d7XSWCdpJbPYnpOax7YIIIB0arIR5t8xaDILuq1/20lKjFui01XTy9zTUB6s4X8rxZOCCFh6UzlE451g1evBEEEEFWZSXyyVmdWom6XKHexZj5ZsbuROjvOqJvNRUHvEsf/WIIIAOstpH6FkCn0t3kVULxtrdLXVL7QZr26gc0eQENXJjgq+CiDq05m6+g/VftjEEcy8pbaObk2Bva3cD7JS4awDOpZhlzpbKQbA2Oa3SjbCI594IIaRfRW8jMOmIDYjsSi8F4zBCKYvuRIZ2CorMx2BQWJ6gNcN3JjiLMpyamoGbMK5stDtUHaX5GOy24Xvt1EEPYKlZi3ZyJDAgNwcLzp8EtscKzS11S+4zWA6lOaPJRDWyQ0WZg/O9pNduwWQfoMEEdDvKfbXQkWNGFWjcfZTeCCCDrFrUwxWaKnnTOZLdu5SflFZSYzBAYmK2PJxozcR2sfm9WRxZo9FR08vespAeuwJ8yY6cEEFGCyMRxc8k6SUQQQQqYv/Z"/>
          <p:cNvSpPr>
            <a:spLocks noChangeAspect="1" noChangeArrowheads="1"/>
          </p:cNvSpPr>
          <p:nvPr userDrawn="1"/>
        </p:nvSpPr>
        <p:spPr bwMode="auto">
          <a:xfrm>
            <a:off x="77788" y="-136525"/>
            <a:ext cx="2409825" cy="161925"/>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Text Placeholder 13"/>
          <p:cNvSpPr>
            <a:spLocks noGrp="1"/>
          </p:cNvSpPr>
          <p:nvPr>
            <p:ph type="body" sz="quarter" idx="11"/>
          </p:nvPr>
        </p:nvSpPr>
        <p:spPr>
          <a:xfrm>
            <a:off x="152400" y="1066800"/>
            <a:ext cx="8763000" cy="4953000"/>
          </a:xfrm>
        </p:spPr>
        <p:txBody>
          <a:bodyPr/>
          <a:lstStyle>
            <a:lvl1pPr marL="341313" indent="-341313">
              <a:buFont typeface="Wingdings" pitchFamily="2" charset="2"/>
              <a:buChar char="Ø"/>
              <a:defRPr sz="2000">
                <a:latin typeface="Calibri" panose="020F0502020204030204" pitchFamily="34" charset="0"/>
              </a:defRPr>
            </a:lvl1pPr>
            <a:lvl2pPr>
              <a:buClr>
                <a:srgbClr val="92D050"/>
              </a:buClr>
              <a:defRPr sz="2000">
                <a:latin typeface="Calibri" panose="020F0502020204030204" pitchFamily="34" charset="0"/>
              </a:defRPr>
            </a:lvl2pPr>
            <a:lvl3pPr>
              <a:buClr>
                <a:srgbClr val="92D050"/>
              </a:buClr>
              <a:defRPr sz="1800">
                <a:latin typeface="Calibri" panose="020F0502020204030204" pitchFamily="34" charset="0"/>
              </a:defRPr>
            </a:lvl3pPr>
            <a:lvl4pPr>
              <a:buClr>
                <a:srgbClr val="92D050"/>
              </a:buClr>
              <a:defRPr sz="1600">
                <a:latin typeface="Calibri" panose="020F0502020204030204" pitchFamily="34" charset="0"/>
              </a:defRPr>
            </a:lvl4pPr>
            <a:lvl5pPr>
              <a:buClr>
                <a:srgbClr val="92D050"/>
              </a:buClr>
              <a:defRPr sz="1600">
                <a:latin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40026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11" name="Rectangle 42"/>
          <p:cNvSpPr>
            <a:spLocks noGrp="1" noChangeArrowheads="1"/>
          </p:cNvSpPr>
          <p:nvPr>
            <p:ph type="sldNum" sz="quarter" idx="10"/>
          </p:nvPr>
        </p:nvSpPr>
        <p:spPr>
          <a:xfrm>
            <a:off x="0" y="6400800"/>
            <a:ext cx="457200" cy="457200"/>
          </a:xfrm>
        </p:spPr>
        <p:txBody>
          <a:bodyPr/>
          <a:lstStyle>
            <a:lvl1pPr>
              <a:defRPr sz="1200">
                <a:solidFill>
                  <a:srgbClr val="6DB23F"/>
                </a:solidFill>
              </a:defRPr>
            </a:lvl1pPr>
          </a:lstStyle>
          <a:p>
            <a:pPr>
              <a:defRPr/>
            </a:pPr>
            <a:fld id="{F05C32A9-9010-491D-B5F2-D8ED79A9B058}" type="slidenum">
              <a:rPr/>
              <a:pPr>
                <a:defRPr/>
              </a:pPr>
              <a:t>‹#›</a:t>
            </a:fld>
            <a:endParaRPr dirty="0"/>
          </a:p>
        </p:txBody>
      </p:sp>
      <p:sp>
        <p:nvSpPr>
          <p:cNvPr id="12" name="Rectangle 33"/>
          <p:cNvSpPr>
            <a:spLocks noChangeArrowheads="1"/>
          </p:cNvSpPr>
          <p:nvPr userDrawn="1"/>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©2011,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spTree>
    <p:extLst>
      <p:ext uri="{BB962C8B-B14F-4D97-AF65-F5344CB8AC3E}">
        <p14:creationId xmlns:p14="http://schemas.microsoft.com/office/powerpoint/2010/main" val="3987111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fontAlgn="base" hangingPunct="0">
              <a:spcBef>
                <a:spcPct val="0"/>
              </a:spcBef>
              <a:spcAft>
                <a:spcPct val="0"/>
              </a:spcAft>
              <a:defRPr/>
            </a:pPr>
            <a:r>
              <a:rPr lang="en-US" sz="3200" dirty="0">
                <a:solidFill>
                  <a:srgbClr val="FFFFFF"/>
                </a:solidFill>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4" name="Rectangle 33"/>
          <p:cNvSpPr>
            <a:spLocks noChangeArrowheads="1"/>
          </p:cNvSpPr>
          <p:nvPr userDrawn="1"/>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©2015,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spTree>
    <p:extLst>
      <p:ext uri="{BB962C8B-B14F-4D97-AF65-F5344CB8AC3E}">
        <p14:creationId xmlns:p14="http://schemas.microsoft.com/office/powerpoint/2010/main" val="100807184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
        <p:nvSpPr>
          <p:cNvPr id="12" name="Rectangle 42"/>
          <p:cNvSpPr>
            <a:spLocks noGrp="1" noChangeArrowheads="1"/>
          </p:cNvSpPr>
          <p:nvPr>
            <p:ph type="sldNum" sz="quarter" idx="10"/>
          </p:nvPr>
        </p:nvSpPr>
        <p:spPr>
          <a:xfrm>
            <a:off x="0" y="6400800"/>
            <a:ext cx="457200" cy="457200"/>
          </a:xfrm>
        </p:spPr>
        <p:txBody>
          <a:bodyPr/>
          <a:lstStyle>
            <a:lvl1pPr>
              <a:defRPr sz="1200">
                <a:solidFill>
                  <a:srgbClr val="6DB23F"/>
                </a:solidFill>
              </a:defRPr>
            </a:lvl1pPr>
          </a:lstStyle>
          <a:p>
            <a:pPr>
              <a:defRPr/>
            </a:pPr>
            <a:fld id="{F05C32A9-9010-491D-B5F2-D8ED79A9B058}" type="slidenum">
              <a:rPr/>
              <a:pPr>
                <a:defRPr/>
              </a:pPr>
              <a:t>‹#›</a:t>
            </a:fld>
            <a:endParaRPr dirty="0"/>
          </a:p>
        </p:txBody>
      </p:sp>
      <p:sp>
        <p:nvSpPr>
          <p:cNvPr id="13" name="Rectangle 33"/>
          <p:cNvSpPr>
            <a:spLocks noChangeArrowheads="1"/>
          </p:cNvSpPr>
          <p:nvPr userDrawn="1"/>
        </p:nvSpPr>
        <p:spPr bwMode="auto">
          <a:xfrm>
            <a:off x="381000" y="6351896"/>
            <a:ext cx="1905000" cy="277504"/>
          </a:xfrm>
          <a:prstGeom prst="rect">
            <a:avLst/>
          </a:prstGeom>
          <a:noFill/>
          <a:ln w="9525">
            <a:noFill/>
            <a:miter lim="800000"/>
            <a:headEnd/>
            <a:tailEnd/>
          </a:ln>
          <a:effectLst/>
        </p:spPr>
        <p:txBody>
          <a:bodyPr/>
          <a:lstStyle/>
          <a:p>
            <a:pPr eaLnBrk="0" fontAlgn="base" hangingPunct="0">
              <a:lnSpc>
                <a:spcPct val="190000"/>
              </a:lnSpc>
              <a:spcBef>
                <a:spcPct val="0"/>
              </a:spcBef>
              <a:spcAft>
                <a:spcPct val="0"/>
              </a:spcAft>
              <a:defRPr/>
            </a:pPr>
            <a:r>
              <a:rPr lang="en-US" sz="800" b="1" dirty="0" smtClean="0">
                <a:solidFill>
                  <a:srgbClr val="000000"/>
                </a:solidFill>
                <a:ea typeface="ＭＳ Ｐゴシック" charset="-128"/>
                <a:cs typeface="Arial" pitchFamily="34" charset="0"/>
              </a:rPr>
              <a:t>| </a:t>
            </a:r>
            <a:r>
              <a:rPr lang="en-US" sz="800" dirty="0" smtClean="0">
                <a:solidFill>
                  <a:srgbClr val="000000"/>
                </a:solidFill>
                <a:ea typeface="ＭＳ Ｐゴシック" charset="-128"/>
                <a:cs typeface="Arial" pitchFamily="34" charset="0"/>
              </a:rPr>
              <a:t>©2011, </a:t>
            </a:r>
            <a:r>
              <a:rPr lang="en-US" sz="800" dirty="0">
                <a:solidFill>
                  <a:srgbClr val="000000"/>
                </a:solidFill>
                <a:ea typeface="ＭＳ Ｐゴシック" charset="-128"/>
                <a:cs typeface="Arial" pitchFamily="34" charset="0"/>
              </a:rPr>
              <a:t>Cognizant 		</a:t>
            </a:r>
            <a:endParaRPr lang="en-US" sz="900" dirty="0">
              <a:solidFill>
                <a:srgbClr val="000000"/>
              </a:solidFill>
              <a:ea typeface="ＭＳ Ｐゴシック" charset="-128"/>
              <a:cs typeface="Arial" pitchFamily="34" charset="0"/>
            </a:endParaRPr>
          </a:p>
        </p:txBody>
      </p:sp>
    </p:spTree>
    <p:extLst>
      <p:ext uri="{BB962C8B-B14F-4D97-AF65-F5344CB8AC3E}">
        <p14:creationId xmlns:p14="http://schemas.microsoft.com/office/powerpoint/2010/main" val="2368146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bwMode="auto">
          <a:xfrm>
            <a:off x="0" y="0"/>
            <a:ext cx="9144000" cy="443711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4" name="Rectangle 3"/>
          <p:cNvSpPr/>
          <p:nvPr userDrawn="1"/>
        </p:nvSpPr>
        <p:spPr bwMode="auto">
          <a:xfrm>
            <a:off x="107504" y="5875187"/>
            <a:ext cx="3312368" cy="9087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pic>
        <p:nvPicPr>
          <p:cNvPr id="5" name="Picture 2" descr="C:\Users\169364\Desktop\CSAA\2000px-AAA_logo_sv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4004" y="5935302"/>
            <a:ext cx="1493911" cy="94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924780"/>
      </p:ext>
    </p:extLst>
  </p:cSld>
  <p:clrMapOvr>
    <a:masterClrMapping/>
  </p:clrMapOvr>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085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306054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421774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9" name="Rectangle 8"/>
          <p:cNvSpPr/>
          <p:nvPr userDrawn="1"/>
        </p:nvSpPr>
        <p:spPr bwMode="auto">
          <a:xfrm>
            <a:off x="0" y="-27384"/>
            <a:ext cx="9144000" cy="1484313"/>
          </a:xfrm>
          <a:prstGeom prst="rect">
            <a:avLst/>
          </a:prstGeom>
          <a:gradFill>
            <a:gsLst>
              <a:gs pos="0">
                <a:srgbClr val="E5F8FF"/>
              </a:gs>
              <a:gs pos="99000">
                <a:schemeClr val="bg1"/>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dirty="0">
              <a:solidFill>
                <a:srgbClr val="000000"/>
              </a:solidFill>
              <a:latin typeface="Arial" pitchFamily="-12" charset="0"/>
              <a:ea typeface="ＭＳ Ｐゴシック" pitchFamily="-12" charset="-128"/>
              <a:cs typeface="ＭＳ Ｐゴシック" pitchFamily="-12" charset="-128"/>
            </a:endParaRPr>
          </a:p>
        </p:txBody>
      </p:sp>
      <p:pic>
        <p:nvPicPr>
          <p:cNvPr id="3" name="Picture 4" descr="Graphic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6284913"/>
            <a:ext cx="15732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5"/>
          <p:cNvCxnSpPr>
            <a:cxnSpLocks noChangeShapeType="1"/>
          </p:cNvCxnSpPr>
          <p:nvPr userDrawn="1"/>
        </p:nvCxnSpPr>
        <p:spPr bwMode="auto">
          <a:xfrm>
            <a:off x="449263" y="6388100"/>
            <a:ext cx="0" cy="274638"/>
          </a:xfrm>
          <a:prstGeom prst="line">
            <a:avLst/>
          </a:prstGeom>
          <a:noFill/>
          <a:ln w="6350" algn="ctr">
            <a:solidFill>
              <a:srgbClr val="FF0000"/>
            </a:solidFill>
            <a:round/>
            <a:headEnd/>
            <a:tailEnd/>
          </a:ln>
          <a:extLst>
            <a:ext uri="{909E8E84-426E-40DD-AFC4-6F175D3DCCD1}">
              <a14:hiddenFill xmlns:a14="http://schemas.microsoft.com/office/drawing/2010/main">
                <a:noFill/>
              </a14:hiddenFill>
            </a:ext>
          </a:extLst>
        </p:spPr>
      </p:cxnSp>
      <p:cxnSp>
        <p:nvCxnSpPr>
          <p:cNvPr id="6" name="Straight Connector 7"/>
          <p:cNvCxnSpPr>
            <a:cxnSpLocks noChangeShapeType="1"/>
          </p:cNvCxnSpPr>
          <p:nvPr userDrawn="1"/>
        </p:nvCxnSpPr>
        <p:spPr bwMode="auto">
          <a:xfrm>
            <a:off x="7443788" y="6308725"/>
            <a:ext cx="0" cy="4333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pic>
        <p:nvPicPr>
          <p:cNvPr id="7" name="Picture 2" descr="C:\Users\290889\Desktop\Untitled-1 copssy.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69238" y="68263"/>
            <a:ext cx="11811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0" y="635918"/>
            <a:ext cx="9144000" cy="76200"/>
          </a:xfrm>
          <a:prstGeom prst="rect">
            <a:avLst/>
          </a:prstGeom>
          <a:solidFill>
            <a:schemeClr val="bg1">
              <a:lumMod val="65000"/>
            </a:schemeClr>
          </a:solidFill>
          <a:ln>
            <a:noFill/>
          </a:ln>
          <a:extLst/>
        </p:spPr>
        <p:txBody>
          <a:bodyPr anchor="ctr"/>
          <a:lstStyle/>
          <a:p>
            <a:pPr algn="ctr"/>
            <a:endParaRPr lang="en-US" sz="1800" b="0" dirty="0">
              <a:solidFill>
                <a:srgbClr val="FFFFFF"/>
              </a:solidFill>
              <a:latin typeface="Calibri" pitchFamily="34" charset="0"/>
            </a:endParaRPr>
          </a:p>
        </p:txBody>
      </p:sp>
      <p:sp>
        <p:nvSpPr>
          <p:cNvPr id="11" name="Rectangle 10"/>
          <p:cNvSpPr>
            <a:spLocks noChangeArrowheads="1"/>
          </p:cNvSpPr>
          <p:nvPr userDrawn="1"/>
        </p:nvSpPr>
        <p:spPr bwMode="auto">
          <a:xfrm>
            <a:off x="0" y="688504"/>
            <a:ext cx="9144000" cy="45719"/>
          </a:xfrm>
          <a:prstGeom prst="rect">
            <a:avLst/>
          </a:prstGeom>
          <a:solidFill>
            <a:srgbClr val="C00000"/>
          </a:solidFill>
          <a:ln>
            <a:noFill/>
          </a:ln>
          <a:extLst/>
        </p:spPr>
        <p:txBody>
          <a:bodyPr anchor="ctr"/>
          <a:lstStyle/>
          <a:p>
            <a:pPr algn="ctr"/>
            <a:endParaRPr lang="en-US" sz="1800" b="0" dirty="0">
              <a:solidFill>
                <a:srgbClr val="FFFFFF"/>
              </a:solidFill>
              <a:latin typeface="Calibri" pitchFamily="34" charset="0"/>
            </a:endParaRPr>
          </a:p>
        </p:txBody>
      </p:sp>
      <p:sp>
        <p:nvSpPr>
          <p:cNvPr id="2" name="Title 1"/>
          <p:cNvSpPr>
            <a:spLocks noGrp="1"/>
          </p:cNvSpPr>
          <p:nvPr>
            <p:ph type="title"/>
          </p:nvPr>
        </p:nvSpPr>
        <p:spPr>
          <a:xfrm>
            <a:off x="81756" y="0"/>
            <a:ext cx="8229600" cy="1143000"/>
          </a:xfrm>
          <a:prstGeom prst="rect">
            <a:avLst/>
          </a:prstGeom>
        </p:spPr>
        <p:txBody>
          <a:bodyPr/>
          <a:lstStyle>
            <a:lvl1pPr>
              <a:defRPr sz="2400" b="1" i="1">
                <a:solidFill>
                  <a:schemeClr val="tx1">
                    <a:lumMod val="75000"/>
                    <a:lumOff val="25000"/>
                  </a:schemeClr>
                </a:solidFill>
                <a:latin typeface="Calibri" pitchFamily="34" charset="0"/>
                <a:cs typeface="Calibri" pitchFamily="34" charset="0"/>
              </a:defRPr>
            </a:lvl1pPr>
          </a:lstStyle>
          <a:p>
            <a:r>
              <a:rPr lang="en-US" smtClean="0"/>
              <a:t>Click to edit Master title style</a:t>
            </a:r>
            <a:endParaRPr lang="en-US"/>
          </a:p>
        </p:txBody>
      </p:sp>
      <p:sp>
        <p:nvSpPr>
          <p:cNvPr id="12" name="Rectangle 33"/>
          <p:cNvSpPr>
            <a:spLocks noChangeArrowheads="1"/>
          </p:cNvSpPr>
          <p:nvPr userDrawn="1"/>
        </p:nvSpPr>
        <p:spPr bwMode="auto">
          <a:xfrm>
            <a:off x="152400" y="6400800"/>
            <a:ext cx="5181600" cy="228600"/>
          </a:xfrm>
          <a:prstGeom prst="rect">
            <a:avLst/>
          </a:prstGeom>
          <a:noFill/>
          <a:ln w="9525">
            <a:noFill/>
            <a:miter lim="800000"/>
            <a:headEnd/>
            <a:tailEnd/>
          </a:ln>
          <a:effectLst/>
        </p:spPr>
        <p:txBody>
          <a:bodyPr/>
          <a:lstStyle/>
          <a:p>
            <a:pPr eaLnBrk="0" hangingPunct="0">
              <a:lnSpc>
                <a:spcPct val="190000"/>
              </a:lnSpc>
              <a:defRPr/>
            </a:pPr>
            <a:r>
              <a:rPr lang="en-US" sz="1000" dirty="0">
                <a:solidFill>
                  <a:srgbClr val="000000">
                    <a:lumMod val="65000"/>
                    <a:lumOff val="35000"/>
                  </a:srgbClr>
                </a:solidFill>
                <a:latin typeface="Calibri" pitchFamily="34" charset="0"/>
                <a:cs typeface="Calibri" pitchFamily="34" charset="0"/>
              </a:rPr>
              <a:t>      </a:t>
            </a:r>
            <a:r>
              <a:rPr lang="en-US" sz="1000" dirty="0" smtClean="0">
                <a:solidFill>
                  <a:srgbClr val="000000">
                    <a:lumMod val="65000"/>
                    <a:lumOff val="35000"/>
                  </a:srgbClr>
                </a:solidFill>
                <a:latin typeface="Calibri" pitchFamily="34" charset="0"/>
                <a:cs typeface="Calibri" pitchFamily="34" charset="0"/>
              </a:rPr>
              <a:t>  ©2014, </a:t>
            </a:r>
            <a:r>
              <a:rPr lang="en-US" sz="1000" dirty="0">
                <a:solidFill>
                  <a:srgbClr val="000000">
                    <a:lumMod val="65000"/>
                    <a:lumOff val="35000"/>
                  </a:srgbClr>
                </a:solidFill>
                <a:latin typeface="Calibri" pitchFamily="34" charset="0"/>
                <a:cs typeface="Calibri" pitchFamily="34" charset="0"/>
              </a:rPr>
              <a:t>Cognizant </a:t>
            </a:r>
            <a:r>
              <a:rPr lang="en-US" sz="1000" dirty="0" smtClean="0">
                <a:solidFill>
                  <a:srgbClr val="000000">
                    <a:lumMod val="65000"/>
                    <a:lumOff val="35000"/>
                  </a:srgbClr>
                </a:solidFill>
                <a:latin typeface="Calibri" pitchFamily="34" charset="0"/>
                <a:cs typeface="Calibri" pitchFamily="34" charset="0"/>
              </a:rPr>
              <a:t> Confidential</a:t>
            </a:r>
            <a:r>
              <a:rPr lang="en-US" sz="1000" dirty="0">
                <a:solidFill>
                  <a:srgbClr val="000000">
                    <a:lumMod val="65000"/>
                    <a:lumOff val="35000"/>
                  </a:srgbClr>
                </a:solidFill>
                <a:latin typeface="Calibri" pitchFamily="34" charset="0"/>
                <a:cs typeface="Calibri" pitchFamily="34" charset="0"/>
              </a:rPr>
              <a:t>		</a:t>
            </a:r>
          </a:p>
        </p:txBody>
      </p:sp>
      <p:sp>
        <p:nvSpPr>
          <p:cNvPr id="13" name="Rectangle 42"/>
          <p:cNvSpPr txBox="1">
            <a:spLocks noChangeArrowheads="1"/>
          </p:cNvSpPr>
          <p:nvPr userDrawn="1"/>
        </p:nvSpPr>
        <p:spPr>
          <a:xfrm>
            <a:off x="41975" y="6512835"/>
            <a:ext cx="393700" cy="215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1pPr>
            <a:lvl2pPr marL="742950" indent="-28575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2pPr>
            <a:lvl3pPr marL="11430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3pPr>
            <a:lvl4pPr marL="16002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4pPr>
            <a:lvl5pPr marL="2057400" indent="-228600" algn="l" rtl="0" eaLnBrk="0" fontAlgn="base" hangingPunct="0">
              <a:spcBef>
                <a:spcPct val="0"/>
              </a:spcBef>
              <a:spcAft>
                <a:spcPct val="0"/>
              </a:spcAft>
              <a:defRPr sz="2400" b="1" kern="1200">
                <a:solidFill>
                  <a:schemeClr val="tx1"/>
                </a:solidFill>
                <a:latin typeface="Arial" charset="0"/>
                <a:ea typeface="MS PGothic" pitchFamily="34" charset="-128"/>
                <a:cs typeface="+mn-cs"/>
              </a:defRPr>
            </a:lvl5pPr>
            <a:lvl6pPr marL="25146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6pPr>
            <a:lvl7pPr marL="29718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7pPr>
            <a:lvl8pPr marL="34290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8pPr>
            <a:lvl9pPr marL="3886200" indent="-228600" algn="l" defTabSz="914400" rtl="0" eaLnBrk="0" fontAlgn="base" latinLnBrk="0" hangingPunct="0">
              <a:spcBef>
                <a:spcPct val="0"/>
              </a:spcBef>
              <a:spcAft>
                <a:spcPct val="0"/>
              </a:spcAft>
              <a:defRPr sz="2400" b="1" kern="1200">
                <a:solidFill>
                  <a:schemeClr val="tx1"/>
                </a:solidFill>
                <a:latin typeface="Arial" charset="0"/>
                <a:ea typeface="MS PGothic" pitchFamily="34" charset="-128"/>
                <a:cs typeface="+mn-cs"/>
              </a:defRPr>
            </a:lvl9pPr>
          </a:lstStyle>
          <a:p>
            <a:fld id="{9B3DB04C-A73A-4461-91D2-11B5C09E54BD}" type="slidenum">
              <a:rPr lang="en-US" sz="1000" b="0" smtClean="0">
                <a:solidFill>
                  <a:srgbClr val="FF0000"/>
                </a:solidFill>
                <a:latin typeface="Arial Black" pitchFamily="34" charset="0"/>
              </a:rPr>
              <a:pPr/>
              <a:t>‹#›</a:t>
            </a:fld>
            <a:endParaRPr lang="en-US" sz="1000" b="0" dirty="0" smtClean="0">
              <a:solidFill>
                <a:srgbClr val="FF0000"/>
              </a:solidFill>
              <a:latin typeface="Arial Black" pitchFamily="34" charset="0"/>
            </a:endParaRPr>
          </a:p>
        </p:txBody>
      </p:sp>
    </p:spTree>
    <p:extLst>
      <p:ext uri="{BB962C8B-B14F-4D97-AF65-F5344CB8AC3E}">
        <p14:creationId xmlns:p14="http://schemas.microsoft.com/office/powerpoint/2010/main" val="255031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2.xml"/><Relationship Id="rId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8.xml"/><Relationship Id="rId7"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26.png"/><Relationship Id="rId5" Type="http://schemas.openxmlformats.org/officeDocument/2006/relationships/slideLayout" Target="../slideLayouts/slideLayout30.xml"/><Relationship Id="rId10" Type="http://schemas.openxmlformats.org/officeDocument/2006/relationships/image" Target="../media/image25.jpeg"/><Relationship Id="rId4" Type="http://schemas.openxmlformats.org/officeDocument/2006/relationships/slideLayout" Target="../slideLayouts/slideLayout29.xml"/><Relationship Id="rId9" Type="http://schemas.openxmlformats.org/officeDocument/2006/relationships/image" Target="../media/image2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image" Target="../media/image3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image" Target="../media/image30.jpeg"/><Relationship Id="rId5" Type="http://schemas.openxmlformats.org/officeDocument/2006/relationships/theme" Target="../theme/theme4.xml"/><Relationship Id="rId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5.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33805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9" r:id="rId5"/>
    <p:sldLayoutId id="2147483680"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707" r:id="rId20"/>
    <p:sldLayoutId id="2147483708" r:id="rId21"/>
  </p:sldLayoutIdLst>
  <p:hf hdr="0" ftr="0" dt="0"/>
  <p:txStyles>
    <p:titleStyle>
      <a:lvl1pPr algn="l" rtl="0" eaLnBrk="0" fontAlgn="base" hangingPunct="0">
        <a:spcBef>
          <a:spcPct val="0"/>
        </a:spcBef>
        <a:spcAft>
          <a:spcPct val="0"/>
        </a:spcAft>
        <a:defRPr sz="2800">
          <a:solidFill>
            <a:srgbClr val="3D97BB"/>
          </a:solidFill>
          <a:latin typeface="+mj-lt"/>
          <a:ea typeface="MS PGothic" pitchFamily="34"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MS PGothic" pitchFamily="34" charset="-128"/>
          <a:cs typeface="ＭＳ Ｐゴシック" charset="-128"/>
        </a:defRPr>
      </a:lvl1pPr>
      <a:lvl2pPr marL="571500" indent="-228600" algn="l" rtl="0" eaLnBrk="0" fontAlgn="base" hangingPunct="0">
        <a:spcBef>
          <a:spcPct val="20000"/>
        </a:spcBef>
        <a:spcAft>
          <a:spcPct val="0"/>
        </a:spcAft>
        <a:buClr>
          <a:schemeClr val="bg2"/>
        </a:buClr>
        <a:buFont typeface="Arial" pitchFamily="34" charset="0"/>
        <a:buChar char="•"/>
        <a:tabLst>
          <a:tab pos="1022350" algn="l"/>
        </a:tabLst>
        <a:defRPr sz="2400">
          <a:solidFill>
            <a:schemeClr val="tx1"/>
          </a:solidFill>
          <a:latin typeface="+mn-lt"/>
          <a:ea typeface="MS PGothic" pitchFamily="34" charset="-128"/>
        </a:defRPr>
      </a:lvl2pPr>
      <a:lvl3pPr marL="914400" indent="-228600" algn="l" rtl="0" eaLnBrk="0" fontAlgn="base" hangingPunct="0">
        <a:spcBef>
          <a:spcPct val="20000"/>
        </a:spcBef>
        <a:spcAft>
          <a:spcPct val="0"/>
        </a:spcAft>
        <a:buClr>
          <a:schemeClr val="bg2"/>
        </a:buClr>
        <a:buFont typeface="Arial" pitchFamily="34" charset="0"/>
        <a:buChar char="•"/>
        <a:tabLst>
          <a:tab pos="1022350" algn="l"/>
        </a:tabLst>
        <a:defRPr sz="2000">
          <a:solidFill>
            <a:schemeClr val="tx1"/>
          </a:solidFill>
          <a:latin typeface="+mn-lt"/>
          <a:ea typeface="MS PGothic" pitchFamily="34" charset="-128"/>
        </a:defRPr>
      </a:lvl3pPr>
      <a:lvl4pPr marL="1257300" indent="-228600" algn="l" rtl="0" eaLnBrk="0" fontAlgn="base" hangingPunct="0">
        <a:spcBef>
          <a:spcPct val="20000"/>
        </a:spcBef>
        <a:spcAft>
          <a:spcPct val="0"/>
        </a:spcAft>
        <a:buClr>
          <a:schemeClr val="bg2"/>
        </a:buClr>
        <a:buFont typeface="Arial" pitchFamily="34" charset="0"/>
        <a:buChar char="•"/>
        <a:tabLst>
          <a:tab pos="1022350" algn="l"/>
        </a:tabLst>
        <a:defRPr>
          <a:solidFill>
            <a:schemeClr val="tx1"/>
          </a:solidFill>
          <a:latin typeface="+mn-lt"/>
          <a:ea typeface="MS PGothic" pitchFamily="34" charset="-128"/>
        </a:defRPr>
      </a:lvl4pPr>
      <a:lvl5pPr marL="1600200" indent="-228600" algn="l" rtl="0" eaLnBrk="0" fontAlgn="base" hangingPunct="0">
        <a:spcBef>
          <a:spcPct val="20000"/>
        </a:spcBef>
        <a:spcAft>
          <a:spcPct val="0"/>
        </a:spcAft>
        <a:buClr>
          <a:schemeClr val="bg2"/>
        </a:buClr>
        <a:buFont typeface="Arial" pitchFamily="34" charset="0"/>
        <a:buChar char="•"/>
        <a:tabLst>
          <a:tab pos="1022350" algn="l"/>
        </a:tabLst>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fld id="{24F569EC-4AC7-487A-BC5C-1F37AFB91F9D}" type="slidenum">
              <a:rPr lang="en-US"/>
              <a:pPr/>
              <a:t>‹#›</a:t>
            </a:fld>
            <a:endParaRPr lang="en-US" dirty="0"/>
          </a:p>
        </p:txBody>
      </p:sp>
    </p:spTree>
    <p:extLst>
      <p:ext uri="{BB962C8B-B14F-4D97-AF65-F5344CB8AC3E}">
        <p14:creationId xmlns:p14="http://schemas.microsoft.com/office/powerpoint/2010/main" val="420924001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pitchFamily="2" charset="2"/>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pitchFamily="2" charset="2"/>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pitchFamily="2" charset="2"/>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2" y="0"/>
            <a:ext cx="9134515" cy="6858000"/>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016" y="6257388"/>
            <a:ext cx="1562100" cy="561975"/>
          </a:xfrm>
          <a:prstGeom prst="rect">
            <a:avLst/>
          </a:prstGeom>
        </p:spPr>
      </p:pic>
      <p:pic>
        <p:nvPicPr>
          <p:cNvPr id="6" name="Picture 5"/>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0" y="1"/>
            <a:ext cx="9134515" cy="6096000"/>
          </a:xfrm>
          <a:prstGeom prst="rect">
            <a:avLst/>
          </a:prstGeom>
        </p:spPr>
      </p:pic>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44116" y="6185978"/>
            <a:ext cx="990600" cy="626554"/>
          </a:xfrm>
          <a:prstGeom prst="rect">
            <a:avLst/>
          </a:prstGeom>
        </p:spPr>
      </p:pic>
      <p:sp>
        <p:nvSpPr>
          <p:cNvPr id="9" name="Slide Number Placeholder 5"/>
          <p:cNvSpPr txBox="1">
            <a:spLocks/>
          </p:cNvSpPr>
          <p:nvPr/>
        </p:nvSpPr>
        <p:spPr>
          <a:xfrm>
            <a:off x="8523718" y="6376571"/>
            <a:ext cx="467882" cy="288925"/>
          </a:xfrm>
          <a:prstGeom prst="rect">
            <a:avLst/>
          </a:prstGeom>
          <a:ln>
            <a:noFill/>
          </a:ln>
        </p:spPr>
        <p:txBody>
          <a:bodyPr/>
          <a:lstStyle>
            <a:lvl1pPr>
              <a:defRPr>
                <a:solidFill>
                  <a:schemeClr val="tx1"/>
                </a:solidFill>
              </a:defRPr>
            </a:lvl1pPr>
          </a:lstStyle>
          <a:p>
            <a:pPr algn="ctr" fontAlgn="base">
              <a:spcBef>
                <a:spcPct val="0"/>
              </a:spcBef>
              <a:spcAft>
                <a:spcPct val="0"/>
              </a:spcAft>
              <a:defRPr/>
            </a:pPr>
            <a:fld id="{27645824-126D-4644-8E1B-0A544D601769}" type="slidenum">
              <a:rPr lang="en-US" sz="1600" smtClean="0">
                <a:solidFill>
                  <a:srgbClr val="77933C"/>
                </a:solidFill>
                <a:latin typeface="Trebuchet MS" panose="020B0603020202020204" pitchFamily="34" charset="0"/>
                <a:cs typeface="Arial" charset="0"/>
              </a:rPr>
              <a:pPr algn="ctr" fontAlgn="base">
                <a:spcBef>
                  <a:spcPct val="0"/>
                </a:spcBef>
                <a:spcAft>
                  <a:spcPct val="0"/>
                </a:spcAft>
                <a:defRPr/>
              </a:pPr>
              <a:t>‹#›</a:t>
            </a:fld>
            <a:endParaRPr lang="en-US" sz="1200" dirty="0">
              <a:solidFill>
                <a:srgbClr val="77933C"/>
              </a:solidFill>
              <a:latin typeface="Trebuchet MS" panose="020B0603020202020204" pitchFamily="34" charset="0"/>
              <a:cs typeface="Arial" charset="0"/>
            </a:endParaRPr>
          </a:p>
        </p:txBody>
      </p:sp>
      <p:cxnSp>
        <p:nvCxnSpPr>
          <p:cNvPr id="10" name="Straight Connector 9"/>
          <p:cNvCxnSpPr/>
          <p:nvPr/>
        </p:nvCxnSpPr>
        <p:spPr>
          <a:xfrm rot="5400000">
            <a:off x="8425267" y="6531537"/>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66716" y="6367046"/>
            <a:ext cx="1409700" cy="338554"/>
          </a:xfrm>
          <a:prstGeom prst="rect">
            <a:avLst/>
          </a:prstGeom>
          <a:noFill/>
        </p:spPr>
        <p:txBody>
          <a:bodyPr wrap="square" rtlCol="0">
            <a:spAutoFit/>
          </a:bodyPr>
          <a:lstStyle/>
          <a:p>
            <a:pPr algn="r"/>
            <a:r>
              <a:rPr lang="en-US" sz="900" dirty="0" smtClean="0">
                <a:solidFill>
                  <a:prstClr val="black">
                    <a:lumMod val="50000"/>
                    <a:lumOff val="50000"/>
                  </a:prstClr>
                </a:solidFill>
                <a:latin typeface="Trebuchet MS" pitchFamily="34" charset="0"/>
              </a:rPr>
              <a:t>www.cognizant.com</a:t>
            </a:r>
          </a:p>
          <a:p>
            <a:pPr algn="r"/>
            <a:r>
              <a:rPr lang="en-US" sz="700" dirty="0" smtClean="0">
                <a:solidFill>
                  <a:prstClr val="black">
                    <a:lumMod val="50000"/>
                    <a:lumOff val="50000"/>
                  </a:prstClr>
                </a:solidFill>
                <a:latin typeface="Trebuchet MS" pitchFamily="34" charset="0"/>
              </a:rPr>
              <a:t>© 2015 Cognizant</a:t>
            </a:r>
            <a:endParaRPr lang="en-US" sz="700" dirty="0">
              <a:solidFill>
                <a:prstClr val="black">
                  <a:lumMod val="50000"/>
                  <a:lumOff val="50000"/>
                </a:prstClr>
              </a:solidFill>
              <a:latin typeface="Trebuchet MS" pitchFamily="34" charset="0"/>
            </a:endParaRPr>
          </a:p>
        </p:txBody>
      </p:sp>
    </p:spTree>
    <p:extLst>
      <p:ext uri="{BB962C8B-B14F-4D97-AF65-F5344CB8AC3E}">
        <p14:creationId xmlns:p14="http://schemas.microsoft.com/office/powerpoint/2010/main" val="106381734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7"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BG.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8" name="Picture 7" descr="Cognizan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6202" y="6250550"/>
            <a:ext cx="1562100" cy="561975"/>
          </a:xfrm>
          <a:prstGeom prst="rect">
            <a:avLst/>
          </a:prstGeom>
        </p:spPr>
      </p:pic>
      <p:sp>
        <p:nvSpPr>
          <p:cNvPr id="9" name="TextBox 8"/>
          <p:cNvSpPr txBox="1"/>
          <p:nvPr/>
        </p:nvSpPr>
        <p:spPr>
          <a:xfrm>
            <a:off x="6400800" y="6262416"/>
            <a:ext cx="1981200" cy="415499"/>
          </a:xfrm>
          <a:prstGeom prst="rect">
            <a:avLst/>
          </a:prstGeom>
          <a:noFill/>
        </p:spPr>
        <p:txBody>
          <a:bodyPr wrap="square" rtlCol="0">
            <a:spAutoFit/>
          </a:bodyPr>
          <a:lstStyle/>
          <a:p>
            <a:pPr algn="r"/>
            <a:r>
              <a:rPr lang="en-US" sz="1000" dirty="0">
                <a:solidFill>
                  <a:prstClr val="black">
                    <a:lumMod val="50000"/>
                    <a:lumOff val="50000"/>
                  </a:prstClr>
                </a:solidFill>
                <a:latin typeface="Trebuchet MS" pitchFamily="34" charset="0"/>
              </a:rPr>
              <a:t>www.cognizant.com</a:t>
            </a:r>
          </a:p>
          <a:p>
            <a:pPr algn="r"/>
            <a:r>
              <a:rPr lang="en-US" sz="1000" dirty="0">
                <a:solidFill>
                  <a:prstClr val="black">
                    <a:lumMod val="50000"/>
                    <a:lumOff val="50000"/>
                  </a:prstClr>
                </a:solidFill>
                <a:latin typeface="Trebuchet MS" pitchFamily="34" charset="0"/>
              </a:rPr>
              <a:t>Copyright © 2013 Cognizant</a:t>
            </a:r>
          </a:p>
        </p:txBody>
      </p:sp>
      <p:cxnSp>
        <p:nvCxnSpPr>
          <p:cNvPr id="10" name="Straight Connector 9"/>
          <p:cNvCxnSpPr/>
          <p:nvPr/>
        </p:nvCxnSpPr>
        <p:spPr>
          <a:xfrm rot="5400000">
            <a:off x="8332094" y="6452853"/>
            <a:ext cx="303726"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30243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lang="en-US" sz="1200" b="0" kern="1200">
                <a:solidFill>
                  <a:srgbClr val="6DB23F"/>
                </a:solidFill>
                <a:latin typeface="Arial Black" charset="0"/>
                <a:ea typeface="ＭＳ Ｐゴシック" charset="-128"/>
                <a:cs typeface="+mn-cs"/>
              </a:defRPr>
            </a:lvl1pPr>
          </a:lstStyle>
          <a:p>
            <a:pPr fontAlgn="base">
              <a:spcBef>
                <a:spcPct val="0"/>
              </a:spcBef>
              <a:spcAft>
                <a:spcPct val="0"/>
              </a:spcAft>
              <a:defRPr/>
            </a:pPr>
            <a:fld id="{9E77CA18-0EFA-4210-9E9A-A0B010146A97}" type="slidenum">
              <a:rPr smtClean="0"/>
              <a:pPr fontAlgn="base">
                <a:spcBef>
                  <a:spcPct val="0"/>
                </a:spcBef>
                <a:spcAft>
                  <a:spcPct val="0"/>
                </a:spcAft>
                <a:defRPr/>
              </a:pPr>
              <a:t>‹#›</a:t>
            </a:fld>
            <a:endParaRPr dirty="0"/>
          </a:p>
        </p:txBody>
      </p:sp>
    </p:spTree>
    <p:extLst>
      <p:ext uri="{BB962C8B-B14F-4D97-AF65-F5344CB8AC3E}">
        <p14:creationId xmlns:p14="http://schemas.microsoft.com/office/powerpoint/2010/main" val="147410228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Lst>
  <p:hf hdr="0" ftr="0" dt="0"/>
  <p:txStyles>
    <p:titleStyle>
      <a:lvl1pPr algn="l" rtl="0" eaLnBrk="0" fontAlgn="base" hangingPunct="0">
        <a:spcBef>
          <a:spcPct val="0"/>
        </a:spcBef>
        <a:spcAft>
          <a:spcPct val="0"/>
        </a:spcAft>
        <a:defRPr sz="2800">
          <a:solidFill>
            <a:srgbClr val="3D97BB"/>
          </a:solidFill>
          <a:latin typeface="+mj-lt"/>
          <a:ea typeface="MS PGothic" pitchFamily="34"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MS PGothic" pitchFamily="34"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341313" indent="-341313" algn="l" rtl="0" eaLnBrk="0" fontAlgn="base" hangingPunct="0">
        <a:spcBef>
          <a:spcPct val="20000"/>
        </a:spcBef>
        <a:spcAft>
          <a:spcPct val="0"/>
        </a:spcAft>
        <a:buClr>
          <a:srgbClr val="92D050"/>
        </a:buClr>
        <a:buFont typeface="Wingdings" pitchFamily="2" charset="2"/>
        <a:buChar char="Ø"/>
        <a:tabLst>
          <a:tab pos="1022350" algn="l"/>
        </a:tabLst>
        <a:defRPr sz="2400">
          <a:solidFill>
            <a:schemeClr val="tx1"/>
          </a:solidFill>
          <a:latin typeface="+mn-lt"/>
          <a:ea typeface="MS PGothic" pitchFamily="34" charset="-128"/>
          <a:cs typeface="ＭＳ Ｐゴシック" charset="-128"/>
        </a:defRPr>
      </a:lvl1pPr>
      <a:lvl2pPr marL="571500" indent="-228600" algn="l" rtl="0" eaLnBrk="0" fontAlgn="base" hangingPunct="0">
        <a:spcBef>
          <a:spcPct val="20000"/>
        </a:spcBef>
        <a:spcAft>
          <a:spcPct val="0"/>
        </a:spcAft>
        <a:buClr>
          <a:srgbClr val="92D050"/>
        </a:buClr>
        <a:buFont typeface="Wingdings" pitchFamily="2" charset="2"/>
        <a:buChar char="§"/>
        <a:tabLst>
          <a:tab pos="1022350" algn="l"/>
        </a:tabLst>
        <a:defRPr sz="2400">
          <a:solidFill>
            <a:schemeClr val="tx1"/>
          </a:solidFill>
          <a:latin typeface="+mn-lt"/>
          <a:ea typeface="MS PGothic" pitchFamily="34" charset="-128"/>
        </a:defRPr>
      </a:lvl2pPr>
      <a:lvl3pPr marL="914400" indent="-228600" algn="l" rtl="0" eaLnBrk="0" fontAlgn="base" hangingPunct="0">
        <a:spcBef>
          <a:spcPct val="20000"/>
        </a:spcBef>
        <a:spcAft>
          <a:spcPct val="0"/>
        </a:spcAft>
        <a:buClr>
          <a:srgbClr val="92D050"/>
        </a:buClr>
        <a:buFont typeface="Wingdings" pitchFamily="2" charset="2"/>
        <a:buChar char="§"/>
        <a:tabLst>
          <a:tab pos="1022350" algn="l"/>
        </a:tabLst>
        <a:defRPr sz="2000">
          <a:solidFill>
            <a:schemeClr val="tx1"/>
          </a:solidFill>
          <a:latin typeface="+mn-lt"/>
          <a:ea typeface="MS PGothic" pitchFamily="34" charset="-128"/>
        </a:defRPr>
      </a:lvl3pPr>
      <a:lvl4pPr marL="1257300" indent="-228600" algn="l" rtl="0" eaLnBrk="0" fontAlgn="base" hangingPunct="0">
        <a:spcBef>
          <a:spcPct val="20000"/>
        </a:spcBef>
        <a:spcAft>
          <a:spcPct val="0"/>
        </a:spcAft>
        <a:buClr>
          <a:srgbClr val="92D050"/>
        </a:buClr>
        <a:buFont typeface="Wingdings" pitchFamily="2" charset="2"/>
        <a:buChar char="§"/>
        <a:tabLst>
          <a:tab pos="1022350" algn="l"/>
        </a:tabLst>
        <a:defRPr>
          <a:solidFill>
            <a:schemeClr val="tx1"/>
          </a:solidFill>
          <a:latin typeface="+mn-lt"/>
          <a:ea typeface="MS PGothic" pitchFamily="34" charset="-128"/>
        </a:defRPr>
      </a:lvl4pPr>
      <a:lvl5pPr marL="1600200" indent="-228600" algn="l" rtl="0" eaLnBrk="0" fontAlgn="base" hangingPunct="0">
        <a:spcBef>
          <a:spcPct val="20000"/>
        </a:spcBef>
        <a:spcAft>
          <a:spcPct val="0"/>
        </a:spcAft>
        <a:buClr>
          <a:srgbClr val="92D050"/>
        </a:buClr>
        <a:buFont typeface="Wingdings" pitchFamily="2" charset="2"/>
        <a:buChar char="§"/>
        <a:tabLst>
          <a:tab pos="1022350" algn="l"/>
        </a:tabLst>
        <a:defRPr>
          <a:solidFill>
            <a:schemeClr val="tx1"/>
          </a:solidFill>
          <a:latin typeface="+mn-lt"/>
          <a:ea typeface="MS PGothic" pitchFamily="34"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3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smtClean="0"/>
              <a:t>Capping – </a:t>
            </a:r>
          </a:p>
          <a:p>
            <a:r>
              <a:rPr lang="en-US" sz="3200" dirty="0" smtClean="0"/>
              <a:t>Strategy and  Business Requirements</a:t>
            </a:r>
            <a:endParaRPr lang="en-US" sz="3200" dirty="0"/>
          </a:p>
        </p:txBody>
      </p:sp>
      <p:sp>
        <p:nvSpPr>
          <p:cNvPr id="5" name="Text Placeholder 4"/>
          <p:cNvSpPr>
            <a:spLocks noGrp="1"/>
          </p:cNvSpPr>
          <p:nvPr>
            <p:ph type="body" sz="quarter" idx="11"/>
          </p:nvPr>
        </p:nvSpPr>
        <p:spPr/>
        <p:txBody>
          <a:bodyPr/>
          <a:lstStyle/>
          <a:p>
            <a:r>
              <a:rPr lang="en-US" sz="2800" dirty="0" smtClean="0"/>
              <a:t>February 27,2015</a:t>
            </a:r>
            <a:endParaRPr lang="en-US" sz="2800" dirty="0"/>
          </a:p>
        </p:txBody>
      </p:sp>
    </p:spTree>
    <p:extLst>
      <p:ext uri="{BB962C8B-B14F-4D97-AF65-F5344CB8AC3E}">
        <p14:creationId xmlns:p14="http://schemas.microsoft.com/office/powerpoint/2010/main" val="1119645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Capping Strategy - Recap </a:t>
            </a:r>
            <a:r>
              <a:rPr lang="en-US" dirty="0" smtClean="0"/>
              <a:t>of Key Decisions Facilitated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3726101"/>
              </p:ext>
            </p:extLst>
          </p:nvPr>
        </p:nvGraphicFramePr>
        <p:xfrm>
          <a:off x="688032" y="980728"/>
          <a:ext cx="7772400" cy="4846320"/>
        </p:xfrm>
        <a:graphic>
          <a:graphicData uri="http://schemas.openxmlformats.org/drawingml/2006/table">
            <a:tbl>
              <a:tblPr firstRow="1" bandRow="1"/>
              <a:tblGrid>
                <a:gridCol w="457200"/>
                <a:gridCol w="7315200"/>
              </a:tblGrid>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Calibri" panose="020F0502020204030204" pitchFamily="34" charset="0"/>
                        </a:rPr>
                        <a:t>#</a:t>
                      </a: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Calibri" panose="020F0502020204030204" pitchFamily="34" charset="0"/>
                        </a:rPr>
                        <a:t>Decision Made</a:t>
                      </a:r>
                      <a:endParaRPr lang="en-US" sz="1800" b="1" dirty="0">
                        <a:solidFill>
                          <a:schemeClr val="bg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a:r>
                        <a:rPr lang="en-US" sz="1800" b="0" dirty="0" smtClean="0">
                          <a:latin typeface="Calibri" panose="020F0502020204030204" pitchFamily="34" charset="0"/>
                        </a:rPr>
                        <a:t>1A</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Block of Business construct, including</a:t>
                      </a:r>
                      <a:r>
                        <a:rPr lang="en-US" sz="1800" b="0" baseline="0" dirty="0" smtClean="0">
                          <a:solidFill>
                            <a:schemeClr val="tx1"/>
                          </a:solidFill>
                          <a:latin typeface="Calibri" panose="020F0502020204030204" pitchFamily="34" charset="0"/>
                        </a:rPr>
                        <a:t> </a:t>
                      </a:r>
                      <a:r>
                        <a:rPr lang="en-US" sz="1800" b="0" dirty="0" smtClean="0">
                          <a:solidFill>
                            <a:schemeClr val="tx1"/>
                          </a:solidFill>
                          <a:latin typeface="Calibri" panose="020F0502020204030204" pitchFamily="34" charset="0"/>
                        </a:rPr>
                        <a:t>“Policy Features” and “Attributes”</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p>
                      <a:pPr algn="l"/>
                      <a:r>
                        <a:rPr lang="en-US" sz="1800" b="0" dirty="0" smtClean="0">
                          <a:latin typeface="Calibri" panose="020F0502020204030204" pitchFamily="34" charset="0"/>
                        </a:rPr>
                        <a:t>1B</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Inclusion of “Underwriting</a:t>
                      </a:r>
                      <a:r>
                        <a:rPr lang="en-US" sz="1800" b="0" baseline="0" dirty="0" smtClean="0">
                          <a:solidFill>
                            <a:schemeClr val="tx1"/>
                          </a:solidFill>
                          <a:latin typeface="Calibri" panose="020F0502020204030204" pitchFamily="34" charset="0"/>
                        </a:rPr>
                        <a:t> Company Source” and “Underwriting Company Target” in the Block of Business construct, with the following caveat:  </a:t>
                      </a:r>
                      <a:r>
                        <a:rPr lang="en-US" sz="1800" dirty="0" smtClean="0">
                          <a:latin typeface="Calibri" panose="020F0502020204030204" pitchFamily="34" charset="0"/>
                        </a:rPr>
                        <a:t>3/2/15 requirements exclude any logic to dynamically assign an underwriting company or manage the multiple algorithms or other aspects of multiple underwriting companies per state</a:t>
                      </a:r>
                      <a:endParaRPr lang="en-US" sz="1800" b="0" baseline="0" dirty="0" smtClean="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a:r>
                        <a:rPr lang="en-US" sz="1800" b="0" dirty="0" smtClean="0">
                          <a:latin typeface="Calibri" panose="020F0502020204030204" pitchFamily="34" charset="0"/>
                        </a:rPr>
                        <a:t>2</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Premium release schedule</a:t>
                      </a:r>
                      <a:r>
                        <a:rPr lang="en-US" sz="1800" b="0" baseline="0" dirty="0" smtClean="0">
                          <a:solidFill>
                            <a:schemeClr val="tx1"/>
                          </a:solidFill>
                          <a:latin typeface="Calibri" panose="020F0502020204030204" pitchFamily="34" charset="0"/>
                        </a:rPr>
                        <a:t> can be modified at any time</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algn="l"/>
                      <a:r>
                        <a:rPr lang="en-US" sz="1800" b="0" dirty="0" smtClean="0">
                          <a:latin typeface="Calibri" panose="020F0502020204030204" pitchFamily="34" charset="0"/>
                        </a:rPr>
                        <a:t>3A</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lvl1pPr marL="0" algn="l" defTabSz="914400" rtl="0" eaLnBrk="1" latinLnBrk="0" hangingPunct="1">
                        <a:defRPr sz="1800" kern="1200">
                          <a:solidFill>
                            <a:schemeClr val="tx1"/>
                          </a:solidFill>
                          <a:latin typeface="Verdana"/>
                        </a:defRPr>
                      </a:lvl1pPr>
                      <a:lvl2pPr marL="457200" algn="l" defTabSz="914400" rtl="0" eaLnBrk="1" latinLnBrk="0" hangingPunct="1">
                        <a:defRPr sz="1800" kern="1200">
                          <a:solidFill>
                            <a:schemeClr val="tx1"/>
                          </a:solidFill>
                          <a:latin typeface="Verdana"/>
                        </a:defRPr>
                      </a:lvl2pPr>
                      <a:lvl3pPr marL="914400" algn="l" defTabSz="914400" rtl="0" eaLnBrk="1" latinLnBrk="0" hangingPunct="1">
                        <a:defRPr sz="1800" kern="1200">
                          <a:solidFill>
                            <a:schemeClr val="tx1"/>
                          </a:solidFill>
                          <a:latin typeface="Verdana"/>
                        </a:defRPr>
                      </a:lvl3pPr>
                      <a:lvl4pPr marL="1371600" algn="l" defTabSz="914400" rtl="0" eaLnBrk="1" latinLnBrk="0" hangingPunct="1">
                        <a:defRPr sz="1800" kern="1200">
                          <a:solidFill>
                            <a:schemeClr val="tx1"/>
                          </a:solidFill>
                          <a:latin typeface="Verdana"/>
                        </a:defRPr>
                      </a:lvl4pPr>
                      <a:lvl5pPr marL="1828800" algn="l" defTabSz="914400" rtl="0" eaLnBrk="1" latinLnBrk="0" hangingPunct="1">
                        <a:defRPr sz="1800" kern="1200">
                          <a:solidFill>
                            <a:schemeClr val="tx1"/>
                          </a:solidFill>
                          <a:latin typeface="Verdana"/>
                        </a:defRPr>
                      </a:lvl5pPr>
                      <a:lvl6pPr marL="2286000" algn="l" defTabSz="914400" rtl="0" eaLnBrk="1" latinLnBrk="0" hangingPunct="1">
                        <a:defRPr sz="1800" kern="1200">
                          <a:solidFill>
                            <a:schemeClr val="tx1"/>
                          </a:solidFill>
                          <a:latin typeface="Verdana"/>
                        </a:defRPr>
                      </a:lvl6pPr>
                      <a:lvl7pPr marL="2743200" algn="l" defTabSz="914400" rtl="0" eaLnBrk="1" latinLnBrk="0" hangingPunct="1">
                        <a:defRPr sz="1800" kern="1200">
                          <a:solidFill>
                            <a:schemeClr val="tx1"/>
                          </a:solidFill>
                          <a:latin typeface="Verdana"/>
                        </a:defRPr>
                      </a:lvl7pPr>
                      <a:lvl8pPr marL="3200400" algn="l" defTabSz="914400" rtl="0" eaLnBrk="1" latinLnBrk="0" hangingPunct="1">
                        <a:defRPr sz="1800" kern="1200">
                          <a:solidFill>
                            <a:schemeClr val="tx1"/>
                          </a:solidFill>
                          <a:latin typeface="Verdana"/>
                        </a:defRPr>
                      </a:lvl8pPr>
                      <a:lvl9pPr marL="3657600" algn="l" defTabSz="914400" rtl="0" eaLnBrk="1" latinLnBrk="0" hangingPunct="1">
                        <a:defRPr sz="1800" kern="1200">
                          <a:solidFill>
                            <a:schemeClr val="tx1"/>
                          </a:solidFill>
                          <a:latin typeface="Verdana"/>
                        </a:defRPr>
                      </a:lvl9p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The “raw</a:t>
                      </a:r>
                      <a:r>
                        <a:rPr lang="en-US" sz="1800" b="0" baseline="0" dirty="0" smtClean="0">
                          <a:solidFill>
                            <a:schemeClr val="tx1"/>
                          </a:solidFill>
                          <a:latin typeface="Calibri" panose="020F0502020204030204" pitchFamily="34" charset="0"/>
                        </a:rPr>
                        <a:t> ingredients” as depicted in Appendix 2 are sufficient for downstream reporting</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p>
                      <a:pPr algn="l"/>
                      <a:r>
                        <a:rPr lang="en-US" sz="1800" b="0" dirty="0" smtClean="0">
                          <a:latin typeface="Calibri" panose="020F0502020204030204" pitchFamily="34" charset="0"/>
                        </a:rPr>
                        <a:t>3B</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p>
                      <a:pPr marL="0" indent="0" algn="l">
                        <a:buFont typeface="Arial" panose="020B0604020202020204" pitchFamily="34" charset="0"/>
                        <a:buNone/>
                      </a:pPr>
                      <a:r>
                        <a:rPr lang="en-US" sz="1800" b="0" dirty="0" smtClean="0">
                          <a:solidFill>
                            <a:schemeClr val="tx1"/>
                          </a:solidFill>
                          <a:latin typeface="Calibri" panose="020F0502020204030204" pitchFamily="34" charset="0"/>
                        </a:rPr>
                        <a:t>Expiring policy</a:t>
                      </a:r>
                      <a:r>
                        <a:rPr lang="en-US" sz="1800" b="0" baseline="0" dirty="0" smtClean="0">
                          <a:solidFill>
                            <a:schemeClr val="tx1"/>
                          </a:solidFill>
                          <a:latin typeface="Calibri" panose="020F0502020204030204" pitchFamily="34" charset="0"/>
                        </a:rPr>
                        <a:t> characteristics do not have to be captured even for Book Rolls</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r h="0">
                <a:tc>
                  <a:txBody>
                    <a:bodyPr/>
                    <a:lstStyle/>
                    <a:p>
                      <a:pPr algn="l"/>
                      <a:r>
                        <a:rPr lang="en-US" sz="1800" b="0" dirty="0" smtClean="0">
                          <a:latin typeface="Calibri" panose="020F0502020204030204" pitchFamily="34" charset="0"/>
                        </a:rPr>
                        <a:t>4</a:t>
                      </a:r>
                      <a:endParaRPr lang="en-US" sz="1800" b="0" dirty="0">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c>
                  <a:txBody>
                    <a:bodyPr/>
                    <a:lstStyle/>
                    <a:p>
                      <a:pPr marL="0" indent="0" algn="l">
                        <a:buFont typeface="Arial" panose="020B0604020202020204" pitchFamily="34" charset="0"/>
                        <a:buNone/>
                      </a:pPr>
                      <a:r>
                        <a:rPr lang="en-US" sz="1800" kern="1200" dirty="0" smtClean="0">
                          <a:solidFill>
                            <a:schemeClr val="tx1"/>
                          </a:solidFill>
                          <a:effectLst/>
                          <a:latin typeface="Calibri" panose="020F0502020204030204" pitchFamily="34" charset="0"/>
                          <a:ea typeface="+mn-ea"/>
                          <a:cs typeface="+mn-cs"/>
                        </a:rPr>
                        <a:t>For book rolls</a:t>
                      </a:r>
                      <a:r>
                        <a:rPr lang="en-US" sz="1800" kern="1200" baseline="0" dirty="0" smtClean="0">
                          <a:solidFill>
                            <a:schemeClr val="tx1"/>
                          </a:solidFill>
                          <a:effectLst/>
                          <a:latin typeface="Calibri" panose="020F0502020204030204" pitchFamily="34" charset="0"/>
                          <a:ea typeface="+mn-ea"/>
                          <a:cs typeface="+mn-cs"/>
                        </a:rPr>
                        <a:t> </a:t>
                      </a:r>
                      <a:r>
                        <a:rPr lang="en-US" sz="1800" kern="1200" dirty="0" smtClean="0">
                          <a:solidFill>
                            <a:schemeClr val="tx1"/>
                          </a:solidFill>
                          <a:effectLst/>
                          <a:latin typeface="Calibri" panose="020F0502020204030204" pitchFamily="34" charset="0"/>
                          <a:ea typeface="+mn-ea"/>
                          <a:cs typeface="+mn-cs"/>
                        </a:rPr>
                        <a:t>no additional logic will be introduced to</a:t>
                      </a:r>
                      <a:r>
                        <a:rPr lang="en-US" sz="1800" kern="1200" baseline="0" dirty="0" smtClean="0">
                          <a:solidFill>
                            <a:schemeClr val="tx1"/>
                          </a:solidFill>
                          <a:effectLst/>
                          <a:latin typeface="Calibri" panose="020F0502020204030204" pitchFamily="34" charset="0"/>
                          <a:ea typeface="+mn-ea"/>
                          <a:cs typeface="+mn-cs"/>
                        </a:rPr>
                        <a:t> “level set” expiring and renewal premiums where there is a difference in coverages</a:t>
                      </a:r>
                      <a:endParaRPr lang="en-US" sz="1800" b="0" dirty="0">
                        <a:solidFill>
                          <a:schemeClr val="tx1"/>
                        </a:solidFill>
                        <a:latin typeface="Calibri" panose="020F0502020204030204" pitchFamily="34" charset="0"/>
                      </a:endParaRPr>
                    </a:p>
                  </a:txBody>
                  <a:tcPr marT="91440" marB="9144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BEEF4"/>
                    </a:solidFill>
                  </a:tcPr>
                </a:tc>
              </a:tr>
            </a:tbl>
          </a:graphicData>
        </a:graphic>
      </p:graphicFrame>
    </p:spTree>
    <p:extLst>
      <p:ext uri="{BB962C8B-B14F-4D97-AF65-F5344CB8AC3E}">
        <p14:creationId xmlns:p14="http://schemas.microsoft.com/office/powerpoint/2010/main" val="42223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2798311465"/>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168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2219926409"/>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237626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796925" lvl="1" indent="-342900">
              <a:buFont typeface="+mj-lt"/>
              <a:buAutoNum type="arabicPeriod"/>
            </a:pPr>
            <a:r>
              <a:rPr lang="en-US" sz="1400" dirty="0" smtClean="0"/>
              <a:t>Two new factors – Cap % and Program Factor need to be introduced</a:t>
            </a:r>
          </a:p>
          <a:p>
            <a:pPr marL="1254125" lvl="2" indent="-342900">
              <a:buFont typeface="+mj-lt"/>
              <a:buAutoNum type="alphaLcParenR"/>
            </a:pPr>
            <a:r>
              <a:rPr lang="en-US" sz="1400" b="1" dirty="0" smtClean="0"/>
              <a:t>Cap </a:t>
            </a:r>
            <a:r>
              <a:rPr lang="en-US" sz="1400" b="1" dirty="0"/>
              <a:t>%</a:t>
            </a:r>
            <a:r>
              <a:rPr lang="en-US" sz="1400" dirty="0"/>
              <a:t> - controls the upper and lower limits for the new policy premium. E.g.: 3%</a:t>
            </a:r>
          </a:p>
          <a:p>
            <a:pPr marL="1254125" lvl="2" indent="-342900">
              <a:buFont typeface="+mj-lt"/>
              <a:buAutoNum type="alphaLcParenR"/>
            </a:pPr>
            <a:r>
              <a:rPr lang="en-US" sz="1400" b="1" dirty="0"/>
              <a:t>Program Factor </a:t>
            </a:r>
            <a:r>
              <a:rPr lang="en-US" sz="1400" dirty="0"/>
              <a:t>-  Factor to control base rate for capped policies after conversion. This  will be part of the rating algorithm right after base rate determination for all  </a:t>
            </a:r>
            <a:r>
              <a:rPr lang="en-US" sz="1400" dirty="0" err="1"/>
              <a:t>coverages</a:t>
            </a:r>
            <a:r>
              <a:rPr lang="en-US" sz="1400" dirty="0"/>
              <a:t>. E.g.: 0.95. During conversion, this will be 1.00. This factor provides an ability to manage the premium of converted &amp; capped policies even after capping has ended.</a:t>
            </a:r>
          </a:p>
          <a:p>
            <a:pPr marL="796925" lvl="1" indent="-342900">
              <a:buFont typeface="+mj-lt"/>
              <a:buAutoNum type="arabicPeriod"/>
            </a:pPr>
            <a:r>
              <a:rPr lang="en-US" sz="1400" dirty="0"/>
              <a:t>Both these factors will be table driven and unique factors can be identifies for a combination of State, LOB, Prior Company, Prior product, Term and effective date. E.g.. PA, Auto, CO CD 09, Choice preferred, 6mos, 5/1/2016 will provide a cap % of 4% and a program factor of 0.97.</a:t>
            </a:r>
          </a:p>
          <a:p>
            <a:pPr marL="796925" lvl="1" indent="-342900">
              <a:buFont typeface="+mj-lt"/>
              <a:buAutoNum type="arabicPeriod"/>
            </a:pPr>
            <a:r>
              <a:rPr lang="en-US" sz="1400" dirty="0"/>
              <a:t>The above capability will enable product  teams to manage capping without frequent IT </a:t>
            </a:r>
            <a:r>
              <a:rPr lang="en-US" sz="1400" dirty="0" smtClean="0"/>
              <a:t>intervention</a:t>
            </a:r>
            <a:endParaRPr lang="en-US" sz="1400" dirty="0"/>
          </a:p>
        </p:txBody>
      </p:sp>
    </p:spTree>
    <p:extLst>
      <p:ext uri="{BB962C8B-B14F-4D97-AF65-F5344CB8AC3E}">
        <p14:creationId xmlns:p14="http://schemas.microsoft.com/office/powerpoint/2010/main" val="3927961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1035417241"/>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79208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mj-lt"/>
              <a:buAutoNum type="arabicPeriod"/>
            </a:pPr>
            <a:r>
              <a:rPr lang="en-US" sz="1400" dirty="0"/>
              <a:t>If premium change within threshold, No capping to be applied (Capping Factor = 100%)</a:t>
            </a:r>
          </a:p>
        </p:txBody>
      </p:sp>
    </p:spTree>
    <p:extLst>
      <p:ext uri="{BB962C8B-B14F-4D97-AF65-F5344CB8AC3E}">
        <p14:creationId xmlns:p14="http://schemas.microsoft.com/office/powerpoint/2010/main" val="3797001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1360108071"/>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172819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796925" lvl="1" indent="-342900">
              <a:buFont typeface="+mj-lt"/>
              <a:buAutoNum type="arabicPeriod"/>
            </a:pPr>
            <a:r>
              <a:rPr lang="en-US" sz="1400" dirty="0"/>
              <a:t>Capping factor  =  ((renewal offer premium  from legacy system) / (renewal offer premium  from PAS) * Cap %).For example, If the RO from Legacy is $1000 and in PAS $1500, Cap % for this book is 5%, Capping factor will be 1000/1500*1.05 =0.70 or 70%.</a:t>
            </a:r>
          </a:p>
          <a:p>
            <a:pPr marL="796925" lvl="1" indent="-342900">
              <a:buFont typeface="+mj-lt"/>
              <a:buAutoNum type="arabicPeriod"/>
            </a:pPr>
            <a:r>
              <a:rPr lang="en-US" sz="1400" dirty="0"/>
              <a:t>Capping factor will be calculated  at each policy level and stored at policy level for all future transactions including subsequent renewals.</a:t>
            </a:r>
          </a:p>
          <a:p>
            <a:pPr marL="796925" lvl="1" indent="-342900">
              <a:buFont typeface="+mj-lt"/>
              <a:buAutoNum type="arabicPeriod"/>
            </a:pPr>
            <a:r>
              <a:rPr lang="en-US" sz="1400" dirty="0"/>
              <a:t>Premiums used should not include flat fees and other expenses.</a:t>
            </a:r>
          </a:p>
          <a:p>
            <a:pPr marL="796925" lvl="1" indent="-342900">
              <a:buFont typeface="+mj-lt"/>
              <a:buAutoNum type="arabicPeriod"/>
            </a:pPr>
            <a:r>
              <a:rPr lang="en-US" sz="1400" dirty="0"/>
              <a:t>The capping factor calculation and applying process should follow the rating process in PAS</a:t>
            </a:r>
          </a:p>
        </p:txBody>
      </p:sp>
    </p:spTree>
    <p:extLst>
      <p:ext uri="{BB962C8B-B14F-4D97-AF65-F5344CB8AC3E}">
        <p14:creationId xmlns:p14="http://schemas.microsoft.com/office/powerpoint/2010/main" val="1539222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Capping Process</a:t>
            </a:r>
            <a:endParaRPr lang="en-US" dirty="0"/>
          </a:p>
        </p:txBody>
      </p:sp>
      <p:graphicFrame>
        <p:nvGraphicFramePr>
          <p:cNvPr id="5" name="Diagram 4"/>
          <p:cNvGraphicFramePr/>
          <p:nvPr>
            <p:extLst>
              <p:ext uri="{D42A27DB-BD31-4B8C-83A1-F6EECF244321}">
                <p14:modId xmlns:p14="http://schemas.microsoft.com/office/powerpoint/2010/main" val="1377706263"/>
              </p:ext>
            </p:extLst>
          </p:nvPr>
        </p:nvGraphicFramePr>
        <p:xfrm>
          <a:off x="251520" y="764704"/>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323528" y="3429000"/>
            <a:ext cx="8064896" cy="21602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mj-lt"/>
              <a:buAutoNum type="arabicPeriod"/>
            </a:pPr>
            <a:r>
              <a:rPr lang="en-US" sz="1400" dirty="0"/>
              <a:t>Adjust PAS renewal offer premium calculated in PAS, by applying the capping factor at individual coverage level. </a:t>
            </a:r>
          </a:p>
          <a:p>
            <a:pPr marL="342900" indent="-342900">
              <a:buFont typeface="+mj-lt"/>
              <a:buAutoNum type="arabicPeriod"/>
            </a:pPr>
            <a:r>
              <a:rPr lang="en-US" sz="1400" dirty="0"/>
              <a:t>Capping will not be displayed in any customer documents or customer facing applications.</a:t>
            </a:r>
          </a:p>
          <a:p>
            <a:pPr marL="342900" indent="-342900">
              <a:buFont typeface="+mj-lt"/>
              <a:buAutoNum type="arabicPeriod"/>
            </a:pPr>
            <a:r>
              <a:rPr lang="en-US" sz="1400" dirty="0"/>
              <a:t>Capping factor will remain constant for a policy term and will apply for mid-term endorsements, reinstates and cancel/rewrites</a:t>
            </a:r>
          </a:p>
          <a:p>
            <a:pPr marL="342900" indent="-342900">
              <a:buFont typeface="+mj-lt"/>
              <a:buAutoNum type="arabicPeriod"/>
            </a:pPr>
            <a:r>
              <a:rPr lang="en-US" sz="1400" dirty="0"/>
              <a:t>Recalculate the capping factor for the renewal term using current term capping factor and cap %. For e.g.., the renewal capping factor for the example above will be 0.70 * 1.05 = 0.735 or 73.5</a:t>
            </a:r>
            <a:r>
              <a:rPr lang="en-US" sz="1400" dirty="0" smtClean="0"/>
              <a:t>%.</a:t>
            </a:r>
          </a:p>
          <a:p>
            <a:pPr marL="342900" indent="-342900">
              <a:buFont typeface="+mj-lt"/>
              <a:buAutoNum type="arabicPeriod"/>
            </a:pPr>
            <a:r>
              <a:rPr lang="en-US" sz="1400" dirty="0"/>
              <a:t>The policy will continue to get capped until Capping factor reaches 1 00%</a:t>
            </a:r>
          </a:p>
          <a:p>
            <a:pPr marL="342900" indent="-342900">
              <a:buFont typeface="+mj-lt"/>
              <a:buAutoNum type="arabicPeriod"/>
            </a:pPr>
            <a:r>
              <a:rPr lang="en-US" sz="1400" dirty="0"/>
              <a:t>Report all capping data in the Actuarial analysis reports for Financial and dislocation analysis.</a:t>
            </a:r>
          </a:p>
          <a:p>
            <a:pPr marL="342900" indent="-342900">
              <a:buFont typeface="+mj-lt"/>
              <a:buAutoNum type="arabicPeriod"/>
            </a:pPr>
            <a:endParaRPr lang="en-US" sz="1400" dirty="0"/>
          </a:p>
        </p:txBody>
      </p:sp>
    </p:spTree>
    <p:extLst>
      <p:ext uri="{BB962C8B-B14F-4D97-AF65-F5344CB8AC3E}">
        <p14:creationId xmlns:p14="http://schemas.microsoft.com/office/powerpoint/2010/main" val="425021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Capping </a:t>
            </a:r>
            <a:r>
              <a:rPr lang="en-US" dirty="0" smtClean="0"/>
              <a:t>Process </a:t>
            </a:r>
            <a:r>
              <a:rPr lang="en-US" dirty="0"/>
              <a:t>- Other </a:t>
            </a:r>
            <a:r>
              <a:rPr lang="en-US" dirty="0" smtClean="0"/>
              <a:t>Key requirements</a:t>
            </a:r>
            <a:endParaRPr lang="en-US" dirty="0"/>
          </a:p>
        </p:txBody>
      </p:sp>
      <p:sp>
        <p:nvSpPr>
          <p:cNvPr id="3" name="Content Placeholder 2"/>
          <p:cNvSpPr>
            <a:spLocks noGrp="1"/>
          </p:cNvSpPr>
          <p:nvPr>
            <p:ph idx="4294967295"/>
          </p:nvPr>
        </p:nvSpPr>
        <p:spPr>
          <a:xfrm>
            <a:off x="251520" y="980728"/>
            <a:ext cx="8413750" cy="4896544"/>
          </a:xfrm>
          <a:prstGeom prst="rect">
            <a:avLst/>
          </a:prstGeom>
        </p:spPr>
        <p:txBody>
          <a:bodyPr/>
          <a:lstStyle/>
          <a:p>
            <a:pPr marL="285750" indent="-285750" algn="just">
              <a:buFont typeface="Arial" panose="020B0604020202020204" pitchFamily="34" charset="0"/>
              <a:buChar char="•"/>
            </a:pPr>
            <a:r>
              <a:rPr lang="en-US" sz="1400" dirty="0" smtClean="0"/>
              <a:t>Import tool requirements</a:t>
            </a:r>
          </a:p>
          <a:p>
            <a:pPr marL="685800" lvl="1" algn="just">
              <a:buFont typeface="Arial" pitchFamily="34" charset="0"/>
              <a:buChar char="•"/>
            </a:pPr>
            <a:r>
              <a:rPr lang="en-US" sz="1400" dirty="0" smtClean="0"/>
              <a:t>Additional fields to support Capping to be added </a:t>
            </a:r>
          </a:p>
          <a:p>
            <a:pPr marL="685800" lvl="1" algn="just">
              <a:buFont typeface="Arial" pitchFamily="34" charset="0"/>
              <a:buChar char="•"/>
            </a:pPr>
            <a:r>
              <a:rPr lang="en-US" sz="1400" dirty="0" smtClean="0"/>
              <a:t>Taxes, Fees and product specifics such as PUP Endorsement Premiums should be excluded from total policy premiums for Capping calculations</a:t>
            </a:r>
          </a:p>
          <a:p>
            <a:pPr marL="685800" lvl="1" algn="just">
              <a:buFont typeface="Arial" pitchFamily="34" charset="0"/>
              <a:buChar char="•"/>
            </a:pPr>
            <a:r>
              <a:rPr lang="en-US" sz="1400" dirty="0" smtClean="0"/>
              <a:t>Premium comparisons and validations should be skipped</a:t>
            </a:r>
          </a:p>
          <a:p>
            <a:pPr marL="285750" indent="-285750" algn="just">
              <a:buFont typeface="Arial" panose="020B0604020202020204" pitchFamily="34" charset="0"/>
              <a:buChar char="•"/>
            </a:pPr>
            <a:r>
              <a:rPr lang="en-US" sz="1400" dirty="0" smtClean="0"/>
              <a:t>System to use Expiring full term premium when Renewal term premium is not available from legacy sources – This will NOT apply for CSAA managed source systems. </a:t>
            </a:r>
          </a:p>
          <a:p>
            <a:pPr marL="285750" indent="-285750" algn="just">
              <a:buFont typeface="Arial" panose="020B0604020202020204" pitchFamily="34" charset="0"/>
              <a:buChar char="•"/>
            </a:pPr>
            <a:r>
              <a:rPr lang="en-US" sz="1400" dirty="0" smtClean="0"/>
              <a:t>Capping Factors/Calculations should be NOT be displayed on any Customer Facing systems or documentation. Only authorized users can view these factors and calculations within PAS.</a:t>
            </a:r>
          </a:p>
          <a:p>
            <a:pPr marL="285750" indent="-285750" algn="just">
              <a:buFont typeface="Arial" panose="020B0604020202020204" pitchFamily="34" charset="0"/>
              <a:buChar char="•"/>
            </a:pPr>
            <a:r>
              <a:rPr lang="en-US" sz="1400" dirty="0" smtClean="0"/>
              <a:t>Additional attributes should be made available on PAS UI as part of Rewrite to facilitate manual data entry.</a:t>
            </a:r>
          </a:p>
          <a:p>
            <a:pPr marL="285750" indent="-285750" algn="just"/>
            <a:r>
              <a:rPr lang="en-US" sz="1400" dirty="0"/>
              <a:t>Capability for authorized users to manually override system derived Capping factor with supporting tracking and auditing capabilities</a:t>
            </a:r>
          </a:p>
          <a:p>
            <a:pPr marL="285750" indent="-285750" algn="just">
              <a:buFont typeface="Arial" panose="020B0604020202020204" pitchFamily="34" charset="0"/>
              <a:buChar char="•"/>
            </a:pPr>
            <a:r>
              <a:rPr lang="en-US" sz="1400" dirty="0" smtClean="0"/>
              <a:t>Specific Scenarios:</a:t>
            </a:r>
          </a:p>
          <a:p>
            <a:pPr marL="685800" lvl="1" algn="just">
              <a:buFont typeface="Arial" panose="020B0604020202020204" pitchFamily="34" charset="0"/>
              <a:buChar char="•"/>
            </a:pPr>
            <a:r>
              <a:rPr lang="en-US" sz="1400" dirty="0" smtClean="0"/>
              <a:t>Capping factor should be recalculated only at conversion/renewal, and the same used for all mid term transactions</a:t>
            </a:r>
          </a:p>
          <a:p>
            <a:pPr marL="685800" lvl="1" algn="just">
              <a:buFont typeface="Arial" panose="020B0604020202020204" pitchFamily="34" charset="0"/>
              <a:buChar char="•"/>
            </a:pPr>
            <a:r>
              <a:rPr lang="en-US" sz="1400" dirty="0" smtClean="0"/>
              <a:t>Once a policy has been converted over to PAS and a capping factor is calculated, it will apply to the future term irrespective of other premium bearing changes in the R-45 to R conversion window.</a:t>
            </a:r>
          </a:p>
          <a:p>
            <a:pPr marL="685800" lvl="1" algn="just">
              <a:buFont typeface="Arial" panose="020B0604020202020204" pitchFamily="34" charset="0"/>
              <a:buChar char="•"/>
            </a:pPr>
            <a:r>
              <a:rPr lang="en-US" sz="1400" dirty="0" smtClean="0"/>
              <a:t>If Capping Factor is manually overridden, it becomes effective from the beginning of the term irrespective of when the override was done (Prior to R-45, R-45 to R or after R). Revised renewal offer/Amended Deck must be sent as applicable with current Data correction processes.</a:t>
            </a:r>
          </a:p>
          <a:p>
            <a:pPr marL="400050" lvl="1" indent="0" algn="just">
              <a:buNone/>
            </a:pPr>
            <a:endParaRPr lang="en-US" sz="1200" dirty="0" smtClean="0"/>
          </a:p>
        </p:txBody>
      </p:sp>
    </p:spTree>
    <p:extLst>
      <p:ext uri="{BB962C8B-B14F-4D97-AF65-F5344CB8AC3E}">
        <p14:creationId xmlns:p14="http://schemas.microsoft.com/office/powerpoint/2010/main" val="102567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1"/>
            <a:ext cx="8458200" cy="2582416"/>
          </a:xfrm>
        </p:spPr>
        <p:txBody>
          <a:bodyPr/>
          <a:lstStyle/>
          <a:p>
            <a:pPr marL="285750" indent="-285750"/>
            <a:endParaRPr lang="en-US" sz="2000" dirty="0"/>
          </a:p>
          <a:p>
            <a:pPr marL="285750" indent="-285750"/>
            <a:r>
              <a:rPr lang="en-US" sz="2000" dirty="0" smtClean="0"/>
              <a:t>Attached </a:t>
            </a:r>
            <a:r>
              <a:rPr lang="en-US" sz="2000" dirty="0"/>
              <a:t>below is the final set of approved </a:t>
            </a:r>
            <a:r>
              <a:rPr lang="en-US" sz="2000" dirty="0" smtClean="0"/>
              <a:t>business requirements for</a:t>
            </a:r>
          </a:p>
          <a:p>
            <a:pPr marL="685800" lvl="1"/>
            <a:r>
              <a:rPr lang="en-US" sz="1600" dirty="0" smtClean="0"/>
              <a:t>Capping </a:t>
            </a:r>
          </a:p>
          <a:p>
            <a:pPr marL="685800" lvl="1"/>
            <a:r>
              <a:rPr lang="en-US" sz="1600" dirty="0" smtClean="0"/>
              <a:t>Impact to import tool from Capping</a:t>
            </a:r>
          </a:p>
          <a:p>
            <a:pPr marL="1085850" lvl="2"/>
            <a:r>
              <a:rPr lang="en-US" sz="1400" u="sng" dirty="0" smtClean="0"/>
              <a:t>These requirements have been captured as incremental requirements to the existing upload utility. Some of the requirements may already be met by the existing process. While considering these requirements, due attention should be paid to leveraging existing processes.</a:t>
            </a:r>
            <a:endParaRPr lang="en-US" sz="1400" u="sng" dirty="0"/>
          </a:p>
          <a:p>
            <a:pPr marL="0" indent="0">
              <a:buNone/>
            </a:pPr>
            <a:endParaRPr lang="en-US" sz="2000" dirty="0" smtClean="0"/>
          </a:p>
          <a:p>
            <a:pPr marL="0" indent="0">
              <a:buNone/>
            </a:pPr>
            <a:endParaRPr lang="en-US" sz="2000" dirty="0"/>
          </a:p>
          <a:p>
            <a:pPr marL="0" indent="0">
              <a:buNone/>
            </a:pPr>
            <a:endParaRPr lang="en-US" sz="2000" dirty="0"/>
          </a:p>
        </p:txBody>
      </p:sp>
      <p:sp>
        <p:nvSpPr>
          <p:cNvPr id="3" name="Title 2"/>
          <p:cNvSpPr>
            <a:spLocks noGrp="1"/>
          </p:cNvSpPr>
          <p:nvPr>
            <p:ph type="title"/>
          </p:nvPr>
        </p:nvSpPr>
        <p:spPr/>
        <p:txBody>
          <a:bodyPr/>
          <a:lstStyle/>
          <a:p>
            <a:r>
              <a:rPr lang="en-US" dirty="0" smtClean="0"/>
              <a:t>Deliverables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38045101"/>
              </p:ext>
            </p:extLst>
          </p:nvPr>
        </p:nvGraphicFramePr>
        <p:xfrm>
          <a:off x="1475656" y="3501008"/>
          <a:ext cx="1536170" cy="1296144"/>
        </p:xfrm>
        <a:graphic>
          <a:graphicData uri="http://schemas.openxmlformats.org/presentationml/2006/ole">
            <mc:AlternateContent xmlns:mc="http://schemas.openxmlformats.org/markup-compatibility/2006">
              <mc:Choice xmlns:v="urn:schemas-microsoft-com:vml" Requires="v">
                <p:oleObj spid="_x0000_s1037"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475656" y="3501008"/>
                        <a:ext cx="1536170" cy="1296144"/>
                      </a:xfrm>
                      <a:prstGeom prst="rect">
                        <a:avLst/>
                      </a:prstGeom>
                    </p:spPr>
                  </p:pic>
                </p:oleObj>
              </mc:Fallback>
            </mc:AlternateContent>
          </a:graphicData>
        </a:graphic>
      </p:graphicFrame>
    </p:spTree>
    <p:extLst>
      <p:ext uri="{BB962C8B-B14F-4D97-AF65-F5344CB8AC3E}">
        <p14:creationId xmlns:p14="http://schemas.microsoft.com/office/powerpoint/2010/main" val="2576186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4" name="TextBox 3"/>
          <p:cNvSpPr txBox="1"/>
          <p:nvPr/>
        </p:nvSpPr>
        <p:spPr>
          <a:xfrm>
            <a:off x="251520" y="836712"/>
            <a:ext cx="8280920" cy="5040560"/>
          </a:xfrm>
          <a:prstGeom prst="rect">
            <a:avLst/>
          </a:prstGeom>
          <a:noFill/>
        </p:spPr>
        <p:txBody>
          <a:bodyPr wrap="square" rtlCol="0">
            <a:noAutofit/>
          </a:bodyPr>
          <a:lstStyle/>
          <a:p>
            <a:pPr>
              <a:spcAft>
                <a:spcPts val="1200"/>
              </a:spcAft>
            </a:pPr>
            <a:r>
              <a:rPr lang="en-US" b="1" dirty="0"/>
              <a:t>Product </a:t>
            </a:r>
            <a:r>
              <a:rPr lang="en-US" b="1" dirty="0" smtClean="0"/>
              <a:t>Team</a:t>
            </a:r>
          </a:p>
          <a:p>
            <a:pPr marL="628650" lvl="1" indent="-171450">
              <a:spcAft>
                <a:spcPts val="1200"/>
              </a:spcAft>
              <a:buFont typeface="Arial" panose="020B0604020202020204" pitchFamily="34" charset="0"/>
              <a:buChar char="•"/>
            </a:pPr>
            <a:r>
              <a:rPr lang="en-US" dirty="0"/>
              <a:t>Perform Dislocation Analysis and arrive at </a:t>
            </a:r>
            <a:r>
              <a:rPr lang="en-US" dirty="0" smtClean="0"/>
              <a:t>Factors</a:t>
            </a:r>
          </a:p>
          <a:p>
            <a:pPr marL="628650" lvl="1" indent="-171450">
              <a:spcAft>
                <a:spcPts val="1200"/>
              </a:spcAft>
              <a:buFont typeface="Arial" panose="020B0604020202020204" pitchFamily="34" charset="0"/>
              <a:buChar char="•"/>
            </a:pPr>
            <a:r>
              <a:rPr lang="en-US" dirty="0" smtClean="0"/>
              <a:t>Identify initial states to be rolled out for Capping</a:t>
            </a:r>
          </a:p>
          <a:p>
            <a:pPr marL="628650" lvl="1" indent="-171450">
              <a:spcAft>
                <a:spcPts val="1200"/>
              </a:spcAft>
              <a:buFont typeface="Arial" panose="020B0604020202020204" pitchFamily="34" charset="0"/>
              <a:buChar char="•"/>
            </a:pPr>
            <a:r>
              <a:rPr lang="en-US" dirty="0" smtClean="0"/>
              <a:t>Provide updated Rating Algorithm and Factors based on Implementation Timelines</a:t>
            </a:r>
          </a:p>
          <a:p>
            <a:pPr>
              <a:spcAft>
                <a:spcPts val="1200"/>
              </a:spcAft>
            </a:pPr>
            <a:r>
              <a:rPr lang="en-US" b="1" dirty="0"/>
              <a:t>PAS Design</a:t>
            </a:r>
          </a:p>
          <a:p>
            <a:pPr marL="628650" lvl="1" indent="-171450">
              <a:spcAft>
                <a:spcPts val="1200"/>
              </a:spcAft>
              <a:buFont typeface="Arial" panose="020B0604020202020204" pitchFamily="34" charset="0"/>
              <a:buChar char="•"/>
            </a:pPr>
            <a:r>
              <a:rPr lang="en-US" dirty="0"/>
              <a:t>Work with </a:t>
            </a:r>
            <a:r>
              <a:rPr lang="en-US" dirty="0" smtClean="0"/>
              <a:t>Exigen</a:t>
            </a:r>
            <a:r>
              <a:rPr lang="en-US" dirty="0"/>
              <a:t> </a:t>
            </a:r>
            <a:r>
              <a:rPr lang="en-US" dirty="0" smtClean="0"/>
              <a:t>on feasibility and develop user stories/design documents to implement the same in </a:t>
            </a:r>
            <a:r>
              <a:rPr lang="en-US" dirty="0" err="1" smtClean="0"/>
              <a:t>Exigen</a:t>
            </a:r>
            <a:endParaRPr lang="en-US" dirty="0" smtClean="0"/>
          </a:p>
          <a:p>
            <a:pPr marL="628650" lvl="1" indent="-171450">
              <a:spcAft>
                <a:spcPts val="1200"/>
              </a:spcAft>
              <a:buFont typeface="Arial" panose="020B0604020202020204" pitchFamily="34" charset="0"/>
              <a:buChar char="•"/>
            </a:pPr>
            <a:r>
              <a:rPr lang="en-US" dirty="0" smtClean="0"/>
              <a:t>Get estimates for IT implementation</a:t>
            </a:r>
            <a:endParaRPr lang="en-US" dirty="0"/>
          </a:p>
          <a:p>
            <a:pPr marL="628650" lvl="1" indent="-171450">
              <a:spcAft>
                <a:spcPts val="1200"/>
              </a:spcAft>
              <a:buFont typeface="Arial" panose="020B0604020202020204" pitchFamily="34" charset="0"/>
              <a:buChar char="•"/>
            </a:pPr>
            <a:r>
              <a:rPr lang="en-US" dirty="0" smtClean="0"/>
              <a:t>Work with Product to drive out decision on the following “Nice </a:t>
            </a:r>
            <a:r>
              <a:rPr lang="en-US" dirty="0"/>
              <a:t>to Have” </a:t>
            </a:r>
            <a:r>
              <a:rPr lang="en-US" dirty="0" smtClean="0"/>
              <a:t>features</a:t>
            </a:r>
            <a:endParaRPr lang="en-US" dirty="0"/>
          </a:p>
          <a:p>
            <a:pPr marL="1085850" lvl="2" indent="-171450">
              <a:spcAft>
                <a:spcPts val="1200"/>
              </a:spcAft>
              <a:buFont typeface="Arial" panose="020B0604020202020204" pitchFamily="34" charset="0"/>
              <a:buChar char="•"/>
            </a:pPr>
            <a:r>
              <a:rPr lang="en-US" dirty="0"/>
              <a:t>Multi-LOB / customer level </a:t>
            </a:r>
            <a:r>
              <a:rPr lang="en-US" dirty="0" smtClean="0"/>
              <a:t>capping</a:t>
            </a:r>
            <a:endParaRPr lang="en-US" dirty="0"/>
          </a:p>
        </p:txBody>
      </p:sp>
    </p:spTree>
    <p:extLst>
      <p:ext uri="{BB962C8B-B14F-4D97-AF65-F5344CB8AC3E}">
        <p14:creationId xmlns:p14="http://schemas.microsoft.com/office/powerpoint/2010/main" val="236918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mtClean="0"/>
              <a:t>Appendix 1</a:t>
            </a:r>
            <a:endParaRPr lang="en-US" dirty="0"/>
          </a:p>
        </p:txBody>
      </p:sp>
      <p:sp>
        <p:nvSpPr>
          <p:cNvPr id="3" name="Text Placeholder 2"/>
          <p:cNvSpPr>
            <a:spLocks noGrp="1"/>
          </p:cNvSpPr>
          <p:nvPr>
            <p:ph type="body" sz="quarter" idx="14"/>
          </p:nvPr>
        </p:nvSpPr>
        <p:spPr/>
        <p:txBody>
          <a:bodyPr/>
          <a:lstStyle/>
          <a:p>
            <a:r>
              <a:rPr lang="en-US" dirty="0" smtClean="0"/>
              <a:t>Key Decisions</a:t>
            </a:r>
            <a:endParaRPr lang="en-US" dirty="0"/>
          </a:p>
        </p:txBody>
      </p:sp>
    </p:spTree>
    <p:extLst>
      <p:ext uri="{BB962C8B-B14F-4D97-AF65-F5344CB8AC3E}">
        <p14:creationId xmlns:p14="http://schemas.microsoft.com/office/powerpoint/2010/main" val="1438553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Table of Contents</a:t>
            </a:r>
            <a:endParaRPr lang="en-US" dirty="0"/>
          </a:p>
        </p:txBody>
      </p:sp>
      <p:sp>
        <p:nvSpPr>
          <p:cNvPr id="7" name="TextBox 6"/>
          <p:cNvSpPr txBox="1"/>
          <p:nvPr/>
        </p:nvSpPr>
        <p:spPr>
          <a:xfrm>
            <a:off x="251520" y="836712"/>
            <a:ext cx="8280920" cy="5040560"/>
          </a:xfrm>
          <a:prstGeom prst="rect">
            <a:avLst/>
          </a:prstGeom>
          <a:noFill/>
        </p:spPr>
        <p:txBody>
          <a:bodyPr wrap="square" rtlCol="0">
            <a:noAutofit/>
          </a:bodyPr>
          <a:lstStyle/>
          <a:p>
            <a:pPr marL="171450" indent="-171450">
              <a:spcAft>
                <a:spcPts val="1200"/>
              </a:spcAft>
              <a:buFont typeface="Arial" panose="020B0604020202020204" pitchFamily="34" charset="0"/>
              <a:buChar char="•"/>
            </a:pPr>
            <a:r>
              <a:rPr lang="en-US" sz="1600" dirty="0" smtClean="0"/>
              <a:t>Background</a:t>
            </a:r>
          </a:p>
          <a:p>
            <a:pPr marL="171450" indent="-171450">
              <a:spcAft>
                <a:spcPts val="1200"/>
              </a:spcAft>
              <a:buFont typeface="Arial" panose="020B0604020202020204" pitchFamily="34" charset="0"/>
              <a:buChar char="•"/>
            </a:pPr>
            <a:r>
              <a:rPr lang="en-US" sz="1600" dirty="0" smtClean="0"/>
              <a:t>Engagement Summary</a:t>
            </a:r>
          </a:p>
          <a:p>
            <a:pPr marL="171450" indent="-171450">
              <a:spcAft>
                <a:spcPts val="1200"/>
              </a:spcAft>
              <a:buFont typeface="Arial" panose="020B0604020202020204" pitchFamily="34" charset="0"/>
              <a:buChar char="•"/>
            </a:pPr>
            <a:r>
              <a:rPr lang="en-US" sz="1600" dirty="0" smtClean="0"/>
              <a:t>Capping Guidelines</a:t>
            </a:r>
          </a:p>
          <a:p>
            <a:pPr marL="171450" indent="-171450">
              <a:spcAft>
                <a:spcPts val="1200"/>
              </a:spcAft>
              <a:buFont typeface="Arial" panose="020B0604020202020204" pitchFamily="34" charset="0"/>
              <a:buChar char="•"/>
            </a:pPr>
            <a:r>
              <a:rPr lang="en-US" sz="1600" dirty="0" smtClean="0"/>
              <a:t>Capping Strategy</a:t>
            </a:r>
          </a:p>
          <a:p>
            <a:pPr marL="171450" indent="-171450">
              <a:spcAft>
                <a:spcPts val="1200"/>
              </a:spcAft>
              <a:buFont typeface="Arial" panose="020B0604020202020204" pitchFamily="34" charset="0"/>
              <a:buChar char="•"/>
            </a:pPr>
            <a:r>
              <a:rPr lang="en-US" sz="1600" dirty="0" smtClean="0"/>
              <a:t>Capping Process</a:t>
            </a:r>
          </a:p>
          <a:p>
            <a:pPr marL="171450" indent="-171450">
              <a:spcAft>
                <a:spcPts val="1200"/>
              </a:spcAft>
              <a:buFont typeface="Arial" panose="020B0604020202020204" pitchFamily="34" charset="0"/>
              <a:buChar char="•"/>
            </a:pPr>
            <a:r>
              <a:rPr lang="en-US" sz="1600" dirty="0" smtClean="0"/>
              <a:t>Deliverables</a:t>
            </a:r>
          </a:p>
          <a:p>
            <a:pPr marL="171450" indent="-171450">
              <a:spcAft>
                <a:spcPts val="1200"/>
              </a:spcAft>
              <a:buFont typeface="Arial" panose="020B0604020202020204" pitchFamily="34" charset="0"/>
              <a:buChar char="•"/>
            </a:pPr>
            <a:r>
              <a:rPr lang="en-US" sz="1600" dirty="0" smtClean="0"/>
              <a:t>Next Steps</a:t>
            </a:r>
          </a:p>
        </p:txBody>
      </p:sp>
    </p:spTree>
    <p:extLst>
      <p:ext uri="{BB962C8B-B14F-4D97-AF65-F5344CB8AC3E}">
        <p14:creationId xmlns:p14="http://schemas.microsoft.com/office/powerpoint/2010/main" val="3372442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Framework for Capping Business </a:t>
            </a:r>
            <a:r>
              <a:rPr lang="en-US" smtClean="0"/>
              <a:t>Requirements in </a:t>
            </a:r>
            <a:r>
              <a:rPr lang="en-US" dirty="0" smtClean="0"/>
              <a:t>a Flexible and Reusable Configuration Scheme</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660760938"/>
              </p:ext>
            </p:extLst>
          </p:nvPr>
        </p:nvGraphicFramePr>
        <p:xfrm>
          <a:off x="304800" y="838200"/>
          <a:ext cx="8321040" cy="1371600"/>
        </p:xfrm>
        <a:graphic>
          <a:graphicData uri="http://schemas.openxmlformats.org/drawingml/2006/table">
            <a:tbl>
              <a:tblPr firstRow="1" bandRow="1"/>
              <a:tblGrid>
                <a:gridCol w="1371600"/>
                <a:gridCol w="2011680"/>
                <a:gridCol w="2468880"/>
                <a:gridCol w="2468880"/>
              </a:tblGrid>
              <a:tr h="274320">
                <a:tc gridSpan="4">
                  <a:txBody>
                    <a:bodyPr/>
                    <a:lstStyle/>
                    <a:p>
                      <a:pPr algn="ctr"/>
                      <a:r>
                        <a:rPr lang="en-US" sz="1600" b="1" dirty="0" smtClean="0">
                          <a:latin typeface="Calibri" panose="020F0502020204030204" pitchFamily="34" charset="0"/>
                          <a:ea typeface="ＭＳ Ｐゴシック" pitchFamily="-12" charset="-128"/>
                          <a:cs typeface="ＭＳ Ｐゴシック" pitchFamily="-12" charset="-128"/>
                        </a:rPr>
                        <a:t>#1 – Capping</a:t>
                      </a:r>
                      <a:r>
                        <a:rPr lang="en-US" sz="1600" b="1" baseline="0" dirty="0" smtClean="0">
                          <a:latin typeface="Calibri" panose="020F0502020204030204" pitchFamily="34" charset="0"/>
                          <a:ea typeface="ＭＳ Ｐゴシック" pitchFamily="-12" charset="-128"/>
                          <a:cs typeface="ＭＳ Ｐゴシック" pitchFamily="-12" charset="-128"/>
                        </a:rPr>
                        <a:t> Logic Defined at the </a:t>
                      </a:r>
                      <a:r>
                        <a:rPr lang="en-US" sz="1600" b="1" dirty="0" smtClean="0">
                          <a:latin typeface="Calibri" panose="020F0502020204030204" pitchFamily="34" charset="0"/>
                          <a:ea typeface="ＭＳ Ｐゴシック" pitchFamily="-12" charset="-128"/>
                          <a:cs typeface="ＭＳ Ｐゴシック" pitchFamily="-12" charset="-128"/>
                        </a:rPr>
                        <a:t>block Level</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400" b="1" dirty="0">
                        <a:solidFill>
                          <a:schemeClr val="bg1"/>
                        </a:solidFill>
                        <a:latin typeface="Calibri" panose="020F0502020204030204" pitchFamily="34" charset="0"/>
                      </a:endParaRPr>
                    </a:p>
                  </a:txBody>
                  <a:tcPr marL="45720" marR="45720"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lang="en-US" sz="1400" b="1" dirty="0">
                        <a:solidFill>
                          <a:schemeClr val="bg1"/>
                        </a:solidFill>
                        <a:latin typeface="Calibri" panose="020F0502020204030204" pitchFamily="34" charset="0"/>
                      </a:endParaRPr>
                    </a:p>
                  </a:txBody>
                  <a:tcPr marL="45720" marR="45720"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r>
              <a:tr h="274320">
                <a:tc rowSpan="2">
                  <a:txBody>
                    <a:bodyPr/>
                    <a:lstStyle/>
                    <a:p>
                      <a:pPr algn="ctr"/>
                      <a:r>
                        <a:rPr lang="en-US" sz="1600" b="1" dirty="0" smtClean="0">
                          <a:solidFill>
                            <a:schemeClr val="bg1"/>
                          </a:solidFill>
                          <a:latin typeface="Calibri" panose="020F0502020204030204" pitchFamily="34" charset="0"/>
                        </a:rPr>
                        <a:t>State</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algn="ctr"/>
                      <a:r>
                        <a:rPr lang="en-US" sz="1600" b="1" dirty="0" smtClean="0">
                          <a:solidFill>
                            <a:schemeClr val="bg1"/>
                          </a:solidFill>
                          <a:latin typeface="Calibri" panose="020F0502020204030204" pitchFamily="34" charset="0"/>
                        </a:rPr>
                        <a:t>Manual Conversion</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algn="ctr"/>
                      <a:r>
                        <a:rPr lang="en-US" sz="1600" b="1" dirty="0" smtClean="0">
                          <a:solidFill>
                            <a:schemeClr val="bg1"/>
                          </a:solidFill>
                          <a:latin typeface="Calibri" panose="020F0502020204030204" pitchFamily="34" charset="0"/>
                        </a:rPr>
                        <a:t>Book</a:t>
                      </a:r>
                      <a:r>
                        <a:rPr lang="en-US" sz="1600" b="1" baseline="0" dirty="0" smtClean="0">
                          <a:solidFill>
                            <a:schemeClr val="bg1"/>
                          </a:solidFill>
                          <a:latin typeface="Calibri" panose="020F0502020204030204" pitchFamily="34" charset="0"/>
                        </a:rPr>
                        <a:t> Roll</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r>
              <a:tr h="274320">
                <a:tc vMerge="1">
                  <a:txBody>
                    <a:bodyPr/>
                    <a:lstStyle/>
                    <a:p>
                      <a:endParaRPr lang="en-US"/>
                    </a:p>
                  </a:txBody>
                  <a:tcPr/>
                </a:tc>
                <a:tc vMerge="1">
                  <a:txBody>
                    <a:bodyPr/>
                    <a:lstStyle/>
                    <a:p>
                      <a:endParaRPr lang="en-US"/>
                    </a:p>
                  </a:txBody>
                  <a:tcPr/>
                </a:tc>
                <a:tc>
                  <a:txBody>
                    <a:bodyPr/>
                    <a:lstStyle/>
                    <a:p>
                      <a:pPr algn="ctr"/>
                      <a:r>
                        <a:rPr lang="en-US" sz="1600" b="1" dirty="0" smtClean="0">
                          <a:solidFill>
                            <a:schemeClr val="tx1"/>
                          </a:solidFill>
                          <a:latin typeface="Calibri" panose="020F0502020204030204" pitchFamily="34" charset="0"/>
                        </a:rPr>
                        <a:t>Carrier 1</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Carrier 2</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432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b="0" dirty="0" smtClean="0">
                          <a:solidFill>
                            <a:schemeClr val="tx1"/>
                          </a:solidFill>
                          <a:latin typeface="Calibri" panose="020F0502020204030204" pitchFamily="34" charset="0"/>
                        </a:rPr>
                        <a:t>AZ</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600" b="0" dirty="0" smtClean="0">
                          <a:solidFill>
                            <a:schemeClr val="tx1"/>
                          </a:solidFill>
                          <a:latin typeface="Calibri" panose="020F0502020204030204" pitchFamily="34" charset="0"/>
                        </a:rPr>
                        <a:t>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74320">
                <a:tc>
                  <a:txBody>
                    <a:bodyPr/>
                    <a:lstStyle/>
                    <a:p>
                      <a:pPr algn="ctr"/>
                      <a:r>
                        <a:rPr lang="en-US" sz="1600" b="0" dirty="0" smtClean="0">
                          <a:solidFill>
                            <a:schemeClr val="tx1"/>
                          </a:solidFill>
                          <a:latin typeface="Calibri" panose="020F0502020204030204" pitchFamily="34" charset="0"/>
                        </a:rPr>
                        <a:t>CA</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II</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IV</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9323093"/>
              </p:ext>
            </p:extLst>
          </p:nvPr>
        </p:nvGraphicFramePr>
        <p:xfrm>
          <a:off x="228600" y="2286000"/>
          <a:ext cx="8686800" cy="2682240"/>
        </p:xfrm>
        <a:graphic>
          <a:graphicData uri="http://schemas.openxmlformats.org/drawingml/2006/table">
            <a:tbl>
              <a:tblPr firstRow="1" bandRow="1"/>
              <a:tblGrid>
                <a:gridCol w="2103120"/>
                <a:gridCol w="1645920"/>
                <a:gridCol w="1645920"/>
                <a:gridCol w="1645920"/>
                <a:gridCol w="1645920"/>
              </a:tblGrid>
              <a:tr h="0">
                <a:tc gridSpan="5">
                  <a:txBody>
                    <a:bodyPr/>
                    <a:lstStyle/>
                    <a:p>
                      <a:pPr algn="ctr"/>
                      <a:r>
                        <a:rPr lang="en-US" sz="1600" b="1" dirty="0" smtClean="0">
                          <a:solidFill>
                            <a:schemeClr val="tx1"/>
                          </a:solidFill>
                          <a:latin typeface="Calibri" panose="020F0502020204030204" pitchFamily="34" charset="0"/>
                        </a:rPr>
                        <a:t>#2 – Rule Set</a:t>
                      </a:r>
                      <a:r>
                        <a:rPr lang="en-US" sz="1600" b="1" baseline="0" dirty="0" smtClean="0">
                          <a:solidFill>
                            <a:schemeClr val="tx1"/>
                          </a:solidFill>
                          <a:latin typeface="Calibri" panose="020F0502020204030204" pitchFamily="34" charset="0"/>
                        </a:rPr>
                        <a:t> Declarations</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c hMerge="1">
                  <a:txBody>
                    <a:bodyPr/>
                    <a:lstStyle/>
                    <a:p>
                      <a:pPr algn="ctr"/>
                      <a:endParaRPr lang="en-US" sz="1600" b="0" dirty="0">
                        <a:solidFill>
                          <a:schemeClr val="tx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hMerge="1">
                  <a:txBody>
                    <a:bodyPr/>
                    <a:lstStyle/>
                    <a:p>
                      <a:pPr algn="ctr"/>
                      <a:endParaRPr lang="en-US" sz="1600" b="0" dirty="0">
                        <a:solidFill>
                          <a:schemeClr val="tx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hMerge="1">
                  <a:txBody>
                    <a:bodyPr/>
                    <a:lstStyle/>
                    <a:p>
                      <a:endParaRPr lang="en-US"/>
                    </a:p>
                  </a:txBody>
                  <a:tcPr/>
                </a:tc>
              </a:tr>
              <a:tr h="0">
                <a:tc rowSpan="2">
                  <a:txBody>
                    <a:bodyPr/>
                    <a:lstStyle/>
                    <a:p>
                      <a:pPr algn="ctr"/>
                      <a:r>
                        <a:rPr lang="en-US" sz="1600" b="1" dirty="0" smtClean="0">
                          <a:solidFill>
                            <a:schemeClr val="bg1"/>
                          </a:solidFill>
                          <a:latin typeface="Calibri" panose="020F0502020204030204" pitchFamily="34" charset="0"/>
                        </a:rPr>
                        <a:t>Capping Feature</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4">
                  <a:txBody>
                    <a:bodyPr/>
                    <a:lstStyle/>
                    <a:p>
                      <a:pPr algn="ctr"/>
                      <a:r>
                        <a:rPr lang="en-US" sz="1600" b="1" dirty="0" smtClean="0">
                          <a:solidFill>
                            <a:schemeClr val="bg1"/>
                          </a:solidFill>
                          <a:latin typeface="Calibri" panose="020F0502020204030204" pitchFamily="34" charset="0"/>
                        </a:rPr>
                        <a:t>Requirement Specification by Rule Set ID</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lang="en-US" sz="1600" b="1" dirty="0">
                        <a:solidFill>
                          <a:schemeClr val="bg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lang="en-US" sz="1600" b="1" dirty="0">
                        <a:solidFill>
                          <a:schemeClr val="bg1"/>
                        </a:solidFill>
                        <a:latin typeface="Calibri" panose="020F0502020204030204" pitchFamily="34" charset="0"/>
                      </a:endParaRPr>
                    </a:p>
                  </a:txBody>
                  <a:tcPr marT="27432" marB="27432"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r>
              <a:tr h="0">
                <a:tc vMerge="1">
                  <a:txBody>
                    <a:bodyPr/>
                    <a:lstStyle/>
                    <a:p>
                      <a:endParaRPr lang="en-US"/>
                    </a:p>
                  </a:txBody>
                  <a:tcPr/>
                </a:tc>
                <a:tc>
                  <a:txBody>
                    <a:bodyPr/>
                    <a:lstStyle/>
                    <a:p>
                      <a:pPr algn="ctr"/>
                      <a:r>
                        <a:rPr lang="en-US" sz="1600" b="1" dirty="0" smtClean="0">
                          <a:solidFill>
                            <a:schemeClr val="tx1"/>
                          </a:solidFill>
                          <a:latin typeface="Calibri" panose="020F0502020204030204" pitchFamily="34" charset="0"/>
                        </a:rPr>
                        <a:t>I</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II</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III</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1" dirty="0" smtClean="0">
                          <a:solidFill>
                            <a:schemeClr val="tx1"/>
                          </a:solidFill>
                          <a:latin typeface="Calibri" panose="020F0502020204030204" pitchFamily="34" charset="0"/>
                        </a:rPr>
                        <a:t>IV</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0">
                <a:tc>
                  <a:txBody>
                    <a:bodyPr/>
                    <a:lstStyle/>
                    <a:p>
                      <a:pPr algn="ctr"/>
                      <a:r>
                        <a:rPr lang="en-US" sz="1600" b="1" dirty="0" smtClean="0">
                          <a:solidFill>
                            <a:schemeClr val="tx1"/>
                          </a:solidFill>
                          <a:latin typeface="Calibri" panose="020F0502020204030204" pitchFamily="34" charset="0"/>
                        </a:rPr>
                        <a:t>Granularity</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LOB</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LOB</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Coverage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Customer</a:t>
                      </a:r>
                      <a:r>
                        <a:rPr lang="en-US" sz="1600" b="0" baseline="0" dirty="0" smtClean="0">
                          <a:solidFill>
                            <a:schemeClr val="tx1"/>
                          </a:solidFill>
                          <a:latin typeface="Calibri" panose="020F0502020204030204" pitchFamily="34" charset="0"/>
                        </a:rPr>
                        <a:t> / Multi-LOB</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dirty="0" smtClean="0">
                          <a:solidFill>
                            <a:schemeClr val="tx1"/>
                          </a:solidFill>
                          <a:latin typeface="Calibri" panose="020F0502020204030204" pitchFamily="34" charset="0"/>
                        </a:rPr>
                        <a:t>Customer Initiated Actions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Excluded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Included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Excluded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Excluded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dirty="0" smtClean="0">
                          <a:solidFill>
                            <a:schemeClr val="tx1"/>
                          </a:solidFill>
                          <a:latin typeface="Calibri" panose="020F0502020204030204" pitchFamily="34" charset="0"/>
                        </a:rPr>
                        <a:t>Spreading Limit</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3 years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2 years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10</a:t>
                      </a:r>
                      <a:r>
                        <a:rPr lang="en-US" sz="1600" b="0" baseline="0" dirty="0" smtClean="0">
                          <a:solidFill>
                            <a:schemeClr val="tx1"/>
                          </a:solidFill>
                          <a:latin typeface="Calibri" panose="020F0502020204030204" pitchFamily="34" charset="0"/>
                        </a:rPr>
                        <a:t> years</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dirty="0" smtClean="0">
                          <a:solidFill>
                            <a:schemeClr val="tx1"/>
                          </a:solidFill>
                          <a:latin typeface="Calibri" panose="020F0502020204030204" pitchFamily="34" charset="0"/>
                        </a:rPr>
                        <a:t>Spreading Pattern</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Non-linear</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0">
                <a:tc>
                  <a:txBody>
                    <a:bodyPr/>
                    <a:lstStyle/>
                    <a:p>
                      <a:pPr algn="ctr"/>
                      <a:r>
                        <a:rPr lang="en-US" sz="1600" b="1" baseline="0" dirty="0" smtClean="0">
                          <a:solidFill>
                            <a:schemeClr val="tx1"/>
                          </a:solidFill>
                          <a:latin typeface="Calibri" panose="020F0502020204030204" pitchFamily="34" charset="0"/>
                        </a:rPr>
                        <a:t>Market / Risk Segment Exceptions</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600" b="0" dirty="0" smtClean="0">
                          <a:solidFill>
                            <a:schemeClr val="tx1"/>
                          </a:solidFill>
                          <a:latin typeface="Calibri" panose="020F0502020204030204" pitchFamily="34" charset="0"/>
                        </a:rPr>
                        <a:t>None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Preferred,</a:t>
                      </a:r>
                      <a:r>
                        <a:rPr lang="en-US" sz="1600" b="0" baseline="0" dirty="0" smtClean="0">
                          <a:solidFill>
                            <a:schemeClr val="tx1"/>
                          </a:solidFill>
                          <a:latin typeface="Calibri" panose="020F0502020204030204" pitchFamily="34" charset="0"/>
                        </a:rPr>
                        <a:t> Non-Preferred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Non-Standard</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algn="ctr"/>
                      <a:r>
                        <a:rPr lang="en-US" sz="1600" b="0" dirty="0" smtClean="0">
                          <a:solidFill>
                            <a:schemeClr val="tx1"/>
                          </a:solidFill>
                          <a:latin typeface="Calibri" panose="020F0502020204030204" pitchFamily="34" charset="0"/>
                        </a:rPr>
                        <a:t>None</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sp>
        <p:nvSpPr>
          <p:cNvPr id="2" name="Rectangle 1"/>
          <p:cNvSpPr/>
          <p:nvPr/>
        </p:nvSpPr>
        <p:spPr bwMode="auto">
          <a:xfrm>
            <a:off x="7162800" y="1905000"/>
            <a:ext cx="4572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Arial" pitchFamily="-12" charset="0"/>
              <a:ea typeface="ＭＳ Ｐゴシック" pitchFamily="-12" charset="-128"/>
              <a:cs typeface="ＭＳ Ｐゴシック" pitchFamily="-12" charset="-128"/>
            </a:endParaRPr>
          </a:p>
        </p:txBody>
      </p:sp>
      <p:sp>
        <p:nvSpPr>
          <p:cNvPr id="7" name="Rectangle 6"/>
          <p:cNvSpPr/>
          <p:nvPr/>
        </p:nvSpPr>
        <p:spPr bwMode="auto">
          <a:xfrm>
            <a:off x="7862248" y="2743200"/>
            <a:ext cx="457200"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solidFill>
                <a:srgbClr val="000000"/>
              </a:solidFill>
              <a:latin typeface="Arial" pitchFamily="-12" charset="0"/>
              <a:ea typeface="ＭＳ Ｐゴシック" pitchFamily="-12" charset="-128"/>
              <a:cs typeface="ＭＳ Ｐゴシック" pitchFamily="-12" charset="-128"/>
            </a:endParaRPr>
          </a:p>
        </p:txBody>
      </p:sp>
      <p:cxnSp>
        <p:nvCxnSpPr>
          <p:cNvPr id="6" name="Straight Connector 5"/>
          <p:cNvCxnSpPr>
            <a:stCxn id="2" idx="2"/>
            <a:endCxn id="7" idx="0"/>
          </p:cNvCxnSpPr>
          <p:nvPr/>
        </p:nvCxnSpPr>
        <p:spPr bwMode="auto">
          <a:xfrm>
            <a:off x="7391400" y="2209800"/>
            <a:ext cx="699448" cy="5334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aphicFrame>
        <p:nvGraphicFramePr>
          <p:cNvPr id="12" name="Table 11"/>
          <p:cNvGraphicFramePr>
            <a:graphicFrameLocks noGrp="1"/>
          </p:cNvGraphicFramePr>
          <p:nvPr>
            <p:extLst>
              <p:ext uri="{D42A27DB-BD31-4B8C-83A1-F6EECF244321}">
                <p14:modId xmlns:p14="http://schemas.microsoft.com/office/powerpoint/2010/main" val="3607423176"/>
              </p:ext>
            </p:extLst>
          </p:nvPr>
        </p:nvGraphicFramePr>
        <p:xfrm>
          <a:off x="465161" y="5105400"/>
          <a:ext cx="8138160" cy="1524000"/>
        </p:xfrm>
        <a:graphic>
          <a:graphicData uri="http://schemas.openxmlformats.org/drawingml/2006/table">
            <a:tbl>
              <a:tblPr firstRow="1" bandRow="1"/>
              <a:tblGrid>
                <a:gridCol w="2103120"/>
                <a:gridCol w="6035040"/>
              </a:tblGrid>
              <a:tr h="182880">
                <a:tc gridSpan="2">
                  <a:txBody>
                    <a:bodyPr/>
                    <a:lstStyle/>
                    <a:p>
                      <a:pPr algn="ctr"/>
                      <a:r>
                        <a:rPr lang="en-US" sz="1600" b="1" dirty="0" smtClean="0">
                          <a:solidFill>
                            <a:schemeClr val="tx1"/>
                          </a:solidFill>
                          <a:latin typeface="Calibri" panose="020F0502020204030204" pitchFamily="34" charset="0"/>
                        </a:rPr>
                        <a:t>#3 – Supporting</a:t>
                      </a:r>
                      <a:r>
                        <a:rPr lang="en-US" sz="1600" b="1" baseline="0" dirty="0" smtClean="0">
                          <a:solidFill>
                            <a:schemeClr val="tx1"/>
                          </a:solidFill>
                          <a:latin typeface="Calibri" panose="020F0502020204030204" pitchFamily="34" charset="0"/>
                        </a:rPr>
                        <a:t> Utilities</a:t>
                      </a:r>
                      <a:endParaRPr lang="en-US" sz="1600" b="1"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r>
              <a:tr h="548640">
                <a:tc>
                  <a:txBody>
                    <a:bodyPr/>
                    <a:lstStyle/>
                    <a:p>
                      <a:pPr algn="ctr"/>
                      <a:r>
                        <a:rPr lang="en-US" sz="1600" b="1" smtClean="0">
                          <a:solidFill>
                            <a:schemeClr val="bg1"/>
                          </a:solidFill>
                          <a:latin typeface="Calibri" panose="020F0502020204030204" pitchFamily="34" charset="0"/>
                        </a:rPr>
                        <a:t>Rate Change Simulation</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lang="en-US" sz="1600" b="0" dirty="0" smtClean="0">
                          <a:solidFill>
                            <a:schemeClr val="tx1"/>
                          </a:solidFill>
                          <a:latin typeface="Calibri" panose="020F0502020204030204" pitchFamily="34" charset="0"/>
                        </a:rPr>
                        <a:t>Ability to calculate </a:t>
                      </a:r>
                      <a:r>
                        <a:rPr lang="en-US" sz="1600" b="0" baseline="0" dirty="0" smtClean="0">
                          <a:solidFill>
                            <a:schemeClr val="tx1"/>
                          </a:solidFill>
                          <a:latin typeface="Calibri" panose="020F0502020204030204" pitchFamily="34" charset="0"/>
                        </a:rPr>
                        <a:t>rate change at the policy and book of business level without triggering an actual conversion</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548640">
                <a:tc>
                  <a:txBody>
                    <a:bodyPr/>
                    <a:lstStyle/>
                    <a:p>
                      <a:pPr algn="ctr"/>
                      <a:r>
                        <a:rPr lang="en-US" sz="1600" b="1" dirty="0" smtClean="0">
                          <a:solidFill>
                            <a:schemeClr val="bg1"/>
                          </a:solidFill>
                          <a:latin typeface="Calibri" panose="020F0502020204030204" pitchFamily="34" charset="0"/>
                        </a:rPr>
                        <a:t>Actuarial and</a:t>
                      </a:r>
                      <a:r>
                        <a:rPr lang="en-US" sz="1600" b="1" baseline="0" dirty="0" smtClean="0">
                          <a:solidFill>
                            <a:schemeClr val="bg1"/>
                          </a:solidFill>
                          <a:latin typeface="Calibri" panose="020F0502020204030204" pitchFamily="34" charset="0"/>
                        </a:rPr>
                        <a:t> Financial Impact Monitoring</a:t>
                      </a:r>
                      <a:endParaRPr lang="en-US" sz="1600" b="1" dirty="0">
                        <a:solidFill>
                          <a:schemeClr val="bg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l"/>
                      <a:r>
                        <a:rPr lang="en-US" sz="1600" b="0" dirty="0" smtClean="0">
                          <a:solidFill>
                            <a:schemeClr val="tx1"/>
                          </a:solidFill>
                          <a:latin typeface="Calibri" panose="020F0502020204030204" pitchFamily="34" charset="0"/>
                        </a:rPr>
                        <a:t>To facilitate downstream reporting, capture key financial elements</a:t>
                      </a:r>
                      <a:r>
                        <a:rPr lang="en-US" sz="1600" b="0" baseline="0" dirty="0" smtClean="0">
                          <a:solidFill>
                            <a:schemeClr val="tx1"/>
                          </a:solidFill>
                          <a:latin typeface="Calibri" panose="020F0502020204030204" pitchFamily="34" charset="0"/>
                        </a:rPr>
                        <a:t> such as premium deficiency at time of conversion and number of years to reach full premium</a:t>
                      </a:r>
                      <a:endParaRPr lang="en-US" sz="1600" b="0" dirty="0">
                        <a:solidFill>
                          <a:schemeClr val="tx1"/>
                        </a:solidFill>
                        <a:latin typeface="Calibri" panose="020F0502020204030204" pitchFamily="34" charset="0"/>
                      </a:endParaRPr>
                    </a:p>
                  </a:txBody>
                  <a:tcPr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spTree>
    <p:extLst>
      <p:ext uri="{BB962C8B-B14F-4D97-AF65-F5344CB8AC3E}">
        <p14:creationId xmlns:p14="http://schemas.microsoft.com/office/powerpoint/2010/main" val="31343689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  </a:t>
            </a:r>
            <a:r>
              <a:rPr lang="en-US" dirty="0"/>
              <a:t>Block of </a:t>
            </a:r>
            <a:r>
              <a:rPr lang="en-US" dirty="0" smtClean="0"/>
              <a:t>Business Construct</a:t>
            </a:r>
            <a:endParaRPr lang="en-US" dirty="0"/>
          </a:p>
        </p:txBody>
      </p:sp>
      <p:sp>
        <p:nvSpPr>
          <p:cNvPr id="11" name="Rounded Rectangle 10"/>
          <p:cNvSpPr/>
          <p:nvPr/>
        </p:nvSpPr>
        <p:spPr bwMode="auto">
          <a:xfrm>
            <a:off x="395536" y="4005064"/>
            <a:ext cx="2743200" cy="457200"/>
          </a:xfrm>
          <a:prstGeom prst="roundRect">
            <a:avLst>
              <a:gd name="adj" fmla="val 6018"/>
            </a:avLst>
          </a:prstGeom>
          <a:solidFill>
            <a:srgbClr val="00B0F0"/>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solidFill>
                  <a:prstClr val="black"/>
                </a:solidFill>
                <a:ea typeface="ＭＳ Ｐゴシック" pitchFamily="-12" charset="-128"/>
                <a:cs typeface="ＭＳ Ｐゴシック" pitchFamily="-12" charset="-128"/>
              </a:rPr>
              <a:t>Capping Percentage</a:t>
            </a:r>
          </a:p>
        </p:txBody>
      </p:sp>
      <p:sp>
        <p:nvSpPr>
          <p:cNvPr id="12" name="Rounded Rectangle 11"/>
          <p:cNvSpPr/>
          <p:nvPr/>
        </p:nvSpPr>
        <p:spPr bwMode="auto">
          <a:xfrm>
            <a:off x="395536" y="4678878"/>
            <a:ext cx="2743200" cy="457200"/>
          </a:xfrm>
          <a:prstGeom prst="roundRect">
            <a:avLst>
              <a:gd name="adj" fmla="val 6018"/>
            </a:avLst>
          </a:prstGeom>
          <a:solidFill>
            <a:srgbClr val="00B0F0"/>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solidFill>
                  <a:prstClr val="black"/>
                </a:solidFill>
                <a:ea typeface="ＭＳ Ｐゴシック" pitchFamily="-12" charset="-128"/>
                <a:cs typeface="ＭＳ Ｐゴシック" pitchFamily="-12" charset="-128"/>
              </a:rPr>
              <a:t>Program Factor</a:t>
            </a:r>
          </a:p>
        </p:txBody>
      </p:sp>
      <p:sp>
        <p:nvSpPr>
          <p:cNvPr id="13" name="Rounded Rectangle 12"/>
          <p:cNvSpPr/>
          <p:nvPr/>
        </p:nvSpPr>
        <p:spPr bwMode="auto">
          <a:xfrm>
            <a:off x="3751188" y="4005064"/>
            <a:ext cx="4663440" cy="45720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dirty="0">
                <a:solidFill>
                  <a:prstClr val="black"/>
                </a:solidFill>
              </a:rPr>
              <a:t>Allows to control upper and lower limits for the new policy premium</a:t>
            </a:r>
          </a:p>
        </p:txBody>
      </p:sp>
      <p:sp>
        <p:nvSpPr>
          <p:cNvPr id="14" name="Rounded Rectangle 13"/>
          <p:cNvSpPr/>
          <p:nvPr/>
        </p:nvSpPr>
        <p:spPr bwMode="auto">
          <a:xfrm>
            <a:off x="3751188" y="4686303"/>
            <a:ext cx="4663440" cy="45720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dirty="0">
                <a:solidFill>
                  <a:prstClr val="black"/>
                </a:solidFill>
              </a:rPr>
              <a:t>Is applied after base rate determination for all coverages and allows to control base rate for capped policies after conversion</a:t>
            </a:r>
          </a:p>
        </p:txBody>
      </p:sp>
      <p:sp>
        <p:nvSpPr>
          <p:cNvPr id="15" name="Rounded Rectangle 14"/>
          <p:cNvSpPr/>
          <p:nvPr/>
        </p:nvSpPr>
        <p:spPr bwMode="auto">
          <a:xfrm>
            <a:off x="417116" y="5367542"/>
            <a:ext cx="2743200" cy="457200"/>
          </a:xfrm>
          <a:prstGeom prst="roundRect">
            <a:avLst>
              <a:gd name="adj" fmla="val 6018"/>
            </a:avLst>
          </a:prstGeom>
          <a:solidFill>
            <a:srgbClr val="00B0F0"/>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solidFill>
                  <a:prstClr val="black"/>
                </a:solidFill>
                <a:ea typeface="ＭＳ Ｐゴシック" pitchFamily="-12" charset="-128"/>
                <a:cs typeface="ＭＳ Ｐゴシック" pitchFamily="-12" charset="-128"/>
              </a:rPr>
              <a:t>Underwriting Company</a:t>
            </a:r>
          </a:p>
        </p:txBody>
      </p:sp>
      <p:sp>
        <p:nvSpPr>
          <p:cNvPr id="16" name="Rounded Rectangle 15"/>
          <p:cNvSpPr/>
          <p:nvPr/>
        </p:nvSpPr>
        <p:spPr bwMode="auto">
          <a:xfrm>
            <a:off x="3751188" y="5367542"/>
            <a:ext cx="4663440" cy="45720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spcAft>
                <a:spcPts val="1200"/>
              </a:spcAft>
            </a:pPr>
            <a:r>
              <a:rPr lang="en-US" sz="1400" dirty="0">
                <a:solidFill>
                  <a:prstClr val="black"/>
                </a:solidFill>
                <a:ea typeface="ＭＳ Ｐゴシック" pitchFamily="-12" charset="-128"/>
                <a:cs typeface="ＭＳ Ｐゴシック" pitchFamily="-12" charset="-128"/>
              </a:rPr>
              <a:t>Allows to control for risks categories and premium deviations at a block of business level</a:t>
            </a:r>
          </a:p>
        </p:txBody>
      </p:sp>
      <p:graphicFrame>
        <p:nvGraphicFramePr>
          <p:cNvPr id="17" name="Table 16"/>
          <p:cNvGraphicFramePr>
            <a:graphicFrameLocks noGrp="1"/>
          </p:cNvGraphicFramePr>
          <p:nvPr>
            <p:extLst>
              <p:ext uri="{D42A27DB-BD31-4B8C-83A1-F6EECF244321}">
                <p14:modId xmlns:p14="http://schemas.microsoft.com/office/powerpoint/2010/main" val="3083626322"/>
              </p:ext>
            </p:extLst>
          </p:nvPr>
        </p:nvGraphicFramePr>
        <p:xfrm>
          <a:off x="179512" y="764704"/>
          <a:ext cx="8632746" cy="3177562"/>
        </p:xfrm>
        <a:graphic>
          <a:graphicData uri="http://schemas.openxmlformats.org/drawingml/2006/table">
            <a:tbl>
              <a:tblPr firstRow="1" bandRow="1"/>
              <a:tblGrid>
                <a:gridCol w="820175"/>
                <a:gridCol w="956230"/>
                <a:gridCol w="469955"/>
                <a:gridCol w="657937"/>
                <a:gridCol w="548640"/>
                <a:gridCol w="640080"/>
                <a:gridCol w="731520"/>
                <a:gridCol w="740169"/>
                <a:gridCol w="740169"/>
                <a:gridCol w="867301"/>
                <a:gridCol w="738450"/>
                <a:gridCol w="722120"/>
              </a:tblGrid>
              <a:tr h="401739">
                <a:tc rowSpan="2">
                  <a:txBody>
                    <a:bodyPr/>
                    <a:lstStyle/>
                    <a:p>
                      <a:pPr algn="ctr"/>
                      <a:r>
                        <a:rPr lang="en-US" sz="1200" b="1" dirty="0" smtClean="0">
                          <a:solidFill>
                            <a:schemeClr val="bg1"/>
                          </a:solidFill>
                          <a:latin typeface="Calibri" panose="020F0502020204030204" pitchFamily="34" charset="0"/>
                        </a:rPr>
                        <a:t>Policy</a:t>
                      </a:r>
                      <a:r>
                        <a:rPr lang="en-US" sz="1200" b="1" baseline="0" dirty="0" smtClean="0">
                          <a:solidFill>
                            <a:schemeClr val="bg1"/>
                          </a:solidFill>
                          <a:latin typeface="Calibri" panose="020F0502020204030204" pitchFamily="34" charset="0"/>
                        </a:rPr>
                        <a:t> #</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Policy Features That Define</a:t>
                      </a:r>
                      <a:r>
                        <a:rPr lang="en-US" sz="1200" b="1" baseline="0" dirty="0" smtClean="0">
                          <a:solidFill>
                            <a:schemeClr val="bg1"/>
                          </a:solidFill>
                          <a:latin typeface="Calibri" panose="020F0502020204030204" pitchFamily="34" charset="0"/>
                        </a:rPr>
                        <a:t> Block of Business</a:t>
                      </a: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Block of Business Attributes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742653">
                <a:tc vMerge="1">
                  <a:txBody>
                    <a:bodyPr/>
                    <a:lstStyle/>
                    <a:p>
                      <a:endParaRPr lang="en-US"/>
                    </a:p>
                  </a:txBody>
                  <a:tcPr/>
                </a:tc>
                <a:tc>
                  <a:txBody>
                    <a:bodyPr/>
                    <a:lstStyle/>
                    <a:p>
                      <a:pPr algn="ctr"/>
                      <a:r>
                        <a:rPr lang="en-US" sz="1200" b="1" dirty="0" smtClean="0">
                          <a:latin typeface="Calibri" panose="020F0502020204030204" pitchFamily="34" charset="0"/>
                        </a:rPr>
                        <a:t>Carrier from Book Roll</a:t>
                      </a:r>
                      <a:endParaRPr lang="en-US" b="1"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State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Line of Business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Policy Term</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Effective Date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Program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UW Company Source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Product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Capping Percentage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Program Factor</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UW Company</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Calibri" panose="020F0502020204030204" pitchFamily="34" charset="0"/>
                        </a:rPr>
                        <a:t> Target</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2478">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b="1" dirty="0" smtClean="0">
                          <a:solidFill>
                            <a:schemeClr val="bg1"/>
                          </a:solidFill>
                          <a:latin typeface="Calibri" panose="020F0502020204030204" pitchFamily="34" charset="0"/>
                        </a:rPr>
                        <a:t>1</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1/1/16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3%</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1.0</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2478">
                <a:tc>
                  <a:txBody>
                    <a:bodyPr/>
                    <a:lstStyle/>
                    <a:p>
                      <a:pPr algn="ctr"/>
                      <a:r>
                        <a:rPr lang="en-US" sz="1200" b="1" dirty="0" smtClean="0">
                          <a:solidFill>
                            <a:schemeClr val="bg1"/>
                          </a:solidFill>
                          <a:latin typeface="Calibri" panose="020F0502020204030204" pitchFamily="34" charset="0"/>
                        </a:rPr>
                        <a:t>2</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4/1/16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2478">
                <a:tc>
                  <a:txBody>
                    <a:bodyPr/>
                    <a:lstStyle/>
                    <a:p>
                      <a:pPr algn="ctr"/>
                      <a:r>
                        <a:rPr lang="en-US" sz="1200" b="1" dirty="0" smtClean="0">
                          <a:solidFill>
                            <a:schemeClr val="bg1"/>
                          </a:solidFill>
                          <a:latin typeface="Calibri" panose="020F0502020204030204" pitchFamily="34" charset="0"/>
                        </a:rPr>
                        <a:t>3</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7/1/16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2478">
                <a:tc>
                  <a:txBody>
                    <a:bodyPr/>
                    <a:lstStyle/>
                    <a:p>
                      <a:pPr algn="ctr"/>
                      <a:r>
                        <a:rPr lang="en-US" sz="1200" b="1" dirty="0" smtClean="0">
                          <a:solidFill>
                            <a:schemeClr val="bg1"/>
                          </a:solidFill>
                          <a:latin typeface="Calibri" panose="020F0502020204030204" pitchFamily="34" charset="0"/>
                        </a:rPr>
                        <a:t>4</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Travelers</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9/1/16</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5%</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solidFill>
                            <a:schemeClr val="tx1"/>
                          </a:solidFill>
                          <a:latin typeface="Calibri" panose="020F0502020204030204" pitchFamily="34" charset="0"/>
                        </a:rPr>
                        <a:t>1.0</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3307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5</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latin typeface="Calibri" panose="020F0502020204030204" pitchFamily="34" charset="0"/>
                        </a:rPr>
                        <a:t>Travelers</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r>
                        <a:rPr lang="en-US" sz="1200" dirty="0" err="1" smtClean="0">
                          <a:solidFill>
                            <a:schemeClr val="tx1"/>
                          </a:solidFill>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12/31/16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I</a:t>
                      </a:r>
                      <a:endParaRPr lang="en-US" sz="1200" b="0" i="0" u="none" strike="noStrike" baseline="0" dirty="0" smtClean="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3307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6</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Property</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12</a:t>
                      </a:r>
                      <a:r>
                        <a:rPr lang="en-US" sz="1200" baseline="0" dirty="0" smtClean="0">
                          <a:latin typeface="Calibri" panose="020F0502020204030204" pitchFamily="34" charset="0"/>
                        </a:rPr>
                        <a:t> </a:t>
                      </a:r>
                      <a:r>
                        <a:rPr lang="en-US" sz="1200" baseline="0" dirty="0" err="1" smtClean="0">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8/2/2016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4%</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1.0</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247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7</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Property</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12</a:t>
                      </a:r>
                      <a:r>
                        <a:rPr lang="en-US" sz="1200" baseline="0" dirty="0" smtClean="0">
                          <a:latin typeface="Calibri" panose="020F0502020204030204" pitchFamily="34" charset="0"/>
                        </a:rPr>
                        <a:t> </a:t>
                      </a:r>
                      <a:r>
                        <a:rPr lang="en-US" sz="1200" baseline="0" dirty="0" err="1" smtClean="0">
                          <a:latin typeface="Calibri" panose="020F0502020204030204" pitchFamily="34" charset="0"/>
                        </a:rPr>
                        <a:t>mo</a:t>
                      </a: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8/2/2016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extLst>
      <p:ext uri="{BB962C8B-B14F-4D97-AF65-F5344CB8AC3E}">
        <p14:creationId xmlns:p14="http://schemas.microsoft.com/office/powerpoint/2010/main" val="3738667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503920" cy="685800"/>
          </a:xfrm>
        </p:spPr>
        <p:txBody>
          <a:bodyPr rIns="0"/>
          <a:lstStyle/>
          <a:p>
            <a:r>
              <a:rPr lang="en-US" dirty="0" smtClean="0"/>
              <a:t>Capping :  Actuarial </a:t>
            </a:r>
            <a:r>
              <a:rPr lang="en-US" dirty="0"/>
              <a:t>/ </a:t>
            </a:r>
            <a:r>
              <a:rPr lang="en-US" dirty="0" smtClean="0"/>
              <a:t>Financial Reporting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35277326"/>
              </p:ext>
            </p:extLst>
          </p:nvPr>
        </p:nvGraphicFramePr>
        <p:xfrm>
          <a:off x="251520" y="908720"/>
          <a:ext cx="8496944" cy="4601437"/>
        </p:xfrm>
        <a:graphic>
          <a:graphicData uri="http://schemas.openxmlformats.org/drawingml/2006/table">
            <a:tbl>
              <a:tblPr firstRow="1" bandRow="1"/>
              <a:tblGrid>
                <a:gridCol w="1774087"/>
                <a:gridCol w="466865"/>
                <a:gridCol w="6255992"/>
              </a:tblGrid>
              <a:tr h="228078">
                <a:tc gridSpan="3">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sz="1600" b="1" dirty="0" smtClean="0">
                          <a:solidFill>
                            <a:schemeClr val="bg1"/>
                          </a:solidFill>
                          <a:latin typeface="+mj-lt"/>
                        </a:rPr>
                        <a:t>Key Data Elements Required for Downstream Reporting and Analyses</a:t>
                      </a:r>
                      <a:endParaRPr lang="en-US" sz="1600" b="1" dirty="0">
                        <a:solidFill>
                          <a:schemeClr val="bg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hMerge="1">
                  <a:txBody>
                    <a:bodyPr/>
                    <a:lstStyle/>
                    <a:p>
                      <a:endParaRPr lang="en-US"/>
                    </a:p>
                  </a:txBody>
                  <a:tcPr/>
                </a:tc>
              </a:tr>
              <a:tr h="228078">
                <a:tc>
                  <a:txBody>
                    <a:bodyPr/>
                    <a:lstStyle/>
                    <a:p>
                      <a:pPr algn="l"/>
                      <a:r>
                        <a:rPr lang="en-US" sz="1600" b="1" dirty="0" smtClean="0">
                          <a:solidFill>
                            <a:schemeClr val="tx1"/>
                          </a:solidFill>
                          <a:latin typeface="+mj-lt"/>
                        </a:rPr>
                        <a:t>Category</a:t>
                      </a:r>
                      <a:endParaRPr lang="en-US" sz="1600" b="1" dirty="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600" b="1" dirty="0" smtClean="0">
                          <a:solidFill>
                            <a:schemeClr val="tx1"/>
                          </a:solidFill>
                          <a:latin typeface="+mj-lt"/>
                        </a:rPr>
                        <a:t>#</a:t>
                      </a:r>
                      <a:endParaRPr lang="en-US" sz="1600" b="1" dirty="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600" b="1" kern="1200" dirty="0" smtClean="0">
                          <a:solidFill>
                            <a:schemeClr val="tx1"/>
                          </a:solidFill>
                          <a:latin typeface="+mj-lt"/>
                          <a:ea typeface="+mn-ea"/>
                          <a:cs typeface="+mn-cs"/>
                        </a:rPr>
                        <a:t>Data Element</a:t>
                      </a:r>
                      <a:endParaRPr lang="en-US" sz="1600" b="1" dirty="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28078">
                <a:tc rowSpan="7">
                  <a:txBody>
                    <a:bodyPr/>
                    <a:lstStyle/>
                    <a:p>
                      <a:pPr algn="l"/>
                      <a:r>
                        <a:rPr lang="en-US" sz="1600" dirty="0" smtClean="0">
                          <a:solidFill>
                            <a:schemeClr val="tx1"/>
                          </a:solidFill>
                          <a:latin typeface="+mj-lt"/>
                        </a:rPr>
                        <a:t>Policy Features</a:t>
                      </a:r>
                      <a:r>
                        <a:rPr lang="en-US" sz="1600" baseline="0" dirty="0" smtClean="0">
                          <a:solidFill>
                            <a:schemeClr val="tx1"/>
                          </a:solidFill>
                          <a:latin typeface="+mj-lt"/>
                        </a:rPr>
                        <a:t> That Define Block of Business</a:t>
                      </a:r>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1</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baseline="0" dirty="0" smtClean="0">
                          <a:solidFill>
                            <a:schemeClr val="tx1"/>
                          </a:solidFill>
                          <a:latin typeface="+mj-lt"/>
                        </a:rPr>
                        <a:t>Prior Carrier (Book Rolls only)</a:t>
                      </a:r>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2</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State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3</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Line of Business</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4</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Policy Term</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5</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Effective Date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6</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Program Code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7</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indent="0" algn="l">
                        <a:buFont typeface="Arial" panose="020B0604020202020204" pitchFamily="34" charset="0"/>
                        <a:buNone/>
                      </a:pPr>
                      <a:r>
                        <a:rPr lang="en-US" sz="1600" dirty="0" smtClean="0">
                          <a:solidFill>
                            <a:schemeClr val="tx1"/>
                          </a:solidFill>
                          <a:latin typeface="+mj-lt"/>
                        </a:rPr>
                        <a:t>Underwriting</a:t>
                      </a:r>
                      <a:r>
                        <a:rPr lang="en-US" sz="1600" baseline="0" dirty="0" smtClean="0">
                          <a:solidFill>
                            <a:schemeClr val="tx1"/>
                          </a:solidFill>
                          <a:latin typeface="+mj-lt"/>
                        </a:rPr>
                        <a:t> Company Source</a:t>
                      </a:r>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rowSpan="5">
                  <a:txBody>
                    <a:bodyPr/>
                    <a:lstStyle/>
                    <a:p>
                      <a:pPr algn="l"/>
                      <a:r>
                        <a:rPr lang="en-US" sz="1600" dirty="0" smtClean="0">
                          <a:solidFill>
                            <a:schemeClr val="tx1"/>
                          </a:solidFill>
                          <a:latin typeface="+mj-lt"/>
                        </a:rPr>
                        <a:t>Additional Policy Details</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8</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tx1"/>
                          </a:solidFill>
                          <a:latin typeface="+mj-lt"/>
                          <a:ea typeface="+mn-ea"/>
                          <a:cs typeface="+mn-cs"/>
                        </a:rPr>
                        <a:t>Capped Term Premium</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pPr algn="l"/>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9</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smtClean="0">
                          <a:solidFill>
                            <a:schemeClr val="tx1"/>
                          </a:solidFill>
                          <a:latin typeface="+mj-lt"/>
                          <a:ea typeface="+mn-ea"/>
                          <a:cs typeface="+mn-cs"/>
                        </a:rPr>
                        <a:t>Uncapped Renewal Premium </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10</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n-lt"/>
                          <a:ea typeface="+mn-ea"/>
                          <a:cs typeface="+mn-cs"/>
                        </a:rPr>
                        <a:t>Premium calculated using renewal policy characteristics under the Non-Signature Series Rate Plan (CSAA Conversions only)</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456157">
                <a:tc vMerge="1">
                  <a:txBody>
                    <a:bodyPr/>
                    <a:lstStyle/>
                    <a:p>
                      <a:endParaRPr lang="en-US"/>
                    </a:p>
                  </a:txBody>
                  <a:tcPr/>
                </a:tc>
                <a:tc>
                  <a:txBody>
                    <a:bodyPr/>
                    <a:lstStyle/>
                    <a:p>
                      <a:r>
                        <a:rPr lang="en-US" sz="1600" dirty="0" smtClean="0">
                          <a:latin typeface="+mj-lt"/>
                        </a:rPr>
                        <a:t>11</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j-lt"/>
                          <a:ea typeface="+mn-ea"/>
                          <a:cs typeface="+mn-cs"/>
                        </a:rPr>
                        <a:t>Premiums at Unit/overage &amp; Endorsements (for property only) level</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pPr algn="l"/>
                      <a:endParaRPr lang="en-US" sz="160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12</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baseline="0" dirty="0" smtClean="0">
                          <a:solidFill>
                            <a:schemeClr val="tx1"/>
                          </a:solidFill>
                          <a:latin typeface="+mj-lt"/>
                          <a:ea typeface="+mn-ea"/>
                          <a:cs typeface="+mn-cs"/>
                        </a:rPr>
                        <a:t>Prior Carrier</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latin typeface="+mj-lt"/>
                        </a:rPr>
                        <a:t>Block of Business</a:t>
                      </a:r>
                      <a:r>
                        <a:rPr lang="en-US" sz="1600" b="0" baseline="0" dirty="0" smtClean="0">
                          <a:solidFill>
                            <a:schemeClr val="tx1"/>
                          </a:solidFill>
                          <a:latin typeface="+mj-lt"/>
                        </a:rPr>
                        <a:t> Attributes</a:t>
                      </a:r>
                      <a:endParaRPr lang="en-US" sz="1600" b="0" dirty="0" smtClean="0">
                        <a:solidFill>
                          <a:schemeClr val="tx1"/>
                        </a:solidFill>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r>
                        <a:rPr lang="en-US" sz="1600" dirty="0" smtClean="0">
                          <a:latin typeface="+mj-lt"/>
                        </a:rPr>
                        <a:t>13</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baseline="0" dirty="0" smtClean="0">
                          <a:solidFill>
                            <a:schemeClr val="tx1"/>
                          </a:solidFill>
                          <a:latin typeface="+mj-lt"/>
                        </a:rPr>
                        <a:t>Capping Percentage</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dirty="0" smtClean="0">
                          <a:latin typeface="+mj-lt"/>
                        </a:rPr>
                        <a:t>14</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smtClean="0">
                          <a:solidFill>
                            <a:schemeClr val="tx1"/>
                          </a:solidFill>
                          <a:latin typeface="+mj-lt"/>
                        </a:rPr>
                        <a:t>Program Factor</a:t>
                      </a: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r h="228078">
                <a:tc vMerge="1">
                  <a:txBody>
                    <a:bodyPr/>
                    <a:lstStyle/>
                    <a:p>
                      <a:endParaRPr lang="en-US"/>
                    </a:p>
                  </a:txBody>
                  <a:tcPr/>
                </a:tc>
                <a:tc>
                  <a:txBody>
                    <a:bodyPr/>
                    <a:lstStyle/>
                    <a:p>
                      <a:r>
                        <a:rPr lang="en-US" sz="1600" smtClean="0">
                          <a:latin typeface="+mj-lt"/>
                        </a:rPr>
                        <a:t>15</a:t>
                      </a:r>
                      <a:endParaRPr lang="en-US" sz="1600" dirty="0">
                        <a:latin typeface="+mj-lt"/>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baseline="0" dirty="0" smtClean="0">
                          <a:solidFill>
                            <a:schemeClr val="tx1"/>
                          </a:solidFill>
                          <a:latin typeface="+mj-lt"/>
                          <a:ea typeface="+mn-ea"/>
                          <a:cs typeface="+mn-cs"/>
                        </a:rPr>
                        <a:t>Underwriting Company Target</a:t>
                      </a:r>
                      <a:endParaRPr lang="en-US" sz="1600" b="0" kern="1200" dirty="0" smtClean="0">
                        <a:solidFill>
                          <a:schemeClr val="tx1"/>
                        </a:solidFill>
                        <a:latin typeface="+mj-lt"/>
                        <a:ea typeface="+mn-ea"/>
                        <a:cs typeface="+mn-cs"/>
                      </a:endParaRPr>
                    </a:p>
                  </a:txBody>
                  <a:tcPr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EE3F2"/>
                    </a:solidFill>
                  </a:tcPr>
                </a:tc>
              </a:tr>
            </a:tbl>
          </a:graphicData>
        </a:graphic>
      </p:graphicFrame>
    </p:spTree>
    <p:extLst>
      <p:ext uri="{BB962C8B-B14F-4D97-AF65-F5344CB8AC3E}">
        <p14:creationId xmlns:p14="http://schemas.microsoft.com/office/powerpoint/2010/main" val="369405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6"/>
          <p:cNvSpPr txBox="1">
            <a:spLocks noChangeArrowheads="1"/>
          </p:cNvSpPr>
          <p:nvPr/>
        </p:nvSpPr>
        <p:spPr bwMode="auto">
          <a:xfrm>
            <a:off x="346235" y="868680"/>
            <a:ext cx="8541733" cy="4947508"/>
          </a:xfrm>
          <a:prstGeom prst="rect">
            <a:avLst/>
          </a:prstGeom>
          <a:noFill/>
          <a:ln w="9525">
            <a:noFill/>
            <a:miter lim="800000"/>
            <a:headEnd/>
            <a:tailEnd/>
          </a:ln>
        </p:spPr>
        <p:txBody>
          <a:bodyPr wrap="square">
            <a:spAutoFit/>
          </a:bodyPr>
          <a:lstStyle/>
          <a:p>
            <a:pPr lvl="0" defTabSz="457138" fontAlgn="auto">
              <a:spcBef>
                <a:spcPct val="20000"/>
              </a:spcBef>
              <a:spcAft>
                <a:spcPts val="0"/>
              </a:spcAft>
            </a:pPr>
            <a:r>
              <a:rPr lang="en-US" b="0" dirty="0" smtClean="0">
                <a:solidFill>
                  <a:srgbClr val="141414"/>
                </a:solidFill>
                <a:cs typeface="Calibri" panose="020F0502020204030204" pitchFamily="34" charset="0"/>
              </a:rPr>
              <a:t> </a:t>
            </a:r>
          </a:p>
          <a:p>
            <a:pPr marL="285750" indent="-285750" defTabSz="457200">
              <a:lnSpc>
                <a:spcPct val="85000"/>
              </a:lnSpc>
              <a:spcBef>
                <a:spcPts val="600"/>
              </a:spcBef>
              <a:buClr>
                <a:schemeClr val="accent1"/>
              </a:buClr>
              <a:buFont typeface="Arial" panose="020B0604020202020204" pitchFamily="34" charset="0"/>
              <a:buChar char="•"/>
            </a:pPr>
            <a:r>
              <a:rPr lang="en-US" dirty="0"/>
              <a:t>CSAA </a:t>
            </a:r>
            <a:r>
              <a:rPr lang="en-US" dirty="0" smtClean="0"/>
              <a:t>has completed rolling </a:t>
            </a:r>
            <a:r>
              <a:rPr lang="en-US" dirty="0"/>
              <a:t>out </a:t>
            </a:r>
            <a:r>
              <a:rPr lang="en-US" dirty="0" smtClean="0"/>
              <a:t> Auto products on Exigen for all the states and is currently in the process of rolling out Property.</a:t>
            </a:r>
          </a:p>
          <a:p>
            <a:pPr marL="285750" indent="-285750" defTabSz="457200">
              <a:lnSpc>
                <a:spcPct val="85000"/>
              </a:lnSpc>
              <a:spcBef>
                <a:spcPts val="600"/>
              </a:spcBef>
              <a:buClr>
                <a:schemeClr val="accent1"/>
              </a:buClr>
              <a:buFont typeface="Arial" panose="020B0604020202020204" pitchFamily="34" charset="0"/>
              <a:buChar char="•"/>
            </a:pPr>
            <a:r>
              <a:rPr lang="en-US" dirty="0" smtClean="0"/>
              <a:t>As part of PAS, Auto </a:t>
            </a:r>
            <a:r>
              <a:rPr lang="en-US" dirty="0"/>
              <a:t>and Property policies </a:t>
            </a:r>
            <a:r>
              <a:rPr lang="en-US" dirty="0" smtClean="0"/>
              <a:t>that are currently on Legacy platforms would need to be converted to Exigen.</a:t>
            </a:r>
          </a:p>
          <a:p>
            <a:pPr marL="285750" indent="-285750" defTabSz="457200">
              <a:lnSpc>
                <a:spcPct val="85000"/>
              </a:lnSpc>
              <a:spcBef>
                <a:spcPts val="600"/>
              </a:spcBef>
              <a:buClr>
                <a:schemeClr val="accent1"/>
              </a:buClr>
              <a:buFont typeface="Arial" panose="020B0604020202020204" pitchFamily="34" charset="0"/>
              <a:buChar char="•"/>
            </a:pPr>
            <a:r>
              <a:rPr lang="en-US" dirty="0" smtClean="0"/>
              <a:t>CSAA anticipates a premium variance during the policy conversion due to variations between Legacy and PAS product definitions. </a:t>
            </a:r>
            <a:r>
              <a:rPr lang="en-US" dirty="0"/>
              <a:t> </a:t>
            </a:r>
            <a:endParaRPr lang="en-US" dirty="0" smtClean="0"/>
          </a:p>
          <a:p>
            <a:pPr marL="285750" indent="-285750" defTabSz="457200">
              <a:lnSpc>
                <a:spcPct val="85000"/>
              </a:lnSpc>
              <a:spcBef>
                <a:spcPts val="600"/>
              </a:spcBef>
              <a:buClr>
                <a:schemeClr val="accent1"/>
              </a:buClr>
              <a:buFont typeface="Arial" panose="020B0604020202020204" pitchFamily="34" charset="0"/>
              <a:buChar char="•"/>
            </a:pPr>
            <a:r>
              <a:rPr lang="en-US" dirty="0" smtClean="0"/>
              <a:t>CSAA wants to define and implement a strategy to Cap premiums, to manage retention</a:t>
            </a:r>
          </a:p>
          <a:p>
            <a:pPr marL="285750" indent="-285750" defTabSz="457200">
              <a:lnSpc>
                <a:spcPct val="85000"/>
              </a:lnSpc>
              <a:spcBef>
                <a:spcPts val="600"/>
              </a:spcBef>
              <a:buClr>
                <a:schemeClr val="accent1"/>
              </a:buClr>
              <a:buFont typeface="Arial" panose="020B0604020202020204" pitchFamily="34" charset="0"/>
              <a:buChar char="•"/>
            </a:pPr>
            <a:r>
              <a:rPr lang="en-US" dirty="0"/>
              <a:t>CSAA </a:t>
            </a:r>
            <a:r>
              <a:rPr lang="en-US" dirty="0" smtClean="0"/>
              <a:t>wants to ensure the conversion process supports the Capping process now and in to the future</a:t>
            </a:r>
          </a:p>
          <a:p>
            <a:pPr marL="285750" indent="-285750" defTabSz="457200">
              <a:lnSpc>
                <a:spcPct val="85000"/>
              </a:lnSpc>
              <a:spcBef>
                <a:spcPts val="600"/>
              </a:spcBef>
              <a:buClr>
                <a:schemeClr val="accent1"/>
              </a:buClr>
              <a:buFont typeface="Arial" panose="020B0604020202020204" pitchFamily="34" charset="0"/>
              <a:buChar char="•"/>
            </a:pPr>
            <a:r>
              <a:rPr lang="en-US" dirty="0" smtClean="0"/>
              <a:t>CSAA will engage Exigen to develop capabilities on the base product that would support easy configuration and management of the Capping process </a:t>
            </a:r>
          </a:p>
          <a:p>
            <a:pPr lvl="0" defTabSz="457138" fontAlgn="auto">
              <a:spcBef>
                <a:spcPct val="20000"/>
              </a:spcBef>
              <a:spcAft>
                <a:spcPts val="0"/>
              </a:spcAft>
            </a:pPr>
            <a:endParaRPr lang="en-US" dirty="0" smtClean="0">
              <a:solidFill>
                <a:srgbClr val="141414"/>
              </a:solidFill>
              <a:cs typeface="Calibri" panose="020F0502020204030204" pitchFamily="34" charset="0"/>
            </a:endParaRPr>
          </a:p>
          <a:p>
            <a:pPr defTabSz="457200">
              <a:lnSpc>
                <a:spcPct val="85000"/>
              </a:lnSpc>
              <a:spcBef>
                <a:spcPts val="600"/>
              </a:spcBef>
              <a:buClr>
                <a:schemeClr val="accent1"/>
              </a:buClr>
            </a:pPr>
            <a:r>
              <a:rPr lang="en-US" sz="2000" i="1" dirty="0">
                <a:latin typeface="Arial" pitchFamily="34" charset="0"/>
                <a:cs typeface="Arial" pitchFamily="34" charset="0"/>
              </a:rPr>
              <a:t>The objective of this engagement was to </a:t>
            </a:r>
            <a:r>
              <a:rPr lang="en-US" sz="2000" i="1" dirty="0" smtClean="0">
                <a:latin typeface="Arial" pitchFamily="34" charset="0"/>
                <a:cs typeface="Arial" pitchFamily="34" charset="0"/>
              </a:rPr>
              <a:t>help define </a:t>
            </a:r>
            <a:r>
              <a:rPr lang="en-US" sz="2000" i="1" dirty="0">
                <a:latin typeface="Arial" pitchFamily="34" charset="0"/>
                <a:cs typeface="Arial" pitchFamily="34" charset="0"/>
              </a:rPr>
              <a:t>a </a:t>
            </a:r>
            <a:r>
              <a:rPr lang="en-US" sz="2000" i="1" dirty="0" smtClean="0">
                <a:latin typeface="Arial" pitchFamily="34" charset="0"/>
                <a:cs typeface="Arial" pitchFamily="34" charset="0"/>
              </a:rPr>
              <a:t>capping strategy, drive key decision points and  develop  the business </a:t>
            </a:r>
            <a:r>
              <a:rPr lang="en-US" sz="2000" i="1" dirty="0">
                <a:latin typeface="Arial" pitchFamily="34" charset="0"/>
                <a:cs typeface="Arial" pitchFamily="34" charset="0"/>
              </a:rPr>
              <a:t>requirements </a:t>
            </a:r>
            <a:r>
              <a:rPr lang="en-US" sz="2000" i="1" dirty="0" smtClean="0">
                <a:latin typeface="Arial" pitchFamily="34" charset="0"/>
                <a:cs typeface="Arial" pitchFamily="34" charset="0"/>
              </a:rPr>
              <a:t>to implement them.</a:t>
            </a:r>
            <a:endParaRPr lang="en-US" sz="2000" i="1" dirty="0">
              <a:latin typeface="Arial" pitchFamily="34" charset="0"/>
              <a:cs typeface="Arial" pitchFamily="34" charset="0"/>
            </a:endParaRPr>
          </a:p>
          <a:p>
            <a:pPr lvl="0" defTabSz="457138" fontAlgn="auto">
              <a:spcBef>
                <a:spcPct val="20000"/>
              </a:spcBef>
              <a:spcAft>
                <a:spcPts val="0"/>
              </a:spcAft>
            </a:pPr>
            <a:endParaRPr lang="en-US" b="0" dirty="0">
              <a:solidFill>
                <a:srgbClr val="141414"/>
              </a:solidFill>
              <a:cs typeface="Calibri" panose="020F0502020204030204" pitchFamily="34" charset="0"/>
            </a:endParaRPr>
          </a:p>
        </p:txBody>
      </p:sp>
      <p:sp>
        <p:nvSpPr>
          <p:cNvPr id="10" name="Title 9"/>
          <p:cNvSpPr>
            <a:spLocks noGrp="1"/>
          </p:cNvSpPr>
          <p:nvPr>
            <p:ph type="title"/>
          </p:nvPr>
        </p:nvSpPr>
        <p:spPr/>
        <p:txBody>
          <a:bodyPr vert="horz" lIns="91440" tIns="45720" rIns="91440" bIns="45720" rtlCol="0" anchor="ctr" anchorCtr="0">
            <a:normAutofit/>
          </a:bodyPr>
          <a:lstStyle/>
          <a:p>
            <a:r>
              <a:rPr lang="en-US" dirty="0"/>
              <a:t>Background</a:t>
            </a:r>
          </a:p>
        </p:txBody>
      </p:sp>
    </p:spTree>
    <p:extLst>
      <p:ext uri="{BB962C8B-B14F-4D97-AF65-F5344CB8AC3E}">
        <p14:creationId xmlns:p14="http://schemas.microsoft.com/office/powerpoint/2010/main" val="57195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Engagement Summary - Accomplishments</a:t>
            </a:r>
            <a:endParaRPr lang="en-US" dirty="0"/>
          </a:p>
        </p:txBody>
      </p:sp>
      <p:sp>
        <p:nvSpPr>
          <p:cNvPr id="3" name="Content Placeholder 2"/>
          <p:cNvSpPr>
            <a:spLocks noGrp="1"/>
          </p:cNvSpPr>
          <p:nvPr>
            <p:ph idx="4294967295"/>
          </p:nvPr>
        </p:nvSpPr>
        <p:spPr>
          <a:xfrm>
            <a:off x="251520" y="980728"/>
            <a:ext cx="8413750" cy="2232248"/>
          </a:xfrm>
          <a:prstGeom prst="rect">
            <a:avLst/>
          </a:prstGeom>
        </p:spPr>
        <p:txBody>
          <a:bodyPr/>
          <a:lstStyle/>
          <a:p>
            <a:pPr marL="285750" indent="-285750" algn="just">
              <a:buFont typeface="Arial" panose="020B0604020202020204" pitchFamily="34" charset="0"/>
              <a:buChar char="•"/>
            </a:pPr>
            <a:r>
              <a:rPr lang="en-US" sz="1800" dirty="0" smtClean="0"/>
              <a:t>Met the stakeholders to establish broad guidelines for the engagement</a:t>
            </a:r>
          </a:p>
          <a:p>
            <a:pPr marL="285750" indent="-285750" algn="just"/>
            <a:r>
              <a:rPr lang="en-US" sz="1800" dirty="0" smtClean="0"/>
              <a:t>Participated in Capping strategy </a:t>
            </a:r>
            <a:r>
              <a:rPr lang="en-US" sz="1800" dirty="0"/>
              <a:t>discussions </a:t>
            </a:r>
            <a:r>
              <a:rPr lang="en-US" sz="1800" dirty="0" smtClean="0"/>
              <a:t>and helped identify </a:t>
            </a:r>
            <a:r>
              <a:rPr lang="en-US" sz="1800" dirty="0"/>
              <a:t>and drive out key decision points impacting Capping Strategy</a:t>
            </a:r>
          </a:p>
          <a:p>
            <a:pPr marL="285750" indent="-285750" algn="just">
              <a:buFont typeface="Arial" panose="020B0604020202020204" pitchFamily="34" charset="0"/>
              <a:buChar char="•"/>
            </a:pPr>
            <a:r>
              <a:rPr lang="en-US" sz="1800" dirty="0" smtClean="0"/>
              <a:t>Conducted requirements elicitation workshop to identify business requirements for Capping</a:t>
            </a:r>
          </a:p>
          <a:p>
            <a:pPr marL="285750" indent="-285750" algn="just">
              <a:buFont typeface="Arial" panose="020B0604020202020204" pitchFamily="34" charset="0"/>
              <a:buChar char="•"/>
            </a:pPr>
            <a:r>
              <a:rPr lang="en-US" sz="1800" dirty="0" smtClean="0"/>
              <a:t>Analyzed inputs from Business and elaborated, developed scenarios</a:t>
            </a:r>
          </a:p>
          <a:p>
            <a:pPr marL="285750" indent="-285750" algn="just">
              <a:buFont typeface="Arial" panose="020B0604020202020204" pitchFamily="34" charset="0"/>
              <a:buChar char="•"/>
            </a:pPr>
            <a:r>
              <a:rPr lang="en-US" sz="1800" dirty="0" smtClean="0"/>
              <a:t>Published draft business requirements and incorporated feedback from SMEs</a:t>
            </a:r>
          </a:p>
          <a:p>
            <a:pPr marL="285750" indent="-285750" algn="just">
              <a:buFont typeface="Arial" panose="020B0604020202020204" pitchFamily="34" charset="0"/>
              <a:buChar char="•"/>
            </a:pPr>
            <a:endParaRPr lang="en-US" sz="1800" dirty="0"/>
          </a:p>
          <a:p>
            <a:pPr marL="0" indent="0" algn="just">
              <a:buNone/>
            </a:pP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smtClean="0"/>
          </a:p>
        </p:txBody>
      </p:sp>
    </p:spTree>
    <p:extLst>
      <p:ext uri="{BB962C8B-B14F-4D97-AF65-F5344CB8AC3E}">
        <p14:creationId xmlns:p14="http://schemas.microsoft.com/office/powerpoint/2010/main" val="283877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Summary </a:t>
            </a:r>
            <a:r>
              <a:rPr lang="en-US" dirty="0" smtClean="0"/>
              <a:t>– Key Stakeholders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7194391"/>
              </p:ext>
            </p:extLst>
          </p:nvPr>
        </p:nvGraphicFramePr>
        <p:xfrm>
          <a:off x="539552" y="1124744"/>
          <a:ext cx="6768752" cy="2926080"/>
        </p:xfrm>
        <a:graphic>
          <a:graphicData uri="http://schemas.openxmlformats.org/drawingml/2006/table">
            <a:tbl>
              <a:tblPr firstRow="1" bandRow="1">
                <a:tableStyleId>{5C22544A-7EE6-4342-B048-85BDC9FD1C3A}</a:tableStyleId>
              </a:tblPr>
              <a:tblGrid>
                <a:gridCol w="2448272"/>
                <a:gridCol w="4320480"/>
              </a:tblGrid>
              <a:tr h="311384">
                <a:tc>
                  <a:txBody>
                    <a:bodyPr/>
                    <a:lstStyle/>
                    <a:p>
                      <a:r>
                        <a:rPr lang="en-US" dirty="0" smtClean="0"/>
                        <a:t>Name</a:t>
                      </a:r>
                      <a:endParaRPr lang="en-US" dirty="0"/>
                    </a:p>
                  </a:txBody>
                  <a:tcPr/>
                </a:tc>
                <a:tc>
                  <a:txBody>
                    <a:bodyPr/>
                    <a:lstStyle/>
                    <a:p>
                      <a:r>
                        <a:rPr lang="en-US" dirty="0" smtClean="0"/>
                        <a:t>Department</a:t>
                      </a:r>
                      <a:endParaRPr lang="en-US" dirty="0"/>
                    </a:p>
                  </a:txBody>
                  <a:tcPr/>
                </a:tc>
              </a:tr>
              <a:tr h="282312">
                <a:tc>
                  <a:txBody>
                    <a:bodyPr/>
                    <a:lstStyle/>
                    <a:p>
                      <a:r>
                        <a:rPr lang="en-US" dirty="0" smtClean="0"/>
                        <a:t>Tessie Bellarmine</a:t>
                      </a:r>
                      <a:endParaRPr lang="en-US" dirty="0"/>
                    </a:p>
                  </a:txBody>
                  <a:tcPr/>
                </a:tc>
                <a:tc>
                  <a:txBody>
                    <a:bodyPr/>
                    <a:lstStyle/>
                    <a:p>
                      <a:r>
                        <a:rPr lang="en-US" dirty="0" smtClean="0"/>
                        <a:t>PAS Design</a:t>
                      </a:r>
                      <a:endParaRPr lang="en-US" dirty="0"/>
                    </a:p>
                  </a:txBody>
                  <a:tcPr/>
                </a:tc>
              </a:tr>
              <a:tr h="282312">
                <a:tc>
                  <a:txBody>
                    <a:bodyPr/>
                    <a:lstStyle/>
                    <a:p>
                      <a:r>
                        <a:rPr lang="en-US" dirty="0" err="1" smtClean="0"/>
                        <a:t>Alyce</a:t>
                      </a:r>
                      <a:r>
                        <a:rPr lang="en-US" dirty="0" smtClean="0"/>
                        <a:t> Chow</a:t>
                      </a:r>
                      <a:endParaRPr lang="en-US" dirty="0"/>
                    </a:p>
                  </a:txBody>
                  <a:tcPr/>
                </a:tc>
                <a:tc>
                  <a:txBody>
                    <a:bodyPr/>
                    <a:lstStyle/>
                    <a:p>
                      <a:r>
                        <a:rPr lang="en-US" dirty="0" smtClean="0"/>
                        <a:t>Auto</a:t>
                      </a:r>
                      <a:r>
                        <a:rPr lang="en-US" baseline="0" dirty="0" smtClean="0"/>
                        <a:t> Product Management</a:t>
                      </a:r>
                      <a:endParaRPr lang="en-US" dirty="0"/>
                    </a:p>
                  </a:txBody>
                  <a:tcPr/>
                </a:tc>
              </a:tr>
              <a:tr h="276592">
                <a:tc>
                  <a:txBody>
                    <a:bodyPr/>
                    <a:lstStyle/>
                    <a:p>
                      <a:r>
                        <a:rPr lang="en-US" dirty="0" smtClean="0"/>
                        <a:t>Lisa </a:t>
                      </a:r>
                      <a:r>
                        <a:rPr lang="en-US" dirty="0" err="1" smtClean="0"/>
                        <a:t>Figgins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a:t>
                      </a:r>
                      <a:r>
                        <a:rPr lang="en-US" baseline="0" dirty="0" smtClean="0"/>
                        <a:t> Product Management</a:t>
                      </a:r>
                      <a:endParaRPr lang="en-US" dirty="0" smtClean="0"/>
                    </a:p>
                  </a:txBody>
                  <a:tcPr/>
                </a:tc>
              </a:tr>
              <a:tr h="276592">
                <a:tc>
                  <a:txBody>
                    <a:bodyPr/>
                    <a:lstStyle/>
                    <a:p>
                      <a:r>
                        <a:rPr lang="en-US" dirty="0" smtClean="0"/>
                        <a:t>Zak Belanger</a:t>
                      </a:r>
                      <a:endParaRPr lang="en-US" dirty="0"/>
                    </a:p>
                  </a:txBody>
                  <a:tcPr/>
                </a:tc>
                <a:tc>
                  <a:txBody>
                    <a:bodyPr/>
                    <a:lstStyle/>
                    <a:p>
                      <a:r>
                        <a:rPr lang="en-US" dirty="0" smtClean="0"/>
                        <a:t>Property Product Management</a:t>
                      </a:r>
                      <a:endParaRPr lang="en-US" dirty="0"/>
                    </a:p>
                  </a:txBody>
                  <a:tcPr/>
                </a:tc>
              </a:tr>
              <a:tr h="311384">
                <a:tc>
                  <a:txBody>
                    <a:bodyPr/>
                    <a:lstStyle/>
                    <a:p>
                      <a:r>
                        <a:rPr lang="en-US" dirty="0" smtClean="0"/>
                        <a:t>Marion Gulley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Product Management</a:t>
                      </a:r>
                    </a:p>
                  </a:txBody>
                  <a:tcPr/>
                </a:tc>
              </a:tr>
              <a:tr h="309479">
                <a:tc>
                  <a:txBody>
                    <a:bodyPr/>
                    <a:lstStyle/>
                    <a:p>
                      <a:r>
                        <a:rPr lang="en-US" dirty="0" smtClean="0"/>
                        <a:t>Christian Myers</a:t>
                      </a:r>
                      <a:endParaRPr lang="en-US" dirty="0"/>
                    </a:p>
                  </a:txBody>
                  <a:tcPr/>
                </a:tc>
                <a:tc>
                  <a:txBody>
                    <a:bodyPr/>
                    <a:lstStyle/>
                    <a:p>
                      <a:r>
                        <a:rPr lang="en-US" dirty="0" smtClean="0"/>
                        <a:t>Actuarial</a:t>
                      </a:r>
                      <a:r>
                        <a:rPr lang="en-US" baseline="0" dirty="0" smtClean="0"/>
                        <a:t> </a:t>
                      </a:r>
                      <a:endParaRPr lang="en-US" dirty="0"/>
                    </a:p>
                  </a:txBody>
                  <a:tcPr/>
                </a:tc>
              </a:tr>
              <a:tr h="311384">
                <a:tc>
                  <a:txBody>
                    <a:bodyPr/>
                    <a:lstStyle/>
                    <a:p>
                      <a:r>
                        <a:rPr lang="en-US" dirty="0" smtClean="0"/>
                        <a:t>Ray Tan</a:t>
                      </a:r>
                      <a:endParaRPr lang="en-US" dirty="0"/>
                    </a:p>
                  </a:txBody>
                  <a:tcPr/>
                </a:tc>
                <a:tc>
                  <a:txBody>
                    <a:bodyPr/>
                    <a:lstStyle/>
                    <a:p>
                      <a:r>
                        <a:rPr lang="en-US" dirty="0" smtClean="0"/>
                        <a:t>Actuarial</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279751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Guidelines</a:t>
            </a:r>
            <a:endParaRPr lang="en-US" dirty="0"/>
          </a:p>
        </p:txBody>
      </p:sp>
      <p:sp>
        <p:nvSpPr>
          <p:cNvPr id="3" name="Content Placeholder 2"/>
          <p:cNvSpPr>
            <a:spLocks noGrp="1"/>
          </p:cNvSpPr>
          <p:nvPr>
            <p:ph idx="4294967295"/>
          </p:nvPr>
        </p:nvSpPr>
        <p:spPr>
          <a:xfrm>
            <a:off x="251520" y="980728"/>
            <a:ext cx="8413750" cy="4824536"/>
          </a:xfrm>
          <a:prstGeom prst="rect">
            <a:avLst/>
          </a:prstGeom>
        </p:spPr>
        <p:txBody>
          <a:bodyPr/>
          <a:lstStyle/>
          <a:p>
            <a:pPr marL="285750" indent="-285750" algn="just">
              <a:buFont typeface="Arial" panose="020B0604020202020204" pitchFamily="34" charset="0"/>
              <a:buChar char="•"/>
            </a:pPr>
            <a:r>
              <a:rPr lang="en-US" sz="1800" dirty="0" smtClean="0"/>
              <a:t>Establish a capping solution that can be leveraged across LOBs and Books </a:t>
            </a:r>
          </a:p>
          <a:p>
            <a:pPr marL="285750" indent="-285750" algn="just"/>
            <a:r>
              <a:rPr lang="en-US" sz="1800" dirty="0"/>
              <a:t>Provide a mechanism to easily control and manage the capping </a:t>
            </a:r>
            <a:r>
              <a:rPr lang="en-US" sz="1800" dirty="0" smtClean="0"/>
              <a:t>process</a:t>
            </a:r>
          </a:p>
          <a:p>
            <a:pPr marL="285750" indent="-285750" algn="just">
              <a:buFont typeface="Arial" panose="020B0604020202020204" pitchFamily="34" charset="0"/>
              <a:buChar char="•"/>
            </a:pPr>
            <a:r>
              <a:rPr lang="en-US" sz="1800" dirty="0" smtClean="0"/>
              <a:t>Proposed solution should support Capping for Manual and Automated Conversion approaches for current books as well as future Conversion/Book rolls </a:t>
            </a:r>
            <a:endParaRPr lang="en-US" sz="1800" dirty="0"/>
          </a:p>
          <a:p>
            <a:pPr marL="285750" indent="-285750" algn="just">
              <a:buFont typeface="Arial" panose="020B0604020202020204" pitchFamily="34" charset="0"/>
              <a:buChar char="•"/>
            </a:pPr>
            <a:r>
              <a:rPr lang="en-US" sz="1800" dirty="0" smtClean="0"/>
              <a:t>Identify any impacts to Import Tool to support Capping</a:t>
            </a:r>
          </a:p>
          <a:p>
            <a:pPr marL="285750" indent="-285750" algn="just">
              <a:buFont typeface="Arial" panose="020B0604020202020204" pitchFamily="34" charset="0"/>
              <a:buChar char="•"/>
            </a:pPr>
            <a:r>
              <a:rPr lang="en-US" sz="1800" i="1" dirty="0" smtClean="0"/>
              <a:t>Provide a mechanism to manage capped policies beyond capping (program factor)</a:t>
            </a:r>
          </a:p>
          <a:p>
            <a:pPr marL="285750" indent="-285750" algn="just">
              <a:buFont typeface="Arial" panose="020B0604020202020204" pitchFamily="34" charset="0"/>
              <a:buChar char="•"/>
            </a:pPr>
            <a:r>
              <a:rPr lang="en-US" sz="1800" dirty="0" smtClean="0"/>
              <a:t>Capping not to be visible beyond authorized internal users</a:t>
            </a:r>
          </a:p>
          <a:p>
            <a:pPr marL="285750" indent="-285750" algn="just">
              <a:buFont typeface="Arial" panose="020B0604020202020204" pitchFamily="34" charset="0"/>
              <a:buChar char="•"/>
            </a:pPr>
            <a:r>
              <a:rPr lang="en-US" sz="1800" dirty="0" smtClean="0"/>
              <a:t>Authorized users should have ability to manually override Capping Factors.</a:t>
            </a:r>
          </a:p>
          <a:p>
            <a:pPr marL="285750" indent="-285750" algn="just">
              <a:buFont typeface="Arial" panose="020B0604020202020204" pitchFamily="34" charset="0"/>
              <a:buChar char="•"/>
            </a:pPr>
            <a:r>
              <a:rPr lang="en-US" sz="1800" dirty="0" smtClean="0"/>
              <a:t>Ability to track, report and analyze data at an individual block/book of policies</a:t>
            </a:r>
          </a:p>
          <a:p>
            <a:pPr marL="285750" indent="-285750" algn="just">
              <a:buFont typeface="Arial" panose="020B0604020202020204" pitchFamily="34" charset="0"/>
              <a:buChar char="•"/>
            </a:pPr>
            <a:r>
              <a:rPr lang="en-US" sz="1800" u="sng" dirty="0" smtClean="0"/>
              <a:t>For specific states/books where regulations limit/prevent leveraging this Capping solution, alternate approaches such as setting up a different UW company will need to be considered.</a:t>
            </a:r>
          </a:p>
          <a:p>
            <a:pPr marL="285750" indent="-285750" algn="just"/>
            <a:r>
              <a:rPr lang="en-US" sz="1800" u="sng" dirty="0" smtClean="0"/>
              <a:t>Auto and Property product rationalization between Legacy and PAS products needs to be considered before finalizing capping requirements for individual conversion/books</a:t>
            </a:r>
          </a:p>
        </p:txBody>
      </p:sp>
    </p:spTree>
    <p:extLst>
      <p:ext uri="{BB962C8B-B14F-4D97-AF65-F5344CB8AC3E}">
        <p14:creationId xmlns:p14="http://schemas.microsoft.com/office/powerpoint/2010/main" val="3977758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Strategy - Project Landscape</a:t>
            </a:r>
            <a:endParaRPr lang="en-US" dirty="0"/>
          </a:p>
        </p:txBody>
      </p:sp>
      <p:cxnSp>
        <p:nvCxnSpPr>
          <p:cNvPr id="47" name="Straight Connector 46"/>
          <p:cNvCxnSpPr/>
          <p:nvPr/>
        </p:nvCxnSpPr>
        <p:spPr bwMode="auto">
          <a:xfrm>
            <a:off x="108372" y="1219200"/>
            <a:ext cx="160566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TextBox 47"/>
          <p:cNvSpPr txBox="1"/>
          <p:nvPr/>
        </p:nvSpPr>
        <p:spPr bwMode="auto">
          <a:xfrm>
            <a:off x="147308" y="908011"/>
            <a:ext cx="1584927" cy="307777"/>
          </a:xfrm>
          <a:prstGeom prst="rect">
            <a:avLst/>
          </a:prstGeom>
          <a:noFill/>
          <a:ln w="9525">
            <a:noFill/>
            <a:miter lim="800000"/>
            <a:headEnd/>
            <a:tailEnd/>
          </a:ln>
        </p:spPr>
        <p:txBody>
          <a:bodyPr wrap="square" rtlCol="0">
            <a:prstTxWarp prst="textNoShape">
              <a:avLst/>
            </a:prstTxWarp>
            <a:spAutoFit/>
          </a:bodyPr>
          <a:lstStyle/>
          <a:p>
            <a:pPr eaLnBrk="0" hangingPunct="0"/>
            <a:r>
              <a:rPr lang="en-US" sz="1400" b="1" dirty="0" smtClean="0">
                <a:latin typeface="Calibri" panose="020F0502020204030204" pitchFamily="34" charset="0"/>
              </a:rPr>
              <a:t>Conversion Source</a:t>
            </a:r>
            <a:endParaRPr lang="en-US" sz="1400" b="1" dirty="0">
              <a:latin typeface="Calibri" panose="020F0502020204030204" pitchFamily="34" charset="0"/>
            </a:endParaRPr>
          </a:p>
        </p:txBody>
      </p:sp>
      <p:grpSp>
        <p:nvGrpSpPr>
          <p:cNvPr id="49" name="Group 48"/>
          <p:cNvGrpSpPr/>
          <p:nvPr/>
        </p:nvGrpSpPr>
        <p:grpSpPr>
          <a:xfrm>
            <a:off x="2163991" y="898644"/>
            <a:ext cx="3465698" cy="317144"/>
            <a:chOff x="2363442" y="898644"/>
            <a:chExt cx="3465698" cy="317144"/>
          </a:xfrm>
        </p:grpSpPr>
        <p:cxnSp>
          <p:nvCxnSpPr>
            <p:cNvPr id="50" name="Straight Connector 49"/>
            <p:cNvCxnSpPr/>
            <p:nvPr/>
          </p:nvCxnSpPr>
          <p:spPr bwMode="auto">
            <a:xfrm>
              <a:off x="2461444" y="1215788"/>
              <a:ext cx="333243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TextBox 50"/>
            <p:cNvSpPr txBox="1"/>
            <p:nvPr/>
          </p:nvSpPr>
          <p:spPr bwMode="auto">
            <a:xfrm>
              <a:off x="2363442" y="898644"/>
              <a:ext cx="3465698" cy="315304"/>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400" b="1" dirty="0" smtClean="0">
                  <a:latin typeface="Calibri" panose="020F0502020204030204" pitchFamily="34" charset="0"/>
                </a:rPr>
                <a:t>Conversion and Load Into PAS</a:t>
              </a:r>
              <a:endParaRPr lang="en-US" sz="1400" b="1" dirty="0">
                <a:latin typeface="Calibri" panose="020F0502020204030204" pitchFamily="34" charset="0"/>
              </a:endParaRPr>
            </a:p>
          </p:txBody>
        </p:sp>
      </p:grpSp>
      <p:grpSp>
        <p:nvGrpSpPr>
          <p:cNvPr id="52" name="Group 51"/>
          <p:cNvGrpSpPr/>
          <p:nvPr/>
        </p:nvGrpSpPr>
        <p:grpSpPr>
          <a:xfrm>
            <a:off x="6300097" y="898644"/>
            <a:ext cx="2615303" cy="317144"/>
            <a:chOff x="6300097" y="898644"/>
            <a:chExt cx="2615303" cy="317144"/>
          </a:xfrm>
        </p:grpSpPr>
        <p:cxnSp>
          <p:nvCxnSpPr>
            <p:cNvPr id="53" name="Straight Connector 52"/>
            <p:cNvCxnSpPr/>
            <p:nvPr/>
          </p:nvCxnSpPr>
          <p:spPr bwMode="auto">
            <a:xfrm>
              <a:off x="6332283" y="1215788"/>
              <a:ext cx="238354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TextBox 53"/>
            <p:cNvSpPr txBox="1"/>
            <p:nvPr/>
          </p:nvSpPr>
          <p:spPr bwMode="auto">
            <a:xfrm>
              <a:off x="6300097" y="898644"/>
              <a:ext cx="2615303" cy="315304"/>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400" b="1" dirty="0" smtClean="0">
                  <a:latin typeface="Calibri" panose="020F0502020204030204" pitchFamily="34" charset="0"/>
                </a:rPr>
                <a:t>Policy Admin System</a:t>
              </a:r>
              <a:endParaRPr lang="en-US" sz="1400" b="1" dirty="0">
                <a:latin typeface="Calibri" panose="020F0502020204030204" pitchFamily="34" charset="0"/>
              </a:endParaRPr>
            </a:p>
          </p:txBody>
        </p:sp>
      </p:grpSp>
      <p:grpSp>
        <p:nvGrpSpPr>
          <p:cNvPr id="55" name="Group 54"/>
          <p:cNvGrpSpPr/>
          <p:nvPr/>
        </p:nvGrpSpPr>
        <p:grpSpPr>
          <a:xfrm>
            <a:off x="23725" y="1617352"/>
            <a:ext cx="1742037" cy="1869983"/>
            <a:chOff x="279400" y="1690557"/>
            <a:chExt cx="2011680" cy="2011680"/>
          </a:xfrm>
        </p:grpSpPr>
        <p:sp>
          <p:nvSpPr>
            <p:cNvPr id="66" name="Rounded Rectangle 65"/>
            <p:cNvSpPr/>
            <p:nvPr/>
          </p:nvSpPr>
          <p:spPr bwMode="auto">
            <a:xfrm>
              <a:off x="279400" y="1690557"/>
              <a:ext cx="2011680" cy="2011680"/>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67" name="TextBox 66"/>
            <p:cNvSpPr txBox="1"/>
            <p:nvPr/>
          </p:nvSpPr>
          <p:spPr bwMode="auto">
            <a:xfrm>
              <a:off x="498040" y="1800866"/>
              <a:ext cx="1635560" cy="331099"/>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Legacy PAS</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68" name="Rounded Rectangle 67"/>
            <p:cNvSpPr/>
            <p:nvPr/>
          </p:nvSpPr>
          <p:spPr bwMode="auto">
            <a:xfrm>
              <a:off x="460829" y="2362200"/>
              <a:ext cx="1672771" cy="1005840"/>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Extracting Data From the System</a:t>
              </a:r>
            </a:p>
          </p:txBody>
        </p:sp>
      </p:grpSp>
      <p:sp>
        <p:nvSpPr>
          <p:cNvPr id="74" name="Rounded Rectangle 73"/>
          <p:cNvSpPr/>
          <p:nvPr/>
        </p:nvSpPr>
        <p:spPr bwMode="auto">
          <a:xfrm>
            <a:off x="6282301" y="1533286"/>
            <a:ext cx="2747234" cy="4181713"/>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75" name="TextBox 74"/>
          <p:cNvSpPr txBox="1"/>
          <p:nvPr/>
        </p:nvSpPr>
        <p:spPr bwMode="auto">
          <a:xfrm>
            <a:off x="6421364" y="1703150"/>
            <a:ext cx="2469103" cy="307777"/>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err="1" smtClean="0">
                <a:solidFill>
                  <a:srgbClr val="FFFFFF"/>
                </a:solidFill>
                <a:latin typeface="Calibri" panose="020F0502020204030204" pitchFamily="34" charset="0"/>
                <a:ea typeface="ＭＳ Ｐゴシック" pitchFamily="-12" charset="-128"/>
                <a:cs typeface="ＭＳ Ｐゴシック" pitchFamily="-12" charset="-128"/>
              </a:rPr>
              <a:t>Exigen</a:t>
            </a:r>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 PAS</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76" name="Rounded Rectangle 75"/>
          <p:cNvSpPr/>
          <p:nvPr/>
        </p:nvSpPr>
        <p:spPr bwMode="auto">
          <a:xfrm>
            <a:off x="6421364" y="2154382"/>
            <a:ext cx="753789" cy="914578"/>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1. Policy level data</a:t>
            </a:r>
          </a:p>
        </p:txBody>
      </p:sp>
      <p:sp>
        <p:nvSpPr>
          <p:cNvPr id="71" name="Rounded Rectangle 70"/>
          <p:cNvSpPr/>
          <p:nvPr/>
        </p:nvSpPr>
        <p:spPr bwMode="auto">
          <a:xfrm>
            <a:off x="7312514" y="2154381"/>
            <a:ext cx="1579659" cy="914577"/>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latin typeface="Calibri" panose="020F0502020204030204" pitchFamily="34" charset="0"/>
                <a:ea typeface="ＭＳ Ｐゴシック" pitchFamily="-12" charset="-128"/>
                <a:cs typeface="ＭＳ Ｐゴシック" pitchFamily="-12" charset="-128"/>
              </a:rPr>
              <a:t>2</a:t>
            </a:r>
            <a:r>
              <a:rPr lang="en-US" sz="1400" b="1" dirty="0" smtClean="0">
                <a:latin typeface="Calibri" panose="020F0502020204030204" pitchFamily="34" charset="0"/>
                <a:ea typeface="ＭＳ Ｐゴシック" pitchFamily="-12" charset="-128"/>
                <a:cs typeface="ＭＳ Ｐゴシック" pitchFamily="-12" charset="-128"/>
              </a:rPr>
              <a:t>. Block of Business </a:t>
            </a:r>
            <a:r>
              <a:rPr lang="en-US" sz="1400" b="1" dirty="0">
                <a:latin typeface="Calibri" panose="020F0502020204030204" pitchFamily="34" charset="0"/>
                <a:ea typeface="ＭＳ Ｐゴシック" pitchFamily="-12" charset="-128"/>
                <a:cs typeface="ＭＳ Ｐゴシック" pitchFamily="-12" charset="-128"/>
              </a:rPr>
              <a:t>A</a:t>
            </a:r>
            <a:r>
              <a:rPr lang="en-US" sz="1400" b="1" dirty="0" smtClean="0">
                <a:latin typeface="Calibri" panose="020F0502020204030204" pitchFamily="34" charset="0"/>
                <a:ea typeface="ＭＳ Ｐゴシック" pitchFamily="-12" charset="-128"/>
                <a:cs typeface="ＭＳ Ｐゴシック" pitchFamily="-12" charset="-128"/>
              </a:rPr>
              <a:t>ttributes (e.g. capping percentage)</a:t>
            </a:r>
          </a:p>
        </p:txBody>
      </p:sp>
      <p:sp>
        <p:nvSpPr>
          <p:cNvPr id="72" name="Rounded Rectangle 71"/>
          <p:cNvSpPr/>
          <p:nvPr/>
        </p:nvSpPr>
        <p:spPr bwMode="auto">
          <a:xfrm>
            <a:off x="6488184" y="3621370"/>
            <a:ext cx="2419725" cy="671726"/>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3. Capping Factor</a:t>
            </a:r>
          </a:p>
        </p:txBody>
      </p:sp>
      <p:sp>
        <p:nvSpPr>
          <p:cNvPr id="73" name="Rounded Rectangle 72"/>
          <p:cNvSpPr/>
          <p:nvPr/>
        </p:nvSpPr>
        <p:spPr bwMode="auto">
          <a:xfrm>
            <a:off x="6597041" y="4869160"/>
            <a:ext cx="2328656" cy="671456"/>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a:latin typeface="Calibri" panose="020F0502020204030204" pitchFamily="34" charset="0"/>
                <a:ea typeface="ＭＳ Ｐゴシック" pitchFamily="-12" charset="-128"/>
                <a:cs typeface="ＭＳ Ｐゴシック" pitchFamily="-12" charset="-128"/>
              </a:rPr>
              <a:t>4</a:t>
            </a:r>
            <a:r>
              <a:rPr lang="en-US" sz="1400" b="1" dirty="0" smtClean="0">
                <a:latin typeface="Calibri" panose="020F0502020204030204" pitchFamily="34" charset="0"/>
                <a:ea typeface="ＭＳ Ｐゴシック" pitchFamily="-12" charset="-128"/>
                <a:cs typeface="ＭＳ Ｐゴシック" pitchFamily="-12" charset="-128"/>
              </a:rPr>
              <a:t>. </a:t>
            </a:r>
            <a:r>
              <a:rPr lang="en-US" sz="1400" b="1" smtClean="0">
                <a:latin typeface="Calibri" panose="020F0502020204030204" pitchFamily="34" charset="0"/>
                <a:ea typeface="ＭＳ Ｐゴシック" pitchFamily="-12" charset="-128"/>
                <a:cs typeface="ＭＳ Ｐゴシック" pitchFamily="-12" charset="-128"/>
              </a:rPr>
              <a:t>Rating Algorithm</a:t>
            </a:r>
            <a:endParaRPr lang="en-US" sz="1400" b="1" dirty="0" smtClean="0">
              <a:latin typeface="Calibri" panose="020F0502020204030204" pitchFamily="34" charset="0"/>
              <a:ea typeface="ＭＳ Ｐゴシック" pitchFamily="-12" charset="-128"/>
              <a:cs typeface="ＭＳ Ｐゴシック" pitchFamily="-12" charset="-128"/>
            </a:endParaRPr>
          </a:p>
        </p:txBody>
      </p:sp>
      <p:sp>
        <p:nvSpPr>
          <p:cNvPr id="77" name="TextBox 76"/>
          <p:cNvSpPr txBox="1"/>
          <p:nvPr/>
        </p:nvSpPr>
        <p:spPr bwMode="auto">
          <a:xfrm>
            <a:off x="3035125" y="1676400"/>
            <a:ext cx="2122332" cy="307777"/>
          </a:xfrm>
          <a:prstGeom prst="rect">
            <a:avLst/>
          </a:prstGeom>
          <a:solidFill>
            <a:srgbClr val="002060"/>
          </a:solidFill>
          <a:ln w="9525">
            <a:noFill/>
            <a:miter lim="800000"/>
            <a:headEnd/>
            <a:tailEnd/>
          </a:ln>
        </p:spPr>
        <p:txBody>
          <a:bodyPr wrap="square" rtlCol="0">
            <a:prstTxWarp prst="textNoShape">
              <a:avLst/>
            </a:prstTxWarp>
            <a:spAutoFit/>
          </a:bodyPr>
          <a:lstStyle/>
          <a:p>
            <a:pPr algn="ctr" eaLnBrk="0" hangingPunct="0"/>
            <a:r>
              <a:rPr lang="en-US" sz="1400" b="1" dirty="0" smtClean="0">
                <a:solidFill>
                  <a:schemeClr val="bg1"/>
                </a:solidFill>
                <a:latin typeface="Calibri" panose="020F0502020204030204" pitchFamily="34" charset="0"/>
              </a:rPr>
              <a:t>Option 1</a:t>
            </a:r>
            <a:endParaRPr lang="en-US" sz="1400" b="1" dirty="0">
              <a:solidFill>
                <a:schemeClr val="bg1"/>
              </a:solidFill>
              <a:latin typeface="Calibri" panose="020F0502020204030204" pitchFamily="34" charset="0"/>
            </a:endParaRPr>
          </a:p>
        </p:txBody>
      </p:sp>
      <p:cxnSp>
        <p:nvCxnSpPr>
          <p:cNvPr id="78" name="Straight Arrow Connector 77"/>
          <p:cNvCxnSpPr/>
          <p:nvPr/>
        </p:nvCxnSpPr>
        <p:spPr bwMode="auto">
          <a:xfrm>
            <a:off x="7183850" y="3183211"/>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cxnSp>
        <p:nvCxnSpPr>
          <p:cNvPr id="79" name="Straight Arrow Connector 78"/>
          <p:cNvCxnSpPr/>
          <p:nvPr/>
        </p:nvCxnSpPr>
        <p:spPr bwMode="auto">
          <a:xfrm>
            <a:off x="7636181" y="3207256"/>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cxnSp>
        <p:nvCxnSpPr>
          <p:cNvPr id="80" name="Straight Arrow Connector 79"/>
          <p:cNvCxnSpPr/>
          <p:nvPr/>
        </p:nvCxnSpPr>
        <p:spPr bwMode="auto">
          <a:xfrm>
            <a:off x="7668344" y="4437112"/>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grpSp>
        <p:nvGrpSpPr>
          <p:cNvPr id="81" name="Group 80"/>
          <p:cNvGrpSpPr/>
          <p:nvPr/>
        </p:nvGrpSpPr>
        <p:grpSpPr>
          <a:xfrm>
            <a:off x="2198549" y="1547357"/>
            <a:ext cx="3431140" cy="4401923"/>
            <a:chOff x="2243779" y="1694077"/>
            <a:chExt cx="3431140" cy="4401923"/>
          </a:xfrm>
        </p:grpSpPr>
        <p:grpSp>
          <p:nvGrpSpPr>
            <p:cNvPr id="82" name="Group 81"/>
            <p:cNvGrpSpPr/>
            <p:nvPr/>
          </p:nvGrpSpPr>
          <p:grpSpPr>
            <a:xfrm>
              <a:off x="2243779" y="1694077"/>
              <a:ext cx="3431140" cy="2163067"/>
              <a:chOff x="1965451" y="2294074"/>
              <a:chExt cx="3431140" cy="2163067"/>
            </a:xfrm>
          </p:grpSpPr>
          <p:grpSp>
            <p:nvGrpSpPr>
              <p:cNvPr id="90" name="Group 89"/>
              <p:cNvGrpSpPr/>
              <p:nvPr/>
            </p:nvGrpSpPr>
            <p:grpSpPr>
              <a:xfrm>
                <a:off x="3782969" y="2800877"/>
                <a:ext cx="1514921" cy="1492315"/>
                <a:chOff x="5276404" y="1690555"/>
                <a:chExt cx="2011680" cy="1999972"/>
              </a:xfrm>
            </p:grpSpPr>
            <p:sp>
              <p:nvSpPr>
                <p:cNvPr id="96" name="Rounded Rectangle 95"/>
                <p:cNvSpPr/>
                <p:nvPr/>
              </p:nvSpPr>
              <p:spPr bwMode="auto">
                <a:xfrm>
                  <a:off x="5276404" y="1690555"/>
                  <a:ext cx="2011680" cy="1999972"/>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7" name="TextBox 96"/>
                <p:cNvSpPr txBox="1"/>
                <p:nvPr/>
              </p:nvSpPr>
              <p:spPr bwMode="auto">
                <a:xfrm>
                  <a:off x="5471654" y="1801960"/>
                  <a:ext cx="1644435" cy="369332"/>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a:solidFill>
                        <a:srgbClr val="FFFFFF"/>
                      </a:solidFill>
                      <a:latin typeface="Calibri" panose="020F0502020204030204" pitchFamily="34" charset="0"/>
                      <a:ea typeface="ＭＳ Ｐゴシック" pitchFamily="-12" charset="-128"/>
                      <a:cs typeface="ＭＳ Ｐゴシック" pitchFamily="-12" charset="-128"/>
                    </a:rPr>
                    <a:t>X</a:t>
                  </a:r>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ML</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8" name="Rounded Rectangle 97"/>
                <p:cNvSpPr/>
                <p:nvPr/>
              </p:nvSpPr>
              <p:spPr bwMode="auto">
                <a:xfrm>
                  <a:off x="5422008" y="2383245"/>
                  <a:ext cx="1726362" cy="1231294"/>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Standardized Data ready  for </a:t>
                  </a:r>
                  <a:r>
                    <a:rPr lang="en-US" sz="1400" b="1" dirty="0" err="1" smtClean="0">
                      <a:latin typeface="Calibri" panose="020F0502020204030204" pitchFamily="34" charset="0"/>
                      <a:ea typeface="ＭＳ Ｐゴシック" pitchFamily="-12" charset="-128"/>
                      <a:cs typeface="ＭＳ Ｐゴシック" pitchFamily="-12" charset="-128"/>
                    </a:rPr>
                    <a:t>Exigen</a:t>
                  </a:r>
                  <a:r>
                    <a:rPr lang="en-US" sz="1400" b="1" dirty="0" smtClean="0">
                      <a:latin typeface="Calibri" panose="020F0502020204030204" pitchFamily="34" charset="0"/>
                      <a:ea typeface="ＭＳ Ｐゴシック" pitchFamily="-12" charset="-128"/>
                      <a:cs typeface="ＭＳ Ｐゴシック" pitchFamily="-12" charset="-128"/>
                    </a:rPr>
                    <a:t> Consumption</a:t>
                  </a:r>
                </a:p>
              </p:txBody>
            </p:sp>
          </p:grpSp>
          <p:grpSp>
            <p:nvGrpSpPr>
              <p:cNvPr id="91" name="Group 90"/>
              <p:cNvGrpSpPr/>
              <p:nvPr/>
            </p:nvGrpSpPr>
            <p:grpSpPr>
              <a:xfrm>
                <a:off x="2001679" y="2800877"/>
                <a:ext cx="1611796" cy="1492315"/>
                <a:chOff x="3124199" y="1690558"/>
                <a:chExt cx="2140321" cy="1999972"/>
              </a:xfrm>
            </p:grpSpPr>
            <p:sp>
              <p:nvSpPr>
                <p:cNvPr id="93" name="Rounded Rectangle 92"/>
                <p:cNvSpPr/>
                <p:nvPr/>
              </p:nvSpPr>
              <p:spPr bwMode="auto">
                <a:xfrm>
                  <a:off x="3124199" y="1690558"/>
                  <a:ext cx="2140321" cy="1999972"/>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4" name="TextBox 93"/>
                <p:cNvSpPr txBox="1"/>
                <p:nvPr/>
              </p:nvSpPr>
              <p:spPr bwMode="auto">
                <a:xfrm>
                  <a:off x="3327863" y="1800867"/>
                  <a:ext cx="1806980" cy="364076"/>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ETL</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95" name="Rounded Rectangle 94"/>
                <p:cNvSpPr/>
                <p:nvPr/>
              </p:nvSpPr>
              <p:spPr bwMode="auto">
                <a:xfrm>
                  <a:off x="3253873" y="2382152"/>
                  <a:ext cx="1880969" cy="1232390"/>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Data Standardization and Rationalization</a:t>
                  </a:r>
                </a:p>
              </p:txBody>
            </p:sp>
          </p:grpSp>
          <p:sp>
            <p:nvSpPr>
              <p:cNvPr id="92" name="Rectangle 91"/>
              <p:cNvSpPr/>
              <p:nvPr/>
            </p:nvSpPr>
            <p:spPr bwMode="auto">
              <a:xfrm>
                <a:off x="1965451" y="2294074"/>
                <a:ext cx="3431140" cy="2163067"/>
              </a:xfrm>
              <a:prstGeom prst="rect">
                <a:avLst/>
              </a:prstGeom>
              <a:noFill/>
              <a:ln w="31750" cap="flat" cmpd="sng" algn="ctr">
                <a:solidFill>
                  <a:srgbClr val="00206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Calibri" panose="020F0502020204030204" pitchFamily="34" charset="0"/>
                  <a:ea typeface="ＭＳ Ｐゴシック" pitchFamily="-12" charset="-128"/>
                  <a:cs typeface="ＭＳ Ｐゴシック" pitchFamily="-12" charset="-128"/>
                </a:endParaRPr>
              </a:p>
            </p:txBody>
          </p:sp>
        </p:grpSp>
        <p:grpSp>
          <p:nvGrpSpPr>
            <p:cNvPr id="83" name="Group 82"/>
            <p:cNvGrpSpPr/>
            <p:nvPr/>
          </p:nvGrpSpPr>
          <p:grpSpPr>
            <a:xfrm>
              <a:off x="3065651" y="4512041"/>
              <a:ext cx="2126126" cy="1273244"/>
              <a:chOff x="3065651" y="4512041"/>
              <a:chExt cx="2126126" cy="1273244"/>
            </a:xfrm>
          </p:grpSpPr>
          <p:grpSp>
            <p:nvGrpSpPr>
              <p:cNvPr id="85" name="Group 84"/>
              <p:cNvGrpSpPr/>
              <p:nvPr/>
            </p:nvGrpSpPr>
            <p:grpSpPr>
              <a:xfrm>
                <a:off x="3085905" y="4885431"/>
                <a:ext cx="2105872" cy="899854"/>
                <a:chOff x="4313393" y="3062403"/>
                <a:chExt cx="2315699" cy="1081529"/>
              </a:xfrm>
            </p:grpSpPr>
            <p:sp>
              <p:nvSpPr>
                <p:cNvPr id="87" name="Rounded Rectangle 86"/>
                <p:cNvSpPr/>
                <p:nvPr/>
              </p:nvSpPr>
              <p:spPr bwMode="auto">
                <a:xfrm>
                  <a:off x="4313393" y="3062403"/>
                  <a:ext cx="2315699" cy="1081529"/>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88" name="TextBox 87"/>
                <p:cNvSpPr txBox="1"/>
                <p:nvPr/>
              </p:nvSpPr>
              <p:spPr bwMode="auto">
                <a:xfrm>
                  <a:off x="4467651" y="3227814"/>
                  <a:ext cx="2025281" cy="326509"/>
                </a:xfrm>
                <a:prstGeom prst="rect">
                  <a:avLst/>
                </a:prstGeom>
                <a:solidFill>
                  <a:srgbClr val="002060"/>
                </a:solidFill>
                <a:ln w="9525">
                  <a:solidFill>
                    <a:srgbClr val="00B0F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Manual Conversion</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89" name="Rounded Rectangle 88"/>
                <p:cNvSpPr/>
                <p:nvPr/>
              </p:nvSpPr>
              <p:spPr bwMode="auto">
                <a:xfrm>
                  <a:off x="4466294" y="3579082"/>
                  <a:ext cx="2025283" cy="531941"/>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Manual Data Entry into PAS</a:t>
                  </a:r>
                </a:p>
              </p:txBody>
            </p:sp>
          </p:grpSp>
          <p:sp>
            <p:nvSpPr>
              <p:cNvPr id="86" name="TextBox 85"/>
              <p:cNvSpPr txBox="1"/>
              <p:nvPr/>
            </p:nvSpPr>
            <p:spPr bwMode="auto">
              <a:xfrm>
                <a:off x="3065651" y="4512041"/>
                <a:ext cx="2122332" cy="307777"/>
              </a:xfrm>
              <a:prstGeom prst="rect">
                <a:avLst/>
              </a:prstGeom>
              <a:solidFill>
                <a:srgbClr val="002060"/>
              </a:solidFill>
              <a:ln w="9525">
                <a:noFill/>
                <a:miter lim="800000"/>
                <a:headEnd/>
                <a:tailEnd/>
              </a:ln>
            </p:spPr>
            <p:txBody>
              <a:bodyPr wrap="square" rtlCol="0">
                <a:prstTxWarp prst="textNoShape">
                  <a:avLst/>
                </a:prstTxWarp>
                <a:spAutoFit/>
              </a:bodyPr>
              <a:lstStyle/>
              <a:p>
                <a:pPr algn="ctr" eaLnBrk="0" hangingPunct="0"/>
                <a:r>
                  <a:rPr lang="en-US" sz="1400" b="1" dirty="0" smtClean="0">
                    <a:solidFill>
                      <a:schemeClr val="bg1"/>
                    </a:solidFill>
                    <a:latin typeface="Calibri" panose="020F0502020204030204" pitchFamily="34" charset="0"/>
                  </a:rPr>
                  <a:t>Option 2</a:t>
                </a:r>
                <a:endParaRPr lang="en-US" sz="1400" b="1" dirty="0">
                  <a:solidFill>
                    <a:schemeClr val="bg1"/>
                  </a:solidFill>
                  <a:latin typeface="Calibri" panose="020F0502020204030204" pitchFamily="34" charset="0"/>
                </a:endParaRPr>
              </a:p>
            </p:txBody>
          </p:sp>
        </p:grpSp>
        <p:sp>
          <p:nvSpPr>
            <p:cNvPr id="84" name="Rectangle 83"/>
            <p:cNvSpPr/>
            <p:nvPr/>
          </p:nvSpPr>
          <p:spPr bwMode="auto">
            <a:xfrm>
              <a:off x="2243779" y="1694077"/>
              <a:ext cx="3431140" cy="4401923"/>
            </a:xfrm>
            <a:prstGeom prst="rect">
              <a:avLst/>
            </a:prstGeom>
            <a:noFill/>
            <a:ln w="31750" cap="flat" cmpd="sng" algn="ctr">
              <a:solidFill>
                <a:srgbClr val="00206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Calibri" panose="020F0502020204030204" pitchFamily="34" charset="0"/>
                <a:ea typeface="ＭＳ Ｐゴシック" pitchFamily="-12" charset="-128"/>
                <a:cs typeface="ＭＳ Ｐゴシック" pitchFamily="-12" charset="-128"/>
              </a:endParaRPr>
            </a:p>
          </p:txBody>
        </p:sp>
      </p:grpSp>
      <p:sp>
        <p:nvSpPr>
          <p:cNvPr id="99" name="Rounded Rectangle 98"/>
          <p:cNvSpPr/>
          <p:nvPr/>
        </p:nvSpPr>
        <p:spPr bwMode="auto">
          <a:xfrm>
            <a:off x="23725" y="4071495"/>
            <a:ext cx="1742037" cy="1869983"/>
          </a:xfrm>
          <a:prstGeom prst="roundRect">
            <a:avLst>
              <a:gd name="adj" fmla="val 6018"/>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0" name="Rounded Rectangle 99"/>
          <p:cNvSpPr/>
          <p:nvPr/>
        </p:nvSpPr>
        <p:spPr bwMode="auto">
          <a:xfrm>
            <a:off x="176125" y="4223895"/>
            <a:ext cx="1742037" cy="1869983"/>
          </a:xfrm>
          <a:prstGeom prst="roundRect">
            <a:avLst>
              <a:gd name="adj" fmla="val 6018"/>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1" name="Rounded Rectangle 100"/>
          <p:cNvSpPr/>
          <p:nvPr/>
        </p:nvSpPr>
        <p:spPr bwMode="auto">
          <a:xfrm>
            <a:off x="328525" y="4376295"/>
            <a:ext cx="1742037" cy="1869983"/>
          </a:xfrm>
          <a:prstGeom prst="roundRect">
            <a:avLst>
              <a:gd name="adj" fmla="val 6018"/>
            </a:avLst>
          </a:prstGeom>
          <a:solidFill>
            <a:schemeClr val="tx2">
              <a:lumMod val="40000"/>
              <a:lumOff val="60000"/>
            </a:schemeClr>
          </a:solidFill>
          <a:ln w="9525" cap="flat" cmpd="sng" algn="ctr">
            <a:solidFill>
              <a:schemeClr val="tx2">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endParaRPr lang="en-US" sz="1400" b="1" dirty="0" smtClean="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2" name="TextBox 101"/>
          <p:cNvSpPr txBox="1"/>
          <p:nvPr/>
        </p:nvSpPr>
        <p:spPr bwMode="auto">
          <a:xfrm>
            <a:off x="501830" y="4669498"/>
            <a:ext cx="1416332" cy="307777"/>
          </a:xfrm>
          <a:prstGeom prst="rect">
            <a:avLst/>
          </a:prstGeom>
          <a:solidFill>
            <a:srgbClr val="002060"/>
          </a:solidFill>
          <a:ln w="9525">
            <a:solidFill>
              <a:srgbClr val="002060"/>
            </a:solidFill>
            <a:miter lim="800000"/>
            <a:headEnd/>
            <a:tailEnd/>
          </a:ln>
        </p:spPr>
        <p:txBody>
          <a:bodyPr wrap="square" rtlCol="0">
            <a:prstTxWarp prst="textNoShape">
              <a:avLst/>
            </a:prstTxWarp>
            <a:spAutoFit/>
          </a:bodyPr>
          <a:lstStyle/>
          <a:p>
            <a:pPr algn="ctr" eaLnBrk="0" hangingPunct="0"/>
            <a:r>
              <a:rPr lang="en-US" sz="1400" b="1" dirty="0" smtClean="0">
                <a:solidFill>
                  <a:srgbClr val="FFFFFF"/>
                </a:solidFill>
                <a:latin typeface="Calibri" panose="020F0502020204030204" pitchFamily="34" charset="0"/>
                <a:ea typeface="ＭＳ Ｐゴシック" pitchFamily="-12" charset="-128"/>
                <a:cs typeface="ＭＳ Ｐゴシック" pitchFamily="-12" charset="-128"/>
              </a:rPr>
              <a:t>Book Roll</a:t>
            </a:r>
            <a:endParaRPr lang="en-US" sz="1400" b="1" dirty="0">
              <a:solidFill>
                <a:srgbClr val="FFFFFF"/>
              </a:solidFill>
              <a:latin typeface="Calibri" panose="020F0502020204030204" pitchFamily="34" charset="0"/>
              <a:ea typeface="ＭＳ Ｐゴシック" pitchFamily="-12" charset="-128"/>
              <a:cs typeface="ＭＳ Ｐゴシック" pitchFamily="-12" charset="-128"/>
            </a:endParaRPr>
          </a:p>
        </p:txBody>
      </p:sp>
      <p:sp>
        <p:nvSpPr>
          <p:cNvPr id="103" name="Rounded Rectangle 102"/>
          <p:cNvSpPr/>
          <p:nvPr/>
        </p:nvSpPr>
        <p:spPr bwMode="auto">
          <a:xfrm>
            <a:off x="485718" y="5134271"/>
            <a:ext cx="1448555" cy="934992"/>
          </a:xfrm>
          <a:prstGeom prst="roundRect">
            <a:avLst>
              <a:gd name="adj" fmla="val 6018"/>
            </a:avLst>
          </a:prstGeom>
          <a:solidFill>
            <a:schemeClr val="accent1">
              <a:lumMod val="20000"/>
              <a:lumOff val="80000"/>
            </a:schemeClr>
          </a:solidFill>
          <a:ln w="9525" cap="flat" cmpd="sng" algn="ctr">
            <a:solidFill>
              <a:schemeClr val="accent1">
                <a:lumMod val="40000"/>
                <a:lumOff val="6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400" b="1" dirty="0" smtClean="0">
                <a:latin typeface="Calibri" panose="020F0502020204030204" pitchFamily="34" charset="0"/>
                <a:ea typeface="ＭＳ Ｐゴシック" pitchFamily="-12" charset="-128"/>
                <a:cs typeface="ＭＳ Ｐゴシック" pitchFamily="-12" charset="-128"/>
              </a:rPr>
              <a:t>Data from Prior Carrier</a:t>
            </a:r>
          </a:p>
        </p:txBody>
      </p:sp>
      <p:grpSp>
        <p:nvGrpSpPr>
          <p:cNvPr id="104" name="Group 103"/>
          <p:cNvGrpSpPr/>
          <p:nvPr/>
        </p:nvGrpSpPr>
        <p:grpSpPr>
          <a:xfrm>
            <a:off x="894743" y="3466093"/>
            <a:ext cx="1303805" cy="605403"/>
            <a:chOff x="894743" y="3466093"/>
            <a:chExt cx="1303805" cy="605403"/>
          </a:xfrm>
        </p:grpSpPr>
        <p:cxnSp>
          <p:nvCxnSpPr>
            <p:cNvPr id="105" name="Elbow Connector 104"/>
            <p:cNvCxnSpPr>
              <a:stCxn id="99" idx="0"/>
              <a:endCxn id="84" idx="1"/>
            </p:cNvCxnSpPr>
            <p:nvPr/>
          </p:nvCxnSpPr>
          <p:spPr bwMode="auto">
            <a:xfrm rot="5400000" flipH="1" flipV="1">
              <a:off x="1385058" y="3258005"/>
              <a:ext cx="323176" cy="1303805"/>
            </a:xfrm>
            <a:prstGeom prst="bentConnector2">
              <a:avLst/>
            </a:prstGeom>
            <a:solidFill>
              <a:schemeClr val="accent1"/>
            </a:solidFill>
            <a:ln w="19050" cap="flat" cmpd="sng" algn="ctr">
              <a:solidFill>
                <a:srgbClr val="FF0000"/>
              </a:solidFill>
              <a:prstDash val="dash"/>
              <a:round/>
              <a:headEnd type="none" w="med" len="med"/>
              <a:tailEnd type="arrow"/>
            </a:ln>
            <a:effectLst/>
          </p:spPr>
        </p:cxnSp>
        <p:cxnSp>
          <p:nvCxnSpPr>
            <p:cNvPr id="106" name="Straight Connector 105"/>
            <p:cNvCxnSpPr/>
            <p:nvPr/>
          </p:nvCxnSpPr>
          <p:spPr bwMode="auto">
            <a:xfrm flipV="1">
              <a:off x="894743" y="3466093"/>
              <a:ext cx="0" cy="286561"/>
            </a:xfrm>
            <a:prstGeom prst="line">
              <a:avLst/>
            </a:prstGeom>
            <a:solidFill>
              <a:schemeClr val="accent1"/>
            </a:solidFill>
            <a:ln w="19050" cap="flat" cmpd="sng" algn="ctr">
              <a:solidFill>
                <a:srgbClr val="FF0000"/>
              </a:solidFill>
              <a:prstDash val="dash"/>
              <a:round/>
              <a:headEnd type="none" w="med" len="med"/>
              <a:tailEnd type="none" w="med" len="med"/>
            </a:ln>
            <a:effectLst/>
          </p:spPr>
        </p:cxnSp>
      </p:grpSp>
      <p:cxnSp>
        <p:nvCxnSpPr>
          <p:cNvPr id="107" name="Elbow Connector 106"/>
          <p:cNvCxnSpPr/>
          <p:nvPr/>
        </p:nvCxnSpPr>
        <p:spPr bwMode="auto">
          <a:xfrm>
            <a:off x="5629689" y="3717032"/>
            <a:ext cx="652612" cy="12700"/>
          </a:xfrm>
          <a:prstGeom prst="bentConnector3">
            <a:avLst>
              <a:gd name="adj1" fmla="val 50000"/>
            </a:avLst>
          </a:prstGeom>
          <a:solidFill>
            <a:schemeClr val="accent1"/>
          </a:solidFill>
          <a:ln w="19050" cap="flat" cmpd="sng" algn="ctr">
            <a:solidFill>
              <a:srgbClr val="FF0000"/>
            </a:solidFill>
            <a:prstDash val="dash"/>
            <a:round/>
            <a:headEnd type="none" w="med" len="med"/>
            <a:tailEnd type="arrow"/>
          </a:ln>
          <a:effectLst/>
        </p:spPr>
      </p:cxnSp>
      <p:cxnSp>
        <p:nvCxnSpPr>
          <p:cNvPr id="108" name="Straight Arrow Connector 107"/>
          <p:cNvCxnSpPr/>
          <p:nvPr/>
        </p:nvCxnSpPr>
        <p:spPr bwMode="auto">
          <a:xfrm>
            <a:off x="8001000" y="3207256"/>
            <a:ext cx="0" cy="365760"/>
          </a:xfrm>
          <a:prstGeom prst="straightConnector1">
            <a:avLst/>
          </a:prstGeom>
          <a:solidFill>
            <a:schemeClr val="accent1"/>
          </a:solidFill>
          <a:ln w="25400" cap="flat" cmpd="sng" algn="ctr">
            <a:solidFill>
              <a:srgbClr val="002060"/>
            </a:solidFill>
            <a:prstDash val="solid"/>
            <a:round/>
            <a:headEnd type="none" w="med" len="med"/>
            <a:tailEnd type="arrow"/>
          </a:ln>
          <a:effectLst/>
        </p:spPr>
      </p:cxnSp>
    </p:spTree>
    <p:extLst>
      <p:ext uri="{BB962C8B-B14F-4D97-AF65-F5344CB8AC3E}">
        <p14:creationId xmlns:p14="http://schemas.microsoft.com/office/powerpoint/2010/main" val="266928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Capping Strategy - “Block of Business”</a:t>
            </a:r>
          </a:p>
        </p:txBody>
      </p:sp>
      <p:graphicFrame>
        <p:nvGraphicFramePr>
          <p:cNvPr id="10" name="Table 9"/>
          <p:cNvGraphicFramePr>
            <a:graphicFrameLocks noGrp="1"/>
          </p:cNvGraphicFramePr>
          <p:nvPr>
            <p:extLst/>
          </p:nvPr>
        </p:nvGraphicFramePr>
        <p:xfrm>
          <a:off x="91119" y="764704"/>
          <a:ext cx="8900481" cy="2376264"/>
        </p:xfrm>
        <a:graphic>
          <a:graphicData uri="http://schemas.openxmlformats.org/drawingml/2006/table">
            <a:tbl>
              <a:tblPr firstRow="1" bandRow="1"/>
              <a:tblGrid>
                <a:gridCol w="595637"/>
                <a:gridCol w="524091"/>
                <a:gridCol w="407806"/>
                <a:gridCol w="594360"/>
                <a:gridCol w="457200"/>
                <a:gridCol w="640080"/>
                <a:gridCol w="594360"/>
                <a:gridCol w="524091"/>
                <a:gridCol w="594360"/>
                <a:gridCol w="548640"/>
                <a:gridCol w="731520"/>
                <a:gridCol w="438912"/>
                <a:gridCol w="402336"/>
                <a:gridCol w="749808"/>
                <a:gridCol w="594360"/>
                <a:gridCol w="502920"/>
              </a:tblGrid>
              <a:tr h="491799">
                <a:tc rowSpan="2">
                  <a:txBody>
                    <a:bodyPr/>
                    <a:lstStyle/>
                    <a:p>
                      <a:pPr algn="ct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Policy Features That Define a Block</a:t>
                      </a:r>
                      <a:r>
                        <a:rPr lang="en-US" sz="1200" b="1" baseline="0" dirty="0" smtClean="0">
                          <a:solidFill>
                            <a:schemeClr val="bg1"/>
                          </a:solidFill>
                          <a:latin typeface="Calibri" panose="020F0502020204030204" pitchFamily="34" charset="0"/>
                        </a:rPr>
                        <a:t> of Business</a:t>
                      </a: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Conversion Method</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Conversion Source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Block of Business Attributes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999225">
                <a:tc vMerge="1">
                  <a:txBody>
                    <a:bodyPr/>
                    <a:lstStyle/>
                    <a:p>
                      <a:endParaRPr lang="en-US"/>
                    </a:p>
                  </a:txBody>
                  <a:tcPr/>
                </a:tc>
                <a:tc>
                  <a:txBody>
                    <a:bodyPr/>
                    <a:lstStyle/>
                    <a:p>
                      <a:pPr algn="ctr"/>
                      <a:r>
                        <a:rPr lang="en-US" sz="1100" b="1" dirty="0" smtClean="0">
                          <a:latin typeface="Calibri" panose="020F0502020204030204" pitchFamily="34" charset="0"/>
                        </a:rPr>
                        <a:t>Carrier from Book Roll</a:t>
                      </a:r>
                      <a:endParaRPr lang="en-US" sz="1100" b="1"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State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Line of Business</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Policy Term</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Effective Date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Program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UW</a:t>
                      </a:r>
                      <a:r>
                        <a:rPr lang="en-US" sz="1100" b="1" baseline="0" dirty="0" smtClean="0">
                          <a:solidFill>
                            <a:schemeClr val="tx1"/>
                          </a:solidFill>
                          <a:latin typeface="Calibri" panose="020F0502020204030204" pitchFamily="34" charset="0"/>
                        </a:rPr>
                        <a:t> Comp. Source</a:t>
                      </a:r>
                      <a:endParaRPr lang="en-US" sz="1100" b="1" dirty="0" smtClean="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Product Code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Manual</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Automatic</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CSAA</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Book</a:t>
                      </a:r>
                      <a:r>
                        <a:rPr lang="en-US" sz="1100" b="1" baseline="0" dirty="0" smtClean="0">
                          <a:solidFill>
                            <a:schemeClr val="tx1"/>
                          </a:solidFill>
                          <a:latin typeface="Calibri" panose="020F0502020204030204" pitchFamily="34" charset="0"/>
                        </a:rPr>
                        <a:t> Roll</a:t>
                      </a:r>
                      <a:endParaRPr lang="en-US" sz="1100" b="1" dirty="0" smtClean="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Capping Percentage</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Program Factor</a:t>
                      </a: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latin typeface="Calibri" panose="020F0502020204030204" pitchFamily="34" charset="0"/>
                        </a:rPr>
                        <a:t>UW Comp.</a:t>
                      </a:r>
                      <a:r>
                        <a:rPr lang="en-US" sz="1100" b="1" baseline="0" dirty="0" smtClean="0">
                          <a:solidFill>
                            <a:schemeClr val="tx1"/>
                          </a:solidFill>
                          <a:latin typeface="Calibri" panose="020F0502020204030204" pitchFamily="34" charset="0"/>
                        </a:rPr>
                        <a:t> Target</a:t>
                      </a:r>
                      <a:endParaRPr lang="en-US" sz="1100" b="1" dirty="0" smtClean="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950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b="1" dirty="0" smtClean="0">
                          <a:solidFill>
                            <a:schemeClr val="bg1"/>
                          </a:solidFill>
                          <a:latin typeface="Calibri" panose="020F0502020204030204" pitchFamily="34" charset="0"/>
                        </a:rPr>
                        <a:t>Block 1</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95080">
                <a:tc>
                  <a:txBody>
                    <a:bodyPr/>
                    <a:lstStyle/>
                    <a:p>
                      <a:pPr algn="ctr"/>
                      <a:r>
                        <a:rPr lang="en-US" sz="1200" b="1" dirty="0" smtClean="0">
                          <a:solidFill>
                            <a:schemeClr val="bg1"/>
                          </a:solidFill>
                          <a:latin typeface="Calibri" panose="020F0502020204030204" pitchFamily="34" charset="0"/>
                        </a:rPr>
                        <a:t>Block 2</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95080">
                <a:tc>
                  <a:txBody>
                    <a:bodyPr/>
                    <a:lstStyle/>
                    <a:p>
                      <a:pPr algn="ctr"/>
                      <a:r>
                        <a:rPr lang="en-US" sz="1200" b="1" dirty="0" smtClean="0">
                          <a:solidFill>
                            <a:schemeClr val="bg1"/>
                          </a:solidFill>
                          <a:latin typeface="Calibri" panose="020F0502020204030204" pitchFamily="34" charset="0"/>
                        </a:rPr>
                        <a:t>Block N</a:t>
                      </a:r>
                      <a:endParaRPr lang="en-US" sz="1200" b="1" dirty="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endParaRPr lang="en-US" sz="1200" b="0" i="0" u="none" strike="noStrike" dirty="0">
                        <a:solidFill>
                          <a:srgbClr val="000000"/>
                        </a:solidFill>
                        <a:effectLst/>
                        <a:latin typeface="Calibri"/>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
        <p:nvSpPr>
          <p:cNvPr id="4" name="Down Arrow 3"/>
          <p:cNvSpPr/>
          <p:nvPr/>
        </p:nvSpPr>
        <p:spPr>
          <a:xfrm>
            <a:off x="2207128" y="3228706"/>
            <a:ext cx="924712" cy="42405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Down Arrow 6"/>
          <p:cNvSpPr/>
          <p:nvPr/>
        </p:nvSpPr>
        <p:spPr>
          <a:xfrm>
            <a:off x="5292855" y="3228706"/>
            <a:ext cx="924712" cy="42405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5" name="Group 4"/>
          <p:cNvGrpSpPr/>
          <p:nvPr/>
        </p:nvGrpSpPr>
        <p:grpSpPr>
          <a:xfrm>
            <a:off x="685800" y="1295400"/>
            <a:ext cx="8236024" cy="1823464"/>
            <a:chOff x="533400" y="1317504"/>
            <a:chExt cx="8435004" cy="1823464"/>
          </a:xfrm>
        </p:grpSpPr>
        <p:sp>
          <p:nvSpPr>
            <p:cNvPr id="3" name="Rectangle 2"/>
            <p:cNvSpPr/>
            <p:nvPr/>
          </p:nvSpPr>
          <p:spPr>
            <a:xfrm>
              <a:off x="533400" y="1317504"/>
              <a:ext cx="4421832" cy="18234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p:nvSpPr>
          <p:spPr>
            <a:xfrm>
              <a:off x="4955232" y="1317504"/>
              <a:ext cx="2158128" cy="18234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113360" y="1317504"/>
              <a:ext cx="1855044" cy="18234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 name="Down Arrow 8"/>
          <p:cNvSpPr/>
          <p:nvPr/>
        </p:nvSpPr>
        <p:spPr>
          <a:xfrm>
            <a:off x="7535720" y="3228706"/>
            <a:ext cx="924712" cy="424056"/>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ounded Rectangle 10"/>
          <p:cNvSpPr/>
          <p:nvPr/>
        </p:nvSpPr>
        <p:spPr bwMode="auto">
          <a:xfrm>
            <a:off x="1331640" y="3732762"/>
            <a:ext cx="2651760"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Block of Business is a construct to define a group of policies with shared characteristics</a:t>
            </a:r>
          </a:p>
        </p:txBody>
      </p:sp>
      <p:sp>
        <p:nvSpPr>
          <p:cNvPr id="14" name="Rounded Rectangle 13"/>
          <p:cNvSpPr/>
          <p:nvPr/>
        </p:nvSpPr>
        <p:spPr bwMode="auto">
          <a:xfrm>
            <a:off x="7113360" y="3732762"/>
            <a:ext cx="1855044"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Capping percentage is specified at the Block of Business level</a:t>
            </a:r>
          </a:p>
        </p:txBody>
      </p:sp>
      <p:sp>
        <p:nvSpPr>
          <p:cNvPr id="15" name="Rounded Rectangle 14"/>
          <p:cNvSpPr/>
          <p:nvPr/>
        </p:nvSpPr>
        <p:spPr bwMode="auto">
          <a:xfrm>
            <a:off x="755576" y="5445224"/>
            <a:ext cx="7780780" cy="54864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eaLnBrk="0" hangingPunct="0"/>
            <a:r>
              <a:rPr lang="en-US" sz="1200" b="1" dirty="0">
                <a:solidFill>
                  <a:prstClr val="black"/>
                </a:solidFill>
              </a:rPr>
              <a:t>Underwriting Company Note</a:t>
            </a:r>
            <a:r>
              <a:rPr lang="en-US" sz="1200" dirty="0">
                <a:solidFill>
                  <a:prstClr val="black"/>
                </a:solidFill>
              </a:rPr>
              <a:t>:  Underwriting Company  Target is a placeholder to specify </a:t>
            </a:r>
            <a:r>
              <a:rPr lang="en-US" sz="1200" dirty="0" err="1">
                <a:solidFill>
                  <a:prstClr val="black"/>
                </a:solidFill>
              </a:rPr>
              <a:t>Exigen</a:t>
            </a:r>
            <a:r>
              <a:rPr lang="en-US" sz="1200" dirty="0">
                <a:solidFill>
                  <a:prstClr val="black"/>
                </a:solidFill>
              </a:rPr>
              <a:t> PAS underwriting company at the Block of Business level, but the 3/2/15 requirements exclude any logic to dynamically assign an underwriting company or manage the multiple algorithms or other aspects of multiple underwriting companies per state</a:t>
            </a:r>
          </a:p>
        </p:txBody>
      </p:sp>
      <p:sp>
        <p:nvSpPr>
          <p:cNvPr id="16" name="Rounded Rectangle 15"/>
          <p:cNvSpPr/>
          <p:nvPr/>
        </p:nvSpPr>
        <p:spPr bwMode="auto">
          <a:xfrm>
            <a:off x="4644008" y="3732762"/>
            <a:ext cx="2261121"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CSAA Conversion Source uses legacy rate plan premium calculated with “aged” (e.g. renewal) policy characteristics</a:t>
            </a:r>
          </a:p>
        </p:txBody>
      </p:sp>
      <p:sp>
        <p:nvSpPr>
          <p:cNvPr id="17" name="Rounded Rectangle 16"/>
          <p:cNvSpPr/>
          <p:nvPr/>
        </p:nvSpPr>
        <p:spPr bwMode="auto">
          <a:xfrm>
            <a:off x="4657728" y="4596858"/>
            <a:ext cx="2247401" cy="731520"/>
          </a:xfrm>
          <a:prstGeom prst="roundRect">
            <a:avLst>
              <a:gd name="adj" fmla="val 6018"/>
            </a:avLst>
          </a:prstGeom>
          <a:no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200" dirty="0">
                <a:solidFill>
                  <a:prstClr val="black"/>
                </a:solidFill>
              </a:rPr>
              <a:t>Book Roll Conversion Source uses legacy rate plan premium calculated with “</a:t>
            </a:r>
            <a:r>
              <a:rPr lang="en-US" sz="1200" dirty="0" err="1">
                <a:solidFill>
                  <a:prstClr val="black"/>
                </a:solidFill>
              </a:rPr>
              <a:t>unaged</a:t>
            </a:r>
            <a:r>
              <a:rPr lang="en-US" sz="1200" dirty="0">
                <a:solidFill>
                  <a:prstClr val="black"/>
                </a:solidFill>
              </a:rPr>
              <a:t>” (e.g. expiring) policy characteristics</a:t>
            </a:r>
          </a:p>
        </p:txBody>
      </p:sp>
    </p:spTree>
    <p:extLst>
      <p:ext uri="{BB962C8B-B14F-4D97-AF65-F5344CB8AC3E}">
        <p14:creationId xmlns:p14="http://schemas.microsoft.com/office/powerpoint/2010/main" val="3876931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Capping Strategy - Core Requirements</a:t>
            </a:r>
            <a:endParaRPr lang="en-US" dirty="0"/>
          </a:p>
        </p:txBody>
      </p:sp>
      <p:sp>
        <p:nvSpPr>
          <p:cNvPr id="11" name="Rounded Rectangle 10"/>
          <p:cNvSpPr/>
          <p:nvPr/>
        </p:nvSpPr>
        <p:spPr bwMode="auto">
          <a:xfrm>
            <a:off x="179512" y="689371"/>
            <a:ext cx="8703892" cy="1828800"/>
          </a:xfrm>
          <a:prstGeom prst="roundRect">
            <a:avLst>
              <a:gd name="adj" fmla="val 6018"/>
            </a:avLst>
          </a:prstGeom>
          <a:solidFill>
            <a:srgbClr val="002060"/>
          </a:solidFill>
          <a:ln w="9525" cap="flat" cmpd="sng" algn="ctr">
            <a:noFill/>
            <a:prstDash val="solid"/>
            <a:round/>
            <a:headEnd type="none" w="med" len="med"/>
            <a:tailEnd type="none" w="med" len="med"/>
          </a:ln>
          <a:effectLst/>
        </p:spPr>
        <p:txBody>
          <a:bodyPr vert="horz" wrap="square" lIns="45720" tIns="0" rIns="45720" bIns="45720" numCol="1" rtlCol="0" anchor="t" anchorCtr="0" compatLnSpc="1">
            <a:prstTxWarp prst="textNoShape">
              <a:avLst/>
            </a:prstTxWarp>
          </a:bodyPr>
          <a:lstStyle/>
          <a:p>
            <a:pPr algn="ctr" eaLnBrk="0" hangingPunct="0"/>
            <a:r>
              <a:rPr lang="en-US" sz="1600" b="1" dirty="0">
                <a:solidFill>
                  <a:srgbClr val="FFFFFF"/>
                </a:solidFill>
                <a:ea typeface="ＭＳ Ｐゴシック" pitchFamily="-12" charset="-128"/>
                <a:cs typeface="ＭＳ Ｐゴシック" pitchFamily="-12" charset="-128"/>
              </a:rPr>
              <a:t>Capping Business Requirements</a:t>
            </a:r>
          </a:p>
        </p:txBody>
      </p:sp>
      <p:sp>
        <p:nvSpPr>
          <p:cNvPr id="12" name="Rounded Rectangle 11"/>
          <p:cNvSpPr/>
          <p:nvPr/>
        </p:nvSpPr>
        <p:spPr bwMode="auto">
          <a:xfrm>
            <a:off x="286988" y="980728"/>
            <a:ext cx="8475292" cy="1463040"/>
          </a:xfrm>
          <a:prstGeom prst="roundRect">
            <a:avLst>
              <a:gd name="adj" fmla="val 6018"/>
            </a:avLst>
          </a:prstGeom>
          <a:solidFill>
            <a:srgbClr val="00B0F0"/>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285750" indent="-285750" eaLnBrk="0" hangingPunct="0">
              <a:buFont typeface="Arial" panose="020B0604020202020204" pitchFamily="34" charset="0"/>
              <a:buChar char="•"/>
            </a:pPr>
            <a:r>
              <a:rPr lang="en-US" sz="1600" b="1" dirty="0">
                <a:solidFill>
                  <a:srgbClr val="000000"/>
                </a:solidFill>
                <a:ea typeface="ＭＳ Ｐゴシック" pitchFamily="-12" charset="-128"/>
                <a:cs typeface="ＭＳ Ｐゴシック" pitchFamily="-12" charset="-128"/>
              </a:rPr>
              <a:t>Cap premium changes to CSAA Conversions and Book Rolls at a Block of Business Level, where:</a:t>
            </a:r>
          </a:p>
          <a:p>
            <a:pPr marL="571500" lvl="1" indent="-279400" eaLnBrk="0" hangingPunct="0">
              <a:buSzPct val="75000"/>
              <a:buFont typeface="Courier New" panose="02070309020205020404" pitchFamily="49" charset="0"/>
              <a:buChar char="o"/>
            </a:pPr>
            <a:r>
              <a:rPr lang="en-US" sz="1600" b="1" dirty="0">
                <a:solidFill>
                  <a:srgbClr val="000000"/>
                </a:solidFill>
                <a:ea typeface="ＭＳ Ｐゴシック" pitchFamily="-12" charset="-128"/>
                <a:cs typeface="ＭＳ Ｐゴシック" pitchFamily="-12" charset="-128"/>
              </a:rPr>
              <a:t>A block of Business is defined by:  (Prior Carrier, State, LOB, Policy Term and etc.)</a:t>
            </a:r>
          </a:p>
          <a:p>
            <a:pPr marL="571500" lvl="1" indent="-279400" eaLnBrk="0" hangingPunct="0">
              <a:buSzPct val="75000"/>
              <a:buFont typeface="Courier New" panose="02070309020205020404" pitchFamily="49" charset="0"/>
              <a:buChar char="o"/>
            </a:pPr>
            <a:r>
              <a:rPr lang="en-US" sz="1600" b="1" dirty="0">
                <a:solidFill>
                  <a:srgbClr val="000000"/>
                </a:solidFill>
                <a:ea typeface="ＭＳ Ｐゴシック" pitchFamily="-12" charset="-128"/>
                <a:cs typeface="ＭＳ Ｐゴシック" pitchFamily="-12" charset="-128"/>
              </a:rPr>
              <a:t>For a block of Business, Capping %, Program Factor and UW Company are constant</a:t>
            </a:r>
          </a:p>
          <a:p>
            <a:pPr marL="285750" indent="-285750" eaLnBrk="0" hangingPunct="0">
              <a:buFont typeface="Arial" panose="020B0604020202020204" pitchFamily="34" charset="0"/>
              <a:buChar char="•"/>
            </a:pPr>
            <a:r>
              <a:rPr lang="en-US" sz="1600" b="1" dirty="0">
                <a:solidFill>
                  <a:srgbClr val="000000"/>
                </a:solidFill>
                <a:ea typeface="ＭＳ Ｐゴシック" pitchFamily="-12" charset="-128"/>
                <a:cs typeface="ＭＳ Ｐゴシック" pitchFamily="-12" charset="-128"/>
              </a:rPr>
              <a:t>Enable flexibility in the duration and velocity of premium release</a:t>
            </a:r>
          </a:p>
          <a:p>
            <a:pPr marL="285750" indent="-285750" eaLnBrk="0" hangingPunct="0">
              <a:buFont typeface="Arial" panose="020B0604020202020204" pitchFamily="34" charset="0"/>
              <a:buChar char="•"/>
            </a:pPr>
            <a:r>
              <a:rPr lang="en-US" sz="1600" b="1" dirty="0">
                <a:solidFill>
                  <a:srgbClr val="000000"/>
                </a:solidFill>
                <a:ea typeface="ＭＳ Ｐゴシック" pitchFamily="-12" charset="-128"/>
                <a:cs typeface="ＭＳ Ｐゴシック" pitchFamily="-12" charset="-128"/>
              </a:rPr>
              <a:t>Provide data elements required for downstream processes such as actuarial pricing indications</a:t>
            </a:r>
          </a:p>
        </p:txBody>
      </p:sp>
      <p:cxnSp>
        <p:nvCxnSpPr>
          <p:cNvPr id="13" name="Straight Arrow Connector 12"/>
          <p:cNvCxnSpPr/>
          <p:nvPr/>
        </p:nvCxnSpPr>
        <p:spPr bwMode="auto">
          <a:xfrm>
            <a:off x="323528" y="5877272"/>
            <a:ext cx="2808312" cy="0"/>
          </a:xfrm>
          <a:prstGeom prst="straightConnector1">
            <a:avLst/>
          </a:prstGeom>
          <a:solidFill>
            <a:schemeClr val="accent1"/>
          </a:solidFill>
          <a:ln w="22225" cap="flat" cmpd="sng" algn="ctr">
            <a:solidFill>
              <a:srgbClr val="FF0000"/>
            </a:solidFill>
            <a:prstDash val="dash"/>
            <a:round/>
            <a:headEnd type="arrow"/>
            <a:tailEnd type="arrow"/>
          </a:ln>
          <a:effectLst/>
        </p:spPr>
      </p:cxnSp>
      <p:cxnSp>
        <p:nvCxnSpPr>
          <p:cNvPr id="21" name="Straight Arrow Connector 20"/>
          <p:cNvCxnSpPr/>
          <p:nvPr/>
        </p:nvCxnSpPr>
        <p:spPr bwMode="auto">
          <a:xfrm>
            <a:off x="3341048" y="5877272"/>
            <a:ext cx="5695448" cy="0"/>
          </a:xfrm>
          <a:prstGeom prst="straightConnector1">
            <a:avLst/>
          </a:prstGeom>
          <a:solidFill>
            <a:schemeClr val="accent1"/>
          </a:solidFill>
          <a:ln w="22225" cap="flat" cmpd="sng" algn="ctr">
            <a:solidFill>
              <a:srgbClr val="FF0000"/>
            </a:solidFill>
            <a:prstDash val="dash"/>
            <a:round/>
            <a:headEnd type="arrow"/>
            <a:tailEnd type="arrow"/>
          </a:ln>
          <a:effectLst/>
        </p:spPr>
      </p:cxnSp>
      <p:sp>
        <p:nvSpPr>
          <p:cNvPr id="22" name="Rounded Rectangle 21"/>
          <p:cNvSpPr/>
          <p:nvPr/>
        </p:nvSpPr>
        <p:spPr bwMode="auto">
          <a:xfrm>
            <a:off x="805880" y="6089360"/>
            <a:ext cx="2103120" cy="533400"/>
          </a:xfrm>
          <a:prstGeom prst="roundRect">
            <a:avLst>
              <a:gd name="adj" fmla="val 6018"/>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altLang="ko-KR" sz="1600" b="1" dirty="0">
                <a:solidFill>
                  <a:prstClr val="black"/>
                </a:solidFill>
              </a:rPr>
              <a:t>Calculation</a:t>
            </a:r>
            <a:endParaRPr lang="en-US" sz="1600" b="1" dirty="0">
              <a:solidFill>
                <a:srgbClr val="000000"/>
              </a:solidFill>
              <a:ea typeface="ＭＳ Ｐゴシック" pitchFamily="-12" charset="-128"/>
              <a:cs typeface="ＭＳ Ｐゴシック" pitchFamily="-12" charset="-128"/>
            </a:endParaRPr>
          </a:p>
        </p:txBody>
      </p:sp>
      <p:sp>
        <p:nvSpPr>
          <p:cNvPr id="23" name="Rounded Rectangle 22"/>
          <p:cNvSpPr/>
          <p:nvPr/>
        </p:nvSpPr>
        <p:spPr bwMode="auto">
          <a:xfrm>
            <a:off x="4045626" y="6099027"/>
            <a:ext cx="4490342" cy="533400"/>
          </a:xfrm>
          <a:prstGeom prst="roundRect">
            <a:avLst>
              <a:gd name="adj" fmla="val 6018"/>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hangingPunct="0"/>
            <a:r>
              <a:rPr lang="en-US" sz="1600" b="1" dirty="0">
                <a:solidFill>
                  <a:prstClr val="black"/>
                </a:solidFill>
              </a:rPr>
              <a:t>Block of Business</a:t>
            </a:r>
            <a:endParaRPr lang="en-US" sz="1600" b="1" dirty="0">
              <a:solidFill>
                <a:srgbClr val="000000"/>
              </a:solidFill>
              <a:ea typeface="ＭＳ Ｐゴシック" pitchFamily="-12" charset="-128"/>
              <a:cs typeface="ＭＳ Ｐゴシック" pitchFamily="-12" charset="-128"/>
            </a:endParaRPr>
          </a:p>
        </p:txBody>
      </p:sp>
      <p:graphicFrame>
        <p:nvGraphicFramePr>
          <p:cNvPr id="24" name="Table 23"/>
          <p:cNvGraphicFramePr>
            <a:graphicFrameLocks noGrp="1"/>
          </p:cNvGraphicFramePr>
          <p:nvPr>
            <p:extLst>
              <p:ext uri="{D42A27DB-BD31-4B8C-83A1-F6EECF244321}">
                <p14:modId xmlns:p14="http://schemas.microsoft.com/office/powerpoint/2010/main" val="3866088005"/>
              </p:ext>
            </p:extLst>
          </p:nvPr>
        </p:nvGraphicFramePr>
        <p:xfrm>
          <a:off x="-36512" y="2603919"/>
          <a:ext cx="9191041" cy="3129337"/>
        </p:xfrm>
        <a:graphic>
          <a:graphicData uri="http://schemas.openxmlformats.org/drawingml/2006/table">
            <a:tbl>
              <a:tblPr firstRow="1" bandRow="1"/>
              <a:tblGrid>
                <a:gridCol w="318448"/>
                <a:gridCol w="758952"/>
                <a:gridCol w="758952"/>
                <a:gridCol w="621792"/>
                <a:gridCol w="673289"/>
                <a:gridCol w="685800"/>
                <a:gridCol w="363941"/>
                <a:gridCol w="409432"/>
                <a:gridCol w="548640"/>
                <a:gridCol w="545911"/>
                <a:gridCol w="545911"/>
                <a:gridCol w="594360"/>
                <a:gridCol w="545911"/>
                <a:gridCol w="682388"/>
                <a:gridCol w="545911"/>
                <a:gridCol w="591403"/>
              </a:tblGrid>
              <a:tr h="458662">
                <a:tc rowSpan="2">
                  <a:txBody>
                    <a:bodyPr/>
                    <a:lstStyle/>
                    <a:p>
                      <a:pPr algn="ctr"/>
                      <a:r>
                        <a:rPr lang="en-US" sz="1200" b="1" dirty="0" smtClean="0">
                          <a:solidFill>
                            <a:schemeClr val="bg1"/>
                          </a:solidFill>
                          <a:latin typeface="Calibri" panose="020F0502020204030204" pitchFamily="34" charset="0"/>
                        </a:rPr>
                        <a:t>Pol </a:t>
                      </a:r>
                      <a:r>
                        <a:rPr lang="en-US" sz="1200" b="1" baseline="0" dirty="0" smtClean="0">
                          <a:solidFill>
                            <a:schemeClr val="bg1"/>
                          </a:solidFill>
                          <a:latin typeface="Calibri" panose="020F0502020204030204" pitchFamily="34" charset="0"/>
                        </a:rPr>
                        <a:t>ID</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Renewal Premium Calculated in Legacy</a:t>
                      </a:r>
                      <a:r>
                        <a:rPr lang="en-US" sz="1200" b="1" baseline="0" dirty="0" smtClean="0">
                          <a:solidFill>
                            <a:schemeClr val="bg1"/>
                          </a:solidFill>
                          <a:latin typeface="Calibri" panose="020F0502020204030204" pitchFamily="34" charset="0"/>
                        </a:rPr>
                        <a:t> System</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Renewal Premium Calculated in PAS</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Capping Factor</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Capped Term Premium</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Policy Features That Define</a:t>
                      </a:r>
                      <a:r>
                        <a:rPr lang="en-US" sz="1200" b="1" baseline="0" dirty="0" smtClean="0">
                          <a:solidFill>
                            <a:schemeClr val="bg1"/>
                          </a:solidFill>
                          <a:latin typeface="Calibri" panose="020F0502020204030204" pitchFamily="34" charset="0"/>
                        </a:rPr>
                        <a:t> Block of Business</a:t>
                      </a:r>
                      <a:endParaRPr lang="en-US" sz="1200" b="1" dirty="0" smtClean="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Block of Business Attributes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bg1"/>
                        </a:solidFill>
                        <a:latin typeface="Calibri" panose="020F0502020204030204" pitchFamily="34" charset="0"/>
                      </a:endParaRPr>
                    </a:p>
                  </a:txBody>
                  <a:tcPr marL="45720" marR="45720" anchor="ctr">
                    <a:lnL w="76200" cap="flat" cmpd="sng" algn="ctr">
                      <a:solidFill>
                        <a:sysClr val="window" lastClr="FFFFFF"/>
                      </a:solidFill>
                      <a:prstDash val="solid"/>
                      <a:round/>
                      <a:headEnd type="none" w="med" len="med"/>
                      <a:tailEnd type="none" w="med" len="med"/>
                    </a:lnL>
                    <a:lnR w="76200" cap="flat" cmpd="sng" algn="ctr">
                      <a:solidFill>
                        <a:sysClr val="window" lastClr="FFFFFF"/>
                      </a:solidFill>
                      <a:prstDash val="solid"/>
                      <a:round/>
                      <a:headEnd type="none" w="med" len="med"/>
                      <a:tailEnd type="none" w="med" len="med"/>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200" b="1" dirty="0" smtClean="0">
                        <a:solidFill>
                          <a:schemeClr val="bg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r>
              <a:tr h="73385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050" b="1" dirty="0" smtClean="0">
                          <a:latin typeface="Calibri" panose="020F0502020204030204" pitchFamily="34" charset="0"/>
                        </a:rPr>
                        <a:t>Prior Carrier from Book Roll</a:t>
                      </a:r>
                      <a:endParaRPr lang="en-US" sz="1400" b="1" dirty="0">
                        <a:latin typeface="Calibri" panose="020F0502020204030204" pitchFamily="34" charset="0"/>
                      </a:endParaRP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State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LOB</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Policy Term (months)</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Effective Date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Program Code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UW</a:t>
                      </a:r>
                      <a:r>
                        <a:rPr lang="en-US" sz="1050" b="1" baseline="0" dirty="0" smtClean="0">
                          <a:solidFill>
                            <a:schemeClr val="tx1"/>
                          </a:solidFill>
                          <a:latin typeface="Calibri" panose="020F0502020204030204" pitchFamily="34" charset="0"/>
                        </a:rPr>
                        <a:t> Company Source</a:t>
                      </a:r>
                      <a:endParaRPr lang="en-US" sz="1050" b="1" dirty="0" smtClean="0">
                        <a:solidFill>
                          <a:schemeClr val="tx1"/>
                        </a:solidFill>
                        <a:latin typeface="Calibri" panose="020F0502020204030204" pitchFamily="34" charset="0"/>
                      </a:endParaRP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Product Code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Capping Percentage</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Program Factor</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dirty="0" smtClean="0">
                          <a:solidFill>
                            <a:schemeClr val="tx1"/>
                          </a:solidFill>
                          <a:latin typeface="Calibri" panose="020F0502020204030204" pitchFamily="34" charset="0"/>
                        </a:rPr>
                        <a:t>UW Company Target</a:t>
                      </a:r>
                    </a:p>
                  </a:txBody>
                  <a:tcPr marL="18288" marR="18288"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6688">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b="1" dirty="0" smtClean="0">
                          <a:solidFill>
                            <a:schemeClr val="bg1"/>
                          </a:solidFill>
                          <a:latin typeface="Calibri" panose="020F0502020204030204" pitchFamily="34" charset="0"/>
                        </a:rPr>
                        <a:t>A</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sz="1200" dirty="0" smtClean="0">
                          <a:solidFill>
                            <a:schemeClr val="tx1"/>
                          </a:solidFill>
                          <a:latin typeface="Calibri" panose="020F0502020204030204" pitchFamily="34" charset="0"/>
                        </a:rPr>
                        <a:t>$600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libri" panose="020F0502020204030204" pitchFamily="34" charset="0"/>
                        </a:rPr>
                        <a:t>$823</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libri" panose="020F0502020204030204" pitchFamily="34" charset="0"/>
                        </a:rPr>
                        <a:t>0.7509</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libri" panose="020F0502020204030204" pitchFamily="34" charset="0"/>
                        </a:rPr>
                        <a:t>$618</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1/1/16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3%</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1.0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3">
                  <a:txBody>
                    <a:bodyPr/>
                    <a:lstStyle/>
                    <a:p>
                      <a:pPr algn="ctr"/>
                      <a:r>
                        <a:rPr lang="en-US" sz="1200" dirty="0" smtClean="0">
                          <a:solidFill>
                            <a:schemeClr val="tx1"/>
                          </a:solidFill>
                          <a:latin typeface="Calibri" panose="020F0502020204030204" pitchFamily="34" charset="0"/>
                        </a:rPr>
                        <a:t>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6688">
                <a:tc>
                  <a:txBody>
                    <a:bodyPr/>
                    <a:lstStyle/>
                    <a:p>
                      <a:pPr algn="ctr"/>
                      <a:r>
                        <a:rPr lang="en-US" sz="1200" b="1" dirty="0" smtClean="0">
                          <a:solidFill>
                            <a:schemeClr val="bg1"/>
                          </a:solidFill>
                          <a:latin typeface="Calibri" panose="020F0502020204030204" pitchFamily="34" charset="0"/>
                        </a:rPr>
                        <a:t>B</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$680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0.7004</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Calibri" panose="020F0502020204030204" pitchFamily="34" charset="0"/>
                        </a:rPr>
                        <a:t>$700</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4/1/16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N/A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6688">
                <a:tc>
                  <a:txBody>
                    <a:bodyPr/>
                    <a:lstStyle/>
                    <a:p>
                      <a:pPr algn="ctr"/>
                      <a:r>
                        <a:rPr lang="en-US" sz="1200" b="1" dirty="0" smtClean="0">
                          <a:solidFill>
                            <a:schemeClr val="bg1"/>
                          </a:solidFill>
                          <a:latin typeface="Calibri" panose="020F0502020204030204" pitchFamily="34" charset="0"/>
                        </a:rPr>
                        <a:t>C</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dirty="0" smtClean="0">
                          <a:solidFill>
                            <a:schemeClr val="tx1"/>
                          </a:solidFill>
                          <a:latin typeface="Calibri" panose="020F0502020204030204" pitchFamily="34" charset="0"/>
                        </a:rPr>
                        <a:t>$100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$100</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N/A</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7/1/16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solidFill>
                          <a:schemeClr val="tx1"/>
                        </a:solidFill>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6688">
                <a:tc>
                  <a:txBody>
                    <a:bodyPr/>
                    <a:lstStyle/>
                    <a:p>
                      <a:pPr algn="ctr"/>
                      <a:r>
                        <a:rPr lang="en-US" sz="1200" b="1" dirty="0" smtClean="0">
                          <a:solidFill>
                            <a:schemeClr val="bg1"/>
                          </a:solidFill>
                          <a:latin typeface="Calibri" panose="020F0502020204030204" pitchFamily="34" charset="0"/>
                        </a:rPr>
                        <a:t>D</a:t>
                      </a:r>
                      <a:endParaRPr lang="en-US" sz="1200" b="1" dirty="0">
                        <a:solidFill>
                          <a:schemeClr val="bg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rgbClr val="FF0000"/>
                          </a:solidFill>
                          <a:latin typeface="Calibri" panose="020F0502020204030204" pitchFamily="34" charset="0"/>
                        </a:rPr>
                        <a:t>$450</a:t>
                      </a:r>
                      <a:endParaRPr lang="en-US" sz="1200" b="0" dirty="0">
                        <a:solidFill>
                          <a:srgbClr val="FF0000"/>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rgbClr val="FF0000"/>
                          </a:solidFill>
                          <a:latin typeface="Calibri" panose="020F0502020204030204" pitchFamily="34" charset="0"/>
                        </a:rPr>
                        <a:t>$300</a:t>
                      </a:r>
                      <a:endParaRPr lang="en-US" sz="1200" dirty="0">
                        <a:solidFill>
                          <a:srgbClr val="FF0000"/>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1.425</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$428</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Travelers</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9/1/16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A</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5%</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solidFill>
                            <a:schemeClr val="tx1"/>
                          </a:solidFill>
                          <a:latin typeface="Calibri" panose="020F0502020204030204" pitchFamily="34" charset="0"/>
                        </a:rPr>
                        <a:t>1.0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66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E</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$325</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$450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0.7583</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$341</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Travelers</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Auto</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12/8/16</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mn-lt"/>
                        </a:rPr>
                        <a:t>I</a:t>
                      </a:r>
                      <a:endParaRPr lang="en-US" sz="1200" b="0" i="0" u="none" strike="noStrike" baseline="0" dirty="0" smtClean="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n-lt"/>
                        </a:rPr>
                        <a:t>N/A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endParaRPr lang="en-US"/>
                    </a:p>
                  </a:txBody>
                  <a:tcPr/>
                </a:tc>
              </a:tr>
              <a:tr h="2766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F</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$650</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$875</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0.7725</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$676</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dirty="0" smtClean="0">
                          <a:solidFill>
                            <a:srgbClr val="000000"/>
                          </a:solidFill>
                          <a:effectLst/>
                          <a:latin typeface="Calibri"/>
                        </a:rPr>
                        <a:t>8/4/16</a:t>
                      </a:r>
                      <a:endParaRPr lang="en-US" sz="1200" b="0" i="0" u="none" strike="noStrike" dirty="0">
                        <a:solidFill>
                          <a:srgbClr val="000000"/>
                        </a:solidFill>
                        <a:effectLst/>
                        <a:latin typeface="Calibri"/>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4%</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1.0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rowSpan="2">
                  <a:txBody>
                    <a:bodyPr/>
                    <a:lstStyle/>
                    <a:p>
                      <a:pPr algn="ctr"/>
                      <a:r>
                        <a:rPr lang="en-US" sz="1200" dirty="0" smtClean="0">
                          <a:latin typeface="Calibri" panose="020F0502020204030204" pitchFamily="34" charset="0"/>
                        </a:rPr>
                        <a:t>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7668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Calibri" panose="020F0502020204030204" pitchFamily="34" charset="0"/>
                        </a:rPr>
                        <a:t>G</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200" b="0" dirty="0" smtClean="0">
                          <a:solidFill>
                            <a:schemeClr val="tx1"/>
                          </a:solidFill>
                          <a:latin typeface="Calibri" panose="020F0502020204030204" pitchFamily="34" charset="0"/>
                        </a:rPr>
                        <a:t>$200</a:t>
                      </a:r>
                      <a:endParaRPr lang="en-US" sz="1200" b="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$300</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0.6933</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$208</a:t>
                      </a:r>
                      <a:endParaRPr lang="en-US" sz="1200" dirty="0">
                        <a:solidFill>
                          <a:schemeClr val="tx1"/>
                        </a:solidFill>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N/A</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AZ</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latin typeface="Calibri" panose="020F0502020204030204" pitchFamily="34" charset="0"/>
                        </a:rPr>
                        <a:t>Prop</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200" dirty="0" smtClean="0">
                          <a:solidFill>
                            <a:schemeClr val="tx1"/>
                          </a:solidFill>
                          <a:latin typeface="Calibri" panose="020F0502020204030204" pitchFamily="34" charset="0"/>
                        </a:rPr>
                        <a:t>12  </a:t>
                      </a: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10/3/16</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I</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A</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b"/>
                      <a:r>
                        <a:rPr lang="en-US" sz="1200" b="0" i="0" u="none" strike="noStrike" baseline="0" dirty="0" smtClean="0">
                          <a:solidFill>
                            <a:srgbClr val="000000"/>
                          </a:solidFill>
                          <a:effectLst/>
                          <a:latin typeface="Calibri"/>
                        </a:rPr>
                        <a:t>B2</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vMerge="1">
                  <a:txBody>
                    <a:bodyPr/>
                    <a:lstStyle/>
                    <a:p>
                      <a:pPr algn="ctr"/>
                      <a:endParaRPr lang="en-US" sz="1200" dirty="0">
                        <a:latin typeface="Calibri" panose="020F0502020204030204" pitchFamily="34" charset="0"/>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extLst>
      <p:ext uri="{BB962C8B-B14F-4D97-AF65-F5344CB8AC3E}">
        <p14:creationId xmlns:p14="http://schemas.microsoft.com/office/powerpoint/2010/main" val="3439650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g_IE_v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ocial Prism">
  <a:themeElements>
    <a:clrScheme name="Cognizant">
      <a:dk1>
        <a:sysClr val="windowText" lastClr="000000"/>
      </a:dk1>
      <a:lt1>
        <a:srgbClr val="F2F2F2"/>
      </a:lt1>
      <a:dk2>
        <a:srgbClr val="F2F2F2"/>
      </a:dk2>
      <a:lt2>
        <a:srgbClr val="EEECE1"/>
      </a:lt2>
      <a:accent1>
        <a:srgbClr val="00ACB6"/>
      </a:accent1>
      <a:accent2>
        <a:srgbClr val="74B000"/>
      </a:accent2>
      <a:accent3>
        <a:srgbClr val="00B0F0"/>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a:prstTxWarp prst="textNoShape">
          <a:avLst/>
        </a:prstTxWarp>
        <a:spAutoFit/>
      </a:bodyPr>
      <a:lstStyle>
        <a:defPPr eaLnBrk="0" hangingPunct="0">
          <a:defRPr sz="3200" b="0" dirty="0">
            <a:solidFill>
              <a:schemeClr val="bg1"/>
            </a:solidFill>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CSAA</Template>
  <TotalTime>0</TotalTime>
  <Words>2558</Words>
  <Application>Microsoft Office PowerPoint</Application>
  <PresentationFormat>On-screen Show (4:3)</PresentationFormat>
  <Paragraphs>539</Paragraphs>
  <Slides>22</Slides>
  <Notes>9</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22</vt:i4>
      </vt:variant>
    </vt:vector>
  </HeadingPairs>
  <TitlesOfParts>
    <vt:vector size="28" baseType="lpstr">
      <vt:lpstr>1_Blank Presentation</vt:lpstr>
      <vt:lpstr>2_Blank Presentation</vt:lpstr>
      <vt:lpstr>1_Cog_IE_v4</vt:lpstr>
      <vt:lpstr>1_Social Prism</vt:lpstr>
      <vt:lpstr>3_Blank Presentation</vt:lpstr>
      <vt:lpstr>Microsoft Excel Worksheet</vt:lpstr>
      <vt:lpstr>PowerPoint Presentation</vt:lpstr>
      <vt:lpstr>Table of Contents</vt:lpstr>
      <vt:lpstr>Background</vt:lpstr>
      <vt:lpstr>Engagement Summary - Accomplishments</vt:lpstr>
      <vt:lpstr>Engagement Summary – Key Stakeholders</vt:lpstr>
      <vt:lpstr>Capping Guidelines</vt:lpstr>
      <vt:lpstr>Capping Strategy - Project Landscape</vt:lpstr>
      <vt:lpstr>Capping Strategy - “Block of Business”</vt:lpstr>
      <vt:lpstr>Capping Strategy - Core Requirements</vt:lpstr>
      <vt:lpstr>Capping Strategy - Recap of Key Decisions Facilitated</vt:lpstr>
      <vt:lpstr>Capping Process</vt:lpstr>
      <vt:lpstr>Capping Process</vt:lpstr>
      <vt:lpstr>Capping Process</vt:lpstr>
      <vt:lpstr>Capping Process</vt:lpstr>
      <vt:lpstr>Capping Process</vt:lpstr>
      <vt:lpstr>Capping Process - Other Key requirements</vt:lpstr>
      <vt:lpstr>Deliverables</vt:lpstr>
      <vt:lpstr>Next Steps</vt:lpstr>
      <vt:lpstr>PowerPoint Presentation</vt:lpstr>
      <vt:lpstr>Framework for Capping Business Requirements in a Flexible and Reusable Configuration Scheme</vt:lpstr>
      <vt:lpstr>Capping :  Block of Business Construct</vt:lpstr>
      <vt:lpstr>Capping :  Actuarial / Financial Reporting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2015-02-28T03:24:47Z</dcterms:created>
  <dcterms:modified xsi:type="dcterms:W3CDTF">2015-07-01T11:08:52Z</dcterms:modified>
</cp:coreProperties>
</file>