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11E02-800F-49F6-8112-BCD26602EF26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62D5E-8545-4BB7-A2D3-61C3EB5B0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33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859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8687-10CB-422D-86C1-818822A7A5DC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76A7-7F29-4DD0-A90F-98F2CC7CE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38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8687-10CB-422D-86C1-818822A7A5DC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76A7-7F29-4DD0-A90F-98F2CC7CE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49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8687-10CB-422D-86C1-818822A7A5DC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76A7-7F29-4DD0-A90F-98F2CC7CE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88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4401" y="3488779"/>
            <a:ext cx="10185823" cy="1500187"/>
          </a:xfrm>
        </p:spPr>
        <p:txBody>
          <a:bodyPr anchor="t"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898648"/>
            <a:ext cx="10192512" cy="594360"/>
          </a:xfrm>
        </p:spPr>
        <p:txBody>
          <a:bodyPr anchor="b" anchorCtr="0">
            <a:normAutofit/>
          </a:bodyPr>
          <a:lstStyle>
            <a:lvl1pPr algn="l">
              <a:defRPr sz="36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01337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8687-10CB-422D-86C1-818822A7A5DC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76A7-7F29-4DD0-A90F-98F2CC7CE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1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8687-10CB-422D-86C1-818822A7A5DC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76A7-7F29-4DD0-A90F-98F2CC7CE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43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8687-10CB-422D-86C1-818822A7A5DC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76A7-7F29-4DD0-A90F-98F2CC7CE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72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8687-10CB-422D-86C1-818822A7A5DC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76A7-7F29-4DD0-A90F-98F2CC7CE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15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8687-10CB-422D-86C1-818822A7A5DC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76A7-7F29-4DD0-A90F-98F2CC7CE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4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8687-10CB-422D-86C1-818822A7A5DC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76A7-7F29-4DD0-A90F-98F2CC7CE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42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8687-10CB-422D-86C1-818822A7A5DC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76A7-7F29-4DD0-A90F-98F2CC7CE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60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8687-10CB-422D-86C1-818822A7A5DC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76A7-7F29-4DD0-A90F-98F2CC7CE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6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58687-10CB-422D-86C1-818822A7A5DC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C76A7-7F29-4DD0-A90F-98F2CC7CE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30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 txBox="1">
            <a:spLocks/>
          </p:cNvSpPr>
          <p:nvPr/>
        </p:nvSpPr>
        <p:spPr bwMode="gray">
          <a:xfrm>
            <a:off x="1737943" y="191861"/>
            <a:ext cx="8399462" cy="3553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 defTabSz="4572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00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  <a:buFont typeface="Wingdings" charset="2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5pPr>
            <a:lvl6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defTabSz="914400" fontAlgn="base">
              <a:lnSpc>
                <a:spcPct val="106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</a:pPr>
            <a:r>
              <a:rPr lang="en-US" sz="2400" dirty="0">
                <a:solidFill>
                  <a:schemeClr val="tx2"/>
                </a:solidFill>
              </a:rPr>
              <a:t>Control Financial Regression Testing Approach-CA Conversions - CFT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gray">
          <a:xfrm flipV="1">
            <a:off x="1889125" y="-302032"/>
            <a:ext cx="4089474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 algn="ctr">
              <a:lnSpc>
                <a:spcPct val="106000"/>
              </a:lnSpc>
              <a:defRPr/>
            </a:pPr>
            <a:endParaRPr lang="en-US" sz="1100" b="1" kern="0" dirty="0">
              <a:solidFill>
                <a:srgbClr val="000000"/>
              </a:solidFill>
              <a:latin typeface="Arial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89126" y="1334738"/>
            <a:ext cx="850306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buSzPct val="100000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As per PAS10 scope, below are the major Additions and Enhancements to CFT</a:t>
            </a:r>
          </a:p>
          <a:p>
            <a:pPr lvl="2" fontAlgn="ctr">
              <a:spcBef>
                <a:spcPts val="800"/>
              </a:spcBef>
              <a:buSzPct val="100000"/>
            </a:pPr>
            <a:endParaRPr lang="en-US" sz="1400" dirty="0">
              <a:solidFill>
                <a:schemeClr val="tx2"/>
              </a:solidFill>
            </a:endParaRPr>
          </a:p>
          <a:p>
            <a:pPr marL="285750" indent="-285750" fontAlgn="ctr">
              <a:spcBef>
                <a:spcPts val="800"/>
              </a:spcBef>
              <a:buSzPct val="100000"/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tx2"/>
                </a:solidFill>
              </a:rPr>
              <a:t>CFT feed files validation for in-scope HDES test scenarios</a:t>
            </a:r>
            <a:endParaRPr lang="en-US" sz="1400" dirty="0">
              <a:solidFill>
                <a:schemeClr val="tx2"/>
              </a:solidFill>
            </a:endParaRPr>
          </a:p>
          <a:p>
            <a:pPr marL="742950" lvl="1" indent="-285750" fontAlgn="ctr">
              <a:spcBef>
                <a:spcPts val="8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Validation of general ledger and sub ledger entries</a:t>
            </a:r>
          </a:p>
          <a:p>
            <a:pPr marL="285750" indent="-285750" fontAlgn="ctr">
              <a:spcBef>
                <a:spcPts val="800"/>
              </a:spcBef>
              <a:buSzPct val="100000"/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tx2"/>
                </a:solidFill>
              </a:rPr>
              <a:t>CFT feed files validation for in-scope </a:t>
            </a:r>
            <a:r>
              <a:rPr lang="en-US" sz="1400" dirty="0">
                <a:solidFill>
                  <a:schemeClr val="tx2"/>
                </a:solidFill>
              </a:rPr>
              <a:t>SIS </a:t>
            </a:r>
            <a:r>
              <a:rPr lang="en-US" sz="1400" dirty="0">
                <a:solidFill>
                  <a:schemeClr val="tx2"/>
                </a:solidFill>
              </a:rPr>
              <a:t>test scenarios</a:t>
            </a:r>
          </a:p>
          <a:p>
            <a:pPr marL="742950" lvl="1" indent="-285750" fontAlgn="ctr">
              <a:spcBef>
                <a:spcPts val="8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Validation of </a:t>
            </a:r>
            <a:r>
              <a:rPr lang="en-US" sz="1400" dirty="0">
                <a:solidFill>
                  <a:schemeClr val="tx2"/>
                </a:solidFill>
              </a:rPr>
              <a:t>general ledger </a:t>
            </a:r>
            <a:r>
              <a:rPr lang="en-US" sz="1400" dirty="0">
                <a:solidFill>
                  <a:schemeClr val="tx2"/>
                </a:solidFill>
              </a:rPr>
              <a:t>and sub ledger </a:t>
            </a:r>
            <a:r>
              <a:rPr lang="en-US" sz="1400" dirty="0">
                <a:solidFill>
                  <a:schemeClr val="tx2"/>
                </a:solidFill>
              </a:rPr>
              <a:t>entries</a:t>
            </a:r>
          </a:p>
          <a:p>
            <a:pPr marL="285750" indent="-285750" fontAlgn="ctr">
              <a:spcBef>
                <a:spcPts val="800"/>
              </a:spcBef>
              <a:buSzPct val="100000"/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tx2"/>
                </a:solidFill>
              </a:rPr>
              <a:t>CFT feed files validation for in-scope Fox Pro test scenarios</a:t>
            </a:r>
          </a:p>
          <a:p>
            <a:pPr marL="742950" lvl="1" indent="-285750" fontAlgn="ctr">
              <a:spcBef>
                <a:spcPts val="8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Validation of </a:t>
            </a:r>
            <a:r>
              <a:rPr lang="en-US" sz="1400" dirty="0">
                <a:solidFill>
                  <a:schemeClr val="tx2"/>
                </a:solidFill>
              </a:rPr>
              <a:t>general ledger </a:t>
            </a:r>
            <a:r>
              <a:rPr lang="en-US" sz="1400" dirty="0">
                <a:solidFill>
                  <a:schemeClr val="tx2"/>
                </a:solidFill>
              </a:rPr>
              <a:t>and sub ledger entries</a:t>
            </a:r>
          </a:p>
          <a:p>
            <a:pPr lvl="1" fontAlgn="ctr">
              <a:spcBef>
                <a:spcPts val="800"/>
              </a:spcBef>
              <a:buSzPct val="100000"/>
            </a:pPr>
            <a:endParaRPr lang="en-US" sz="1400" dirty="0">
              <a:solidFill>
                <a:schemeClr val="tx2"/>
              </a:solidFill>
            </a:endParaRPr>
          </a:p>
          <a:p>
            <a:pPr lvl="1" fontAlgn="ctr">
              <a:spcBef>
                <a:spcPts val="800"/>
              </a:spcBef>
              <a:buSzPct val="100000"/>
            </a:pPr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7602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>Deloitte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Konchada, Anusha</dc:creator>
  <cp:lastModifiedBy>Konchada, Anusha</cp:lastModifiedBy>
  <cp:revision>1</cp:revision>
  <dcterms:created xsi:type="dcterms:W3CDTF">2016-10-10T04:59:30Z</dcterms:created>
  <dcterms:modified xsi:type="dcterms:W3CDTF">2016-10-10T04:59:33Z</dcterms:modified>
</cp:coreProperties>
</file>