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0" r:id="rId1"/>
  </p:sldMasterIdLst>
  <p:notesMasterIdLst>
    <p:notesMasterId r:id="rId12"/>
  </p:notesMasterIdLst>
  <p:handoutMasterIdLst>
    <p:handoutMasterId r:id="rId13"/>
  </p:handoutMasterIdLst>
  <p:sldIdLst>
    <p:sldId id="395" r:id="rId2"/>
    <p:sldId id="385" r:id="rId3"/>
    <p:sldId id="406" r:id="rId4"/>
    <p:sldId id="410" r:id="rId5"/>
    <p:sldId id="412" r:id="rId6"/>
    <p:sldId id="411" r:id="rId7"/>
    <p:sldId id="417" r:id="rId8"/>
    <p:sldId id="415" r:id="rId9"/>
    <p:sldId id="416" r:id="rId10"/>
    <p:sldId id="418" r:id="rId11"/>
  </p:sldIdLst>
  <p:sldSz cx="9144000" cy="6858000" type="screen4x3"/>
  <p:notesSz cx="7315200" cy="9601200"/>
  <p:custDataLst>
    <p:tags r:id="rId1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
          <p15:clr>
            <a:srgbClr val="A4A3A4"/>
          </p15:clr>
        </p15:guide>
        <p15:guide id="2" orient="horz" pos="1021">
          <p15:clr>
            <a:srgbClr val="A4A3A4"/>
          </p15:clr>
        </p15:guide>
        <p15:guide id="3" orient="horz" pos="4005">
          <p15:clr>
            <a:srgbClr val="A4A3A4"/>
          </p15:clr>
        </p15:guide>
        <p15:guide id="4" orient="horz" pos="531">
          <p15:clr>
            <a:srgbClr val="A4A3A4"/>
          </p15:clr>
        </p15:guide>
        <p15:guide id="5" orient="horz" pos="1248" userDrawn="1">
          <p15:clr>
            <a:srgbClr val="A4A3A4"/>
          </p15:clr>
        </p15:guide>
        <p15:guide id="6" pos="2880">
          <p15:clr>
            <a:srgbClr val="A4A3A4"/>
          </p15:clr>
        </p15:guide>
        <p15:guide id="7" pos="230">
          <p15:clr>
            <a:srgbClr val="A4A3A4"/>
          </p15:clr>
        </p15:guide>
        <p15:guide id="8" pos="5530">
          <p15:clr>
            <a:srgbClr val="A4A3A4"/>
          </p15:clr>
        </p15:guide>
        <p15:guide id="9" pos="2824">
          <p15:clr>
            <a:srgbClr val="A4A3A4"/>
          </p15:clr>
        </p15:guide>
        <p15:guide id="10" pos="2936">
          <p15:clr>
            <a:srgbClr val="A4A3A4"/>
          </p15:clr>
        </p15:guide>
        <p15:guide id="11" pos="395">
          <p15:clr>
            <a:srgbClr val="A4A3A4"/>
          </p15:clr>
        </p15:guide>
        <p15:guide id="12" orient="horz" pos="1008">
          <p15:clr>
            <a:srgbClr val="A4A3A4"/>
          </p15:clr>
        </p15:guide>
        <p15:guide id="13" orient="horz" pos="549">
          <p15:clr>
            <a:srgbClr val="A4A3A4"/>
          </p15:clr>
        </p15:guide>
        <p15:guide id="14" orient="horz" pos="1237">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harad, Tushar" initials="TS" lastIdx="1" clrIdx="0"/>
  <p:cmAuthor id="1" name="Prashanth Ajjampur" initials="" lastIdx="8" clrIdx="1"/>
  <p:cmAuthor id="2" name="Allen, Amy C." initials="AA" lastIdx="16"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5757"/>
    <a:srgbClr val="003087"/>
    <a:srgbClr val="7CB2B2"/>
    <a:srgbClr val="BFBFBF"/>
    <a:srgbClr val="FFC72C"/>
    <a:srgbClr val="DA291C"/>
    <a:srgbClr val="FF9900"/>
    <a:srgbClr val="C00000"/>
    <a:srgbClr val="3C8A2E"/>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87" autoAdjust="0"/>
    <p:restoredTop sz="98413" autoAdjust="0"/>
  </p:normalViewPr>
  <p:slideViewPr>
    <p:cSldViewPr snapToGrid="0" showGuides="1">
      <p:cViewPr varScale="1">
        <p:scale>
          <a:sx n="70" d="100"/>
          <a:sy n="70" d="100"/>
        </p:scale>
        <p:origin x="1224" y="84"/>
      </p:cViewPr>
      <p:guideLst>
        <p:guide orient="horz" pos="244"/>
        <p:guide orient="horz" pos="1021"/>
        <p:guide orient="horz" pos="4005"/>
        <p:guide orient="horz" pos="531"/>
        <p:guide orient="horz" pos="1248"/>
        <p:guide pos="2880"/>
        <p:guide pos="230"/>
        <p:guide pos="5530"/>
        <p:guide pos="2824"/>
        <p:guide pos="2936"/>
        <p:guide pos="395"/>
        <p:guide orient="horz" pos="1008"/>
        <p:guide orient="horz" pos="549"/>
        <p:guide orient="horz" pos="1237"/>
      </p:guideLst>
    </p:cSldViewPr>
  </p:slideViewPr>
  <p:notesTextViewPr>
    <p:cViewPr>
      <p:scale>
        <a:sx n="100" d="100"/>
        <a:sy n="100" d="100"/>
      </p:scale>
      <p:origin x="0" y="0"/>
    </p:cViewPr>
  </p:notesTextViewPr>
  <p:sorterViewPr>
    <p:cViewPr>
      <p:scale>
        <a:sx n="66" d="100"/>
        <a:sy n="66" d="100"/>
      </p:scale>
      <p:origin x="0" y="936"/>
    </p:cViewPr>
  </p:sorterViewPr>
  <p:notesViewPr>
    <p:cSldViewPr snapToGrid="0" showGuides="1">
      <p:cViewPr varScale="1">
        <p:scale>
          <a:sx n="63" d="100"/>
          <a:sy n="63" d="100"/>
        </p:scale>
        <p:origin x="-3264" y="-12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t>10/9/2016</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pPr/>
              <a:t>10/9/2016</a:t>
            </a:fld>
            <a:endParaRPr lang="en-US" dirty="0"/>
          </a:p>
        </p:txBody>
      </p:sp>
      <p:sp>
        <p:nvSpPr>
          <p:cNvPr id="4" name="Slide Image Placeholder 3"/>
          <p:cNvSpPr>
            <a:spLocks noGrp="1" noRot="1" noChangeAspect="1"/>
          </p:cNvSpPr>
          <p:nvPr>
            <p:ph type="sldImg" idx="2"/>
          </p:nvPr>
        </p:nvSpPr>
        <p:spPr>
          <a:xfrm>
            <a:off x="1258888" y="720725"/>
            <a:ext cx="4797425"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pPr/>
              <a:t>‹#›</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Calibri" pitchFamily="34" charset="0"/>
                <a:ea typeface="MS PGothic" pitchFamily="34" charset="-128"/>
              </a:defRPr>
            </a:lvl1pPr>
            <a:lvl2pPr marL="776829" indent="-298780">
              <a:spcBef>
                <a:spcPct val="30000"/>
              </a:spcBef>
              <a:defRPr sz="1300">
                <a:solidFill>
                  <a:schemeClr val="tx1"/>
                </a:solidFill>
                <a:latin typeface="Calibri" pitchFamily="34" charset="0"/>
                <a:ea typeface="MS PGothic" pitchFamily="34" charset="-128"/>
              </a:defRPr>
            </a:lvl2pPr>
            <a:lvl3pPr marL="1195121" indent="-239024">
              <a:spcBef>
                <a:spcPct val="30000"/>
              </a:spcBef>
              <a:defRPr sz="1300">
                <a:solidFill>
                  <a:schemeClr val="tx1"/>
                </a:solidFill>
                <a:latin typeface="Calibri" pitchFamily="34" charset="0"/>
                <a:ea typeface="MS PGothic" pitchFamily="34" charset="-128"/>
              </a:defRPr>
            </a:lvl3pPr>
            <a:lvl4pPr marL="1673169" indent="-239024">
              <a:spcBef>
                <a:spcPct val="30000"/>
              </a:spcBef>
              <a:defRPr sz="1300">
                <a:solidFill>
                  <a:schemeClr val="tx1"/>
                </a:solidFill>
                <a:latin typeface="Calibri" pitchFamily="34" charset="0"/>
                <a:ea typeface="MS PGothic" pitchFamily="34" charset="-128"/>
              </a:defRPr>
            </a:lvl4pPr>
            <a:lvl5pPr marL="2151217" indent="-239024">
              <a:spcBef>
                <a:spcPct val="30000"/>
              </a:spcBef>
              <a:defRPr sz="1300">
                <a:solidFill>
                  <a:schemeClr val="tx1"/>
                </a:solidFill>
                <a:latin typeface="Calibri" pitchFamily="34" charset="0"/>
                <a:ea typeface="MS PGothic" pitchFamily="34" charset="-128"/>
              </a:defRPr>
            </a:lvl5pPr>
            <a:lvl6pPr marL="2629266" indent="-239024" defTabSz="478048" eaLnBrk="0" fontAlgn="base" hangingPunct="0">
              <a:spcBef>
                <a:spcPct val="30000"/>
              </a:spcBef>
              <a:spcAft>
                <a:spcPct val="0"/>
              </a:spcAft>
              <a:defRPr sz="1300">
                <a:solidFill>
                  <a:schemeClr val="tx1"/>
                </a:solidFill>
                <a:latin typeface="Calibri" pitchFamily="34" charset="0"/>
                <a:ea typeface="MS PGothic" pitchFamily="34" charset="-128"/>
              </a:defRPr>
            </a:lvl6pPr>
            <a:lvl7pPr marL="3107314" indent="-239024" defTabSz="478048" eaLnBrk="0" fontAlgn="base" hangingPunct="0">
              <a:spcBef>
                <a:spcPct val="30000"/>
              </a:spcBef>
              <a:spcAft>
                <a:spcPct val="0"/>
              </a:spcAft>
              <a:defRPr sz="1300">
                <a:solidFill>
                  <a:schemeClr val="tx1"/>
                </a:solidFill>
                <a:latin typeface="Calibri" pitchFamily="34" charset="0"/>
                <a:ea typeface="MS PGothic" pitchFamily="34" charset="-128"/>
              </a:defRPr>
            </a:lvl7pPr>
            <a:lvl8pPr marL="3585362" indent="-239024" defTabSz="478048" eaLnBrk="0" fontAlgn="base" hangingPunct="0">
              <a:spcBef>
                <a:spcPct val="30000"/>
              </a:spcBef>
              <a:spcAft>
                <a:spcPct val="0"/>
              </a:spcAft>
              <a:defRPr sz="1300">
                <a:solidFill>
                  <a:schemeClr val="tx1"/>
                </a:solidFill>
                <a:latin typeface="Calibri" pitchFamily="34" charset="0"/>
                <a:ea typeface="MS PGothic" pitchFamily="34" charset="-128"/>
              </a:defRPr>
            </a:lvl8pPr>
            <a:lvl9pPr marL="4063411" indent="-239024" defTabSz="478048" eaLnBrk="0" fontAlgn="base" hangingPunct="0">
              <a:spcBef>
                <a:spcPct val="30000"/>
              </a:spcBef>
              <a:spcAft>
                <a:spcPct val="0"/>
              </a:spcAft>
              <a:defRPr sz="1300">
                <a:solidFill>
                  <a:schemeClr val="tx1"/>
                </a:solidFill>
                <a:latin typeface="Calibri" pitchFamily="34" charset="0"/>
                <a:ea typeface="MS PGothic" pitchFamily="34" charset="-128"/>
              </a:defRPr>
            </a:lvl9pPr>
          </a:lstStyle>
          <a:p>
            <a:pPr>
              <a:spcBef>
                <a:spcPct val="0"/>
              </a:spcBef>
            </a:pPr>
            <a:fld id="{BC2A03CB-6116-4531-AD98-9A4BBFB48B51}" type="slidenum">
              <a:rPr lang="en-US" altLang="en-US">
                <a:cs typeface="Arial" charset="0"/>
              </a:rPr>
              <a:pPr>
                <a:spcBef>
                  <a:spcPct val="0"/>
                </a:spcBef>
              </a:pPr>
              <a:t>1</a:t>
            </a:fld>
            <a:endParaRPr lang="en-US" altLang="en-US" dirty="0">
              <a:cs typeface="Arial" charset="0"/>
            </a:endParaRPr>
          </a:p>
        </p:txBody>
      </p:sp>
    </p:spTree>
    <p:extLst>
      <p:ext uri="{BB962C8B-B14F-4D97-AF65-F5344CB8AC3E}">
        <p14:creationId xmlns:p14="http://schemas.microsoft.com/office/powerpoint/2010/main" val="875703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0F4A2C8-6C88-4E71-83EE-698B9D4FE22F}" type="slidenum">
              <a:rPr lang="en-US" smtClean="0"/>
              <a:pPr/>
              <a:t>2</a:t>
            </a:fld>
            <a:endParaRPr lang="en-US" dirty="0"/>
          </a:p>
        </p:txBody>
      </p:sp>
    </p:spTree>
    <p:extLst>
      <p:ext uri="{BB962C8B-B14F-4D97-AF65-F5344CB8AC3E}">
        <p14:creationId xmlns:p14="http://schemas.microsoft.com/office/powerpoint/2010/main" val="12115353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1" name="Slide Image Placeholder 1"/>
          <p:cNvSpPr>
            <a:spLocks noGrp="1" noRot="1" noChangeAspect="1"/>
          </p:cNvSpPr>
          <p:nvPr>
            <p:ph type="sldImg"/>
          </p:nvPr>
        </p:nvSpPr>
        <p:spPr bwMode="auto">
          <a:xfrm>
            <a:off x="930275" y="739775"/>
            <a:ext cx="4937125" cy="3703638"/>
          </a:xfrm>
          <a:noFill/>
          <a:ln>
            <a:solidFill>
              <a:srgbClr val="000000"/>
            </a:solidFill>
            <a:miter lim="800000"/>
            <a:headEnd/>
            <a:tailEnd/>
          </a:ln>
        </p:spPr>
      </p:sp>
      <p:sp>
        <p:nvSpPr>
          <p:cNvPr id="573442" name="Notes Placeholder 2"/>
          <p:cNvSpPr>
            <a:spLocks noGrp="1"/>
          </p:cNvSpPr>
          <p:nvPr>
            <p:ph type="body" idx="1"/>
          </p:nvPr>
        </p:nvSpPr>
        <p:spPr>
          <a:noFill/>
          <a:ln/>
        </p:spPr>
        <p:txBody>
          <a:bodyPr/>
          <a:lstStyle/>
          <a:p>
            <a:endParaRPr lang="en-US" dirty="0" smtClean="0"/>
          </a:p>
        </p:txBody>
      </p:sp>
      <p:sp>
        <p:nvSpPr>
          <p:cNvPr id="573443" name="Slide Number Placeholder 3"/>
          <p:cNvSpPr>
            <a:spLocks noGrp="1"/>
          </p:cNvSpPr>
          <p:nvPr>
            <p:ph type="sldNum" sz="quarter" idx="5"/>
          </p:nvPr>
        </p:nvSpPr>
        <p:spPr>
          <a:noFill/>
        </p:spPr>
        <p:txBody>
          <a:bodyPr/>
          <a:lstStyle/>
          <a:p>
            <a:fld id="{14DA8D5D-C495-41FE-89D8-2CC16B09AF26}" type="slidenum">
              <a:rPr lang="en-US" smtClean="0"/>
              <a:pPr/>
              <a:t>4</a:t>
            </a:fld>
            <a:endParaRPr lang="en-US" dirty="0" smtClean="0"/>
          </a:p>
        </p:txBody>
      </p:sp>
    </p:spTree>
    <p:extLst>
      <p:ext uri="{BB962C8B-B14F-4D97-AF65-F5344CB8AC3E}">
        <p14:creationId xmlns:p14="http://schemas.microsoft.com/office/powerpoint/2010/main" val="456129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0F4A2C8-6C88-4E71-83EE-698B9D4FE22F}" type="slidenum">
              <a:rPr lang="en-US" smtClean="0"/>
              <a:pPr/>
              <a:t>5</a:t>
            </a:fld>
            <a:endParaRPr lang="en-US" dirty="0"/>
          </a:p>
        </p:txBody>
      </p:sp>
    </p:spTree>
    <p:extLst>
      <p:ext uri="{BB962C8B-B14F-4D97-AF65-F5344CB8AC3E}">
        <p14:creationId xmlns:p14="http://schemas.microsoft.com/office/powerpoint/2010/main" val="39762135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0F4A2C8-6C88-4E71-83EE-698B9D4FE22F}" type="slidenum">
              <a:rPr lang="en-US" smtClean="0"/>
              <a:pPr/>
              <a:t>7</a:t>
            </a:fld>
            <a:endParaRPr lang="en-US" dirty="0"/>
          </a:p>
        </p:txBody>
      </p:sp>
    </p:spTree>
    <p:extLst>
      <p:ext uri="{BB962C8B-B14F-4D97-AF65-F5344CB8AC3E}">
        <p14:creationId xmlns:p14="http://schemas.microsoft.com/office/powerpoint/2010/main" val="37893884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0F4A2C8-6C88-4E71-83EE-698B9D4FE22F}" type="slidenum">
              <a:rPr lang="en-US" smtClean="0"/>
              <a:pPr/>
              <a:t>10</a:t>
            </a:fld>
            <a:endParaRPr lang="en-US" dirty="0"/>
          </a:p>
        </p:txBody>
      </p:sp>
    </p:spTree>
    <p:extLst>
      <p:ext uri="{BB962C8B-B14F-4D97-AF65-F5344CB8AC3E}">
        <p14:creationId xmlns:p14="http://schemas.microsoft.com/office/powerpoint/2010/main" val="18107885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0" name="Rectangle 9"/>
          <p:cNvSpPr/>
          <p:nvPr userDrawn="1"/>
        </p:nvSpPr>
        <p:spPr>
          <a:xfrm>
            <a:off x="0" y="-1048"/>
            <a:ext cx="9144000" cy="685904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Picture Placeholder 10"/>
          <p:cNvSpPr>
            <a:spLocks noGrp="1"/>
          </p:cNvSpPr>
          <p:nvPr>
            <p:ph type="pic" sz="quarter" idx="17"/>
          </p:nvPr>
        </p:nvSpPr>
        <p:spPr>
          <a:xfrm>
            <a:off x="5259388" y="5781996"/>
            <a:ext cx="3198812" cy="1076004"/>
          </a:xfrm>
          <a:solidFill>
            <a:schemeClr val="bg1"/>
          </a:solidFill>
        </p:spPr>
        <p:txBody>
          <a:bodyPr/>
          <a:lstStyle/>
          <a:p>
            <a:r>
              <a:rPr lang="en-US" dirty="0" smtClean="0"/>
              <a:t>Click icon to add picture</a:t>
            </a:r>
            <a:endParaRPr lang="en-US" dirty="0"/>
          </a:p>
        </p:txBody>
      </p:sp>
      <p:sp>
        <p:nvSpPr>
          <p:cNvPr id="9" name="Picture Placeholder 8"/>
          <p:cNvSpPr>
            <a:spLocks noGrp="1"/>
          </p:cNvSpPr>
          <p:nvPr>
            <p:ph type="pic" sz="quarter" idx="16"/>
          </p:nvPr>
        </p:nvSpPr>
        <p:spPr>
          <a:xfrm>
            <a:off x="5257800" y="1051560"/>
            <a:ext cx="3200400" cy="4059936"/>
          </a:xfrm>
          <a:solidFill>
            <a:schemeClr val="bg1"/>
          </a:solidFill>
        </p:spPr>
        <p:txBody>
          <a:bodyPr/>
          <a:lstStyle/>
          <a:p>
            <a:r>
              <a:rPr lang="en-US" dirty="0" smtClean="0"/>
              <a:t>Click icon to add picture</a:t>
            </a:r>
            <a:endParaRPr lang="en-US" dirty="0"/>
          </a:p>
        </p:txBody>
      </p:sp>
      <p:sp>
        <p:nvSpPr>
          <p:cNvPr id="7" name="Picture Placeholder 6"/>
          <p:cNvSpPr>
            <a:spLocks noGrp="1"/>
          </p:cNvSpPr>
          <p:nvPr>
            <p:ph type="pic" sz="quarter" idx="15"/>
          </p:nvPr>
        </p:nvSpPr>
        <p:spPr>
          <a:xfrm>
            <a:off x="5257800" y="0"/>
            <a:ext cx="3200400" cy="843593"/>
          </a:xfrm>
          <a:solidFill>
            <a:schemeClr val="bg1"/>
          </a:solidFill>
        </p:spPr>
        <p:txBody>
          <a:bodyPr/>
          <a:lstStyle/>
          <a:p>
            <a:r>
              <a:rPr lang="en-US" dirty="0" smtClean="0"/>
              <a:t>Click icon to add picture</a:t>
            </a:r>
            <a:endParaRPr lang="en-US" dirty="0"/>
          </a:p>
        </p:txBody>
      </p:sp>
      <p:sp>
        <p:nvSpPr>
          <p:cNvPr id="15" name="Text Placeholder 19"/>
          <p:cNvSpPr>
            <a:spLocks noGrp="1"/>
          </p:cNvSpPr>
          <p:nvPr>
            <p:ph type="body" sz="quarter" idx="14" hasCustomPrompt="1"/>
          </p:nvPr>
        </p:nvSpPr>
        <p:spPr>
          <a:xfrm>
            <a:off x="685800" y="5541264"/>
            <a:ext cx="3787775" cy="295275"/>
          </a:xfrm>
        </p:spPr>
        <p:txBody>
          <a:bodyPr lIns="91440" tIns="45720" rIns="91440" bIns="45720">
            <a:noAutofit/>
          </a:bodyPr>
          <a:lstStyle>
            <a:lvl1pPr marL="0" indent="0">
              <a:spcBef>
                <a:spcPts val="300"/>
              </a:spcBef>
              <a:buFont typeface="Arial"/>
              <a:buNone/>
              <a:defRPr sz="1200">
                <a:solidFill>
                  <a:schemeClr val="tx1"/>
                </a:solidFill>
              </a:defRPr>
            </a:lvl1pPr>
          </a:lstStyle>
          <a:p>
            <a:pPr lvl="0"/>
            <a:r>
              <a:rPr lang="en-US" dirty="0" smtClean="0"/>
              <a:t>Date</a:t>
            </a:r>
            <a:endParaRPr lang="en-US" dirty="0"/>
          </a:p>
        </p:txBody>
      </p:sp>
      <p:sp>
        <p:nvSpPr>
          <p:cNvPr id="2" name="Title 1"/>
          <p:cNvSpPr>
            <a:spLocks noGrp="1"/>
          </p:cNvSpPr>
          <p:nvPr>
            <p:ph type="title"/>
          </p:nvPr>
        </p:nvSpPr>
        <p:spPr>
          <a:xfrm>
            <a:off x="685800" y="1530791"/>
            <a:ext cx="4417600" cy="978729"/>
          </a:xfrm>
        </p:spPr>
        <p:txBody>
          <a:bodyPr anchor="b" anchorCtr="0">
            <a:noAutofit/>
          </a:bodyPr>
          <a:lstStyle>
            <a:lvl1pPr>
              <a:lnSpc>
                <a:spcPct val="90000"/>
              </a:lnSpc>
              <a:defRPr sz="3200"/>
            </a:lvl1pPr>
          </a:lstStyle>
          <a:p>
            <a:r>
              <a:rPr lang="en-US" smtClean="0"/>
              <a:t>Click to edit Master title style</a:t>
            </a:r>
            <a:endParaRPr lang="en-US" dirty="0"/>
          </a:p>
        </p:txBody>
      </p:sp>
      <p:sp>
        <p:nvSpPr>
          <p:cNvPr id="13" name="Subtitle 2"/>
          <p:cNvSpPr>
            <a:spLocks noGrp="1"/>
          </p:cNvSpPr>
          <p:nvPr>
            <p:ph type="subTitle" idx="1" hasCustomPrompt="1"/>
          </p:nvPr>
        </p:nvSpPr>
        <p:spPr>
          <a:xfrm>
            <a:off x="685800" y="2555696"/>
            <a:ext cx="4417600" cy="834083"/>
          </a:xfrm>
        </p:spPr>
        <p:txBody>
          <a:bodyPr lIns="91440" tIns="45720" rIns="91440" bIns="45720" anchor="t">
            <a:noAutofit/>
          </a:bodyPr>
          <a:lstStyle>
            <a:lvl1pPr marL="0" indent="0" algn="l">
              <a:lnSpc>
                <a:spcPct val="105000"/>
              </a:lnSpc>
              <a:buNone/>
              <a:defRPr sz="1800">
                <a:solidFill>
                  <a:schemeClr val="tx1"/>
                </a:solidFill>
                <a:latin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4" name="Text Placeholder 17"/>
          <p:cNvSpPr>
            <a:spLocks noGrp="1"/>
          </p:cNvSpPr>
          <p:nvPr>
            <p:ph type="body" sz="quarter" idx="13" hasCustomPrompt="1"/>
          </p:nvPr>
        </p:nvSpPr>
        <p:spPr>
          <a:xfrm>
            <a:off x="685800" y="5312664"/>
            <a:ext cx="3787775" cy="267194"/>
          </a:xfrm>
        </p:spPr>
        <p:txBody>
          <a:bodyPr lIns="91440" tIns="45720" rIns="91440" bIns="45720">
            <a:noAutofit/>
          </a:bodyPr>
          <a:lstStyle>
            <a:lvl1pPr>
              <a:spcBef>
                <a:spcPts val="300"/>
              </a:spcBef>
              <a:buNone/>
              <a:tabLst/>
              <a:defRPr sz="1200" baseline="0">
                <a:solidFill>
                  <a:schemeClr val="tx1"/>
                </a:solidFill>
              </a:defRPr>
            </a:lvl1pPr>
          </a:lstStyle>
          <a:p>
            <a:pPr lvl="0"/>
            <a:r>
              <a:rPr lang="en-US" dirty="0" smtClean="0"/>
              <a:t>Department Name</a:t>
            </a:r>
          </a:p>
        </p:txBody>
      </p:sp>
      <p:pic>
        <p:nvPicPr>
          <p:cNvPr id="2050" name="Picture 2" descr="C:\Users\FREELA~1\AppData\Local\Temp\VMwareDnD\623fb718\Orbit_4C-PPT.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40664" y="182880"/>
            <a:ext cx="877824" cy="54864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a:xfrm>
            <a:off x="0" y="905256"/>
            <a:ext cx="9144000" cy="89853"/>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accent5"/>
              </a:solidFill>
            </a:endParaRPr>
          </a:p>
        </p:txBody>
      </p:sp>
      <p:sp>
        <p:nvSpPr>
          <p:cNvPr id="4" name="Rectangle 3"/>
          <p:cNvSpPr/>
          <p:nvPr userDrawn="1"/>
        </p:nvSpPr>
        <p:spPr>
          <a:xfrm>
            <a:off x="5257800" y="5166360"/>
            <a:ext cx="3201988" cy="5486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TextBox 15"/>
          <p:cNvSpPr txBox="1"/>
          <p:nvPr userDrawn="1"/>
        </p:nvSpPr>
        <p:spPr>
          <a:xfrm>
            <a:off x="685800" y="6444344"/>
            <a:ext cx="3624943" cy="251607"/>
          </a:xfrm>
          <a:prstGeom prst="rect">
            <a:avLst/>
          </a:prstGeom>
          <a:noFill/>
        </p:spPr>
        <p:txBody>
          <a:bodyPr wrap="square" rtlCol="0">
            <a:spAutoFit/>
          </a:bodyPr>
          <a:lstStyle/>
          <a:p>
            <a:pPr marL="0" marR="0">
              <a:lnSpc>
                <a:spcPct val="115000"/>
              </a:lnSpc>
              <a:spcBef>
                <a:spcPts val="0"/>
              </a:spcBef>
              <a:spcAft>
                <a:spcPts val="0"/>
              </a:spcAft>
            </a:pPr>
            <a:r>
              <a:rPr lang="en-US" sz="900" dirty="0" smtClean="0">
                <a:solidFill>
                  <a:schemeClr val="tx1">
                    <a:lumMod val="60000"/>
                    <a:lumOff val="40000"/>
                  </a:schemeClr>
                </a:solidFill>
                <a:latin typeface="Arial" pitchFamily="34" charset="0"/>
                <a:cs typeface="Arial" pitchFamily="34" charset="0"/>
              </a:rPr>
              <a:t>© 2014 </a:t>
            </a:r>
            <a:r>
              <a:rPr lang="en-US" sz="900" dirty="0" smtClean="0">
                <a:solidFill>
                  <a:schemeClr val="tx1">
                    <a:lumMod val="60000"/>
                    <a:lumOff val="40000"/>
                  </a:schemeClr>
                </a:solidFill>
                <a:effectLst/>
                <a:latin typeface="Arial" pitchFamily="34" charset="0"/>
                <a:ea typeface="Times New Roman"/>
                <a:cs typeface="Arial" pitchFamily="34" charset="0"/>
              </a:rPr>
              <a:t>CSAA Insurance Group.</a:t>
            </a:r>
            <a:r>
              <a:rPr lang="en-US" sz="900" baseline="0" dirty="0" smtClean="0">
                <a:solidFill>
                  <a:schemeClr val="tx1">
                    <a:lumMod val="60000"/>
                    <a:lumOff val="40000"/>
                  </a:schemeClr>
                </a:solidFill>
                <a:effectLst/>
                <a:latin typeface="Arial" pitchFamily="34" charset="0"/>
                <a:ea typeface="Times New Roman"/>
                <a:cs typeface="Arial" pitchFamily="34" charset="0"/>
              </a:rPr>
              <a:t> </a:t>
            </a:r>
            <a:r>
              <a:rPr lang="en-US" sz="900" dirty="0" smtClean="0">
                <a:solidFill>
                  <a:schemeClr val="tx1">
                    <a:lumMod val="60000"/>
                    <a:lumOff val="40000"/>
                  </a:schemeClr>
                </a:solidFill>
                <a:effectLst/>
                <a:latin typeface="Arial" pitchFamily="34" charset="0"/>
                <a:ea typeface="Times New Roman"/>
                <a:cs typeface="Arial" pitchFamily="34" charset="0"/>
              </a:rPr>
              <a:t>Confidential and proprietary.</a:t>
            </a:r>
          </a:p>
        </p:txBody>
      </p:sp>
    </p:spTree>
    <p:extLst>
      <p:ext uri="{BB962C8B-B14F-4D97-AF65-F5344CB8AC3E}">
        <p14:creationId xmlns:p14="http://schemas.microsoft.com/office/powerpoint/2010/main" val="249471992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 Page">
    <p:spTree>
      <p:nvGrpSpPr>
        <p:cNvPr id="1" name=""/>
        <p:cNvGrpSpPr/>
        <p:nvPr/>
      </p:nvGrpSpPr>
      <p:grpSpPr>
        <a:xfrm>
          <a:off x="0" y="0"/>
          <a:ext cx="0" cy="0"/>
          <a:chOff x="0" y="0"/>
          <a:chExt cx="0" cy="0"/>
        </a:xfrm>
      </p:grpSpPr>
      <p:sp>
        <p:nvSpPr>
          <p:cNvPr id="2" name="Title 1"/>
          <p:cNvSpPr>
            <a:spLocks noGrp="1"/>
          </p:cNvSpPr>
          <p:nvPr>
            <p:ph type="title"/>
          </p:nvPr>
        </p:nvSpPr>
        <p:spPr>
          <a:xfrm>
            <a:off x="685800" y="748"/>
            <a:ext cx="7773988" cy="889228"/>
          </a:xfrm>
        </p:spPr>
        <p:txBody>
          <a:bodyPr/>
          <a:lstStyle>
            <a:lvl1pPr>
              <a:lnSpc>
                <a:spcPct val="90000"/>
              </a:lnSpc>
              <a:defRPr/>
            </a:lvl1pPr>
          </a:lstStyle>
          <a:p>
            <a:r>
              <a:rPr lang="en-US" smtClean="0"/>
              <a:t>Click to edit Master title style</a:t>
            </a:r>
            <a:endParaRPr lang="en-US" dirty="0"/>
          </a:p>
        </p:txBody>
      </p:sp>
      <p:sp>
        <p:nvSpPr>
          <p:cNvPr id="4" name="Picture Placeholder 6"/>
          <p:cNvSpPr>
            <a:spLocks noGrp="1"/>
          </p:cNvSpPr>
          <p:nvPr>
            <p:ph type="pic" sz="quarter" idx="10"/>
          </p:nvPr>
        </p:nvSpPr>
        <p:spPr>
          <a:xfrm>
            <a:off x="0" y="1002562"/>
            <a:ext cx="9144000" cy="5855439"/>
          </a:xfrm>
        </p:spPr>
        <p:txBody>
          <a:bodyPr/>
          <a:lstStyle>
            <a:lvl1pPr>
              <a:buFontTx/>
              <a:buNone/>
              <a:defRPr/>
            </a:lvl1pPr>
          </a:lstStyle>
          <a:p>
            <a:r>
              <a:rPr lang="en-US" dirty="0" smtClean="0"/>
              <a:t>Click icon to add picture</a:t>
            </a:r>
            <a:endParaRPr lang="en-US" dirty="0"/>
          </a:p>
        </p:txBody>
      </p:sp>
      <p:sp>
        <p:nvSpPr>
          <p:cNvPr id="5" name="Text Placeholder 7"/>
          <p:cNvSpPr>
            <a:spLocks noGrp="1"/>
          </p:cNvSpPr>
          <p:nvPr>
            <p:ph type="body" sz="quarter" idx="11"/>
          </p:nvPr>
        </p:nvSpPr>
        <p:spPr>
          <a:xfrm>
            <a:off x="685800" y="565424"/>
            <a:ext cx="8229600" cy="301752"/>
          </a:xfrm>
        </p:spPr>
        <p:txBody>
          <a:bodyPr anchor="ctr" anchorCtr="0">
            <a:noAutofit/>
          </a:bodyPr>
          <a:lstStyle>
            <a:lvl1pPr>
              <a:defRPr sz="1600"/>
            </a:lvl1pPr>
          </a:lstStyle>
          <a:p>
            <a:pPr lvl="0"/>
            <a:r>
              <a:rPr lang="en-US" smtClean="0"/>
              <a:t>Click to edit Master text styles</a:t>
            </a:r>
          </a:p>
        </p:txBody>
      </p:sp>
    </p:spTree>
    <p:extLst>
      <p:ext uri="{BB962C8B-B14F-4D97-AF65-F5344CB8AC3E}">
        <p14:creationId xmlns:p14="http://schemas.microsoft.com/office/powerpoint/2010/main" val="299470016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userDrawn="1"/>
        </p:nvSpPr>
        <p:spPr>
          <a:xfrm>
            <a:off x="0" y="0"/>
            <a:ext cx="9144000" cy="61452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931831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with text only or primary image">
    <p:spTree>
      <p:nvGrpSpPr>
        <p:cNvPr id="1" name=""/>
        <p:cNvGrpSpPr/>
        <p:nvPr/>
      </p:nvGrpSpPr>
      <p:grpSpPr>
        <a:xfrm>
          <a:off x="0" y="0"/>
          <a:ext cx="0" cy="0"/>
          <a:chOff x="0" y="0"/>
          <a:chExt cx="0" cy="0"/>
        </a:xfrm>
      </p:grpSpPr>
      <p:sp>
        <p:nvSpPr>
          <p:cNvPr id="2" name="Title 1"/>
          <p:cNvSpPr>
            <a:spLocks noGrp="1"/>
          </p:cNvSpPr>
          <p:nvPr>
            <p:ph type="ctrTitle"/>
          </p:nvPr>
        </p:nvSpPr>
        <p:spPr>
          <a:xfrm>
            <a:off x="365760" y="1897603"/>
            <a:ext cx="4628956" cy="842400"/>
          </a:xfrm>
        </p:spPr>
        <p:txBody>
          <a:bodyPr lIns="0" tIns="0" rIns="0" bIns="0" anchor="b">
            <a:noAutofit/>
          </a:bodyPr>
          <a:lstStyle>
            <a:lvl1pPr>
              <a:defRPr sz="28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65760" y="2778756"/>
            <a:ext cx="4629600" cy="1371600"/>
          </a:xfrm>
        </p:spPr>
        <p:txBody>
          <a:bodyPr>
            <a:noAutofit/>
          </a:bodyPr>
          <a:lstStyle>
            <a:lvl1pPr marL="0" indent="0" algn="l">
              <a:lnSpc>
                <a:spcPct val="100000"/>
              </a:lnSpc>
              <a:spcBef>
                <a:spcPts val="0"/>
              </a:spcBef>
              <a:spcAft>
                <a:spcPts val="0"/>
              </a:spcAft>
              <a:buNone/>
              <a:defRPr sz="2800" b="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graphicFrame>
        <p:nvGraphicFramePr>
          <p:cNvPr id="5" name="Draft Stamp"/>
          <p:cNvGraphicFramePr>
            <a:graphicFrameLocks noGrp="1"/>
          </p:cNvGraphicFramePr>
          <p:nvPr userDrawn="1">
            <p:extLst>
              <p:ext uri="{D42A27DB-BD31-4B8C-83A1-F6EECF244321}">
                <p14:modId xmlns:p14="http://schemas.microsoft.com/office/powerpoint/2010/main" val="1820298732"/>
              </p:ext>
            </p:extLst>
          </p:nvPr>
        </p:nvGraphicFramePr>
        <p:xfrm>
          <a:off x="8007350" y="6350"/>
          <a:ext cx="1136650" cy="482600"/>
        </p:xfrm>
        <a:graphic>
          <a:graphicData uri="http://schemas.openxmlformats.org/drawingml/2006/table">
            <a:tbl>
              <a:tblPr firstRow="1" bandRow="1">
                <a:tableStyleId>{5C22544A-7EE6-4342-B048-85BDC9FD1C3A}</a:tableStyleId>
              </a:tblPr>
              <a:tblGrid>
                <a:gridCol w="1136650"/>
              </a:tblGrid>
              <a:tr h="482600">
                <a:tc>
                  <a:txBody>
                    <a:bodyPr/>
                    <a:lstStyle/>
                    <a:p>
                      <a:r>
                        <a:rPr lang="en-US" sz="2600" b="1" dirty="0" smtClean="0">
                          <a:solidFill>
                            <a:srgbClr val="C00000"/>
                          </a:solidFill>
                          <a:latin typeface="Ariel"/>
                        </a:rPr>
                        <a:t>DRAFT</a:t>
                      </a:r>
                      <a:endParaRPr lang="en-US" sz="2600" b="1" dirty="0">
                        <a:solidFill>
                          <a:srgbClr val="C00000"/>
                        </a:solidFill>
                        <a:latin typeface="Ariel"/>
                      </a:endParaRPr>
                    </a:p>
                  </a:txBody>
                  <a:tcPr marL="0" marR="0" marT="0" marB="0" anchor="ctr" anchorCtr="1">
                    <a:lnT w="38100" cmpd="sng">
                      <a:solidFill>
                        <a:srgbClr val="C00000"/>
                      </a:solidFill>
                    </a:lnT>
                    <a:lnB w="38100" cmpd="sng">
                      <a:solidFill>
                        <a:srgbClr val="C00000"/>
                      </a:solidFill>
                    </a:lnB>
                    <a:solidFill>
                      <a:srgbClr val="FFFFFF"/>
                    </a:solidFill>
                  </a:tcPr>
                </a:tc>
              </a:tr>
            </a:tbl>
          </a:graphicData>
        </a:graphic>
      </p:graphicFrame>
    </p:spTree>
    <p:extLst>
      <p:ext uri="{BB962C8B-B14F-4D97-AF65-F5344CB8AC3E}">
        <p14:creationId xmlns:p14="http://schemas.microsoft.com/office/powerpoint/2010/main" val="3689931453"/>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lide-1 Line Headline Blue Bar">
    <p:spTree>
      <p:nvGrpSpPr>
        <p:cNvPr id="1" name=""/>
        <p:cNvGrpSpPr/>
        <p:nvPr/>
      </p:nvGrpSpPr>
      <p:grpSpPr>
        <a:xfrm>
          <a:off x="0" y="0"/>
          <a:ext cx="0" cy="0"/>
          <a:chOff x="0" y="0"/>
          <a:chExt cx="0" cy="0"/>
        </a:xfrm>
      </p:grpSpPr>
      <p:sp>
        <p:nvSpPr>
          <p:cNvPr id="6" name="Slide Number Placeholder 14"/>
          <p:cNvSpPr txBox="1">
            <a:spLocks/>
          </p:cNvSpPr>
          <p:nvPr/>
        </p:nvSpPr>
        <p:spPr>
          <a:xfrm>
            <a:off x="3505200" y="6172200"/>
            <a:ext cx="2133600" cy="274638"/>
          </a:xfrm>
          <a:prstGeom prst="rect">
            <a:avLst/>
          </a:prstGeom>
        </p:spPr>
        <p:txBody>
          <a:bodyPr anchor="ctr"/>
          <a:lstStyle>
            <a:lvl1pPr>
              <a:defRPr>
                <a:solidFill>
                  <a:schemeClr val="tx1"/>
                </a:solidFill>
                <a:latin typeface="Runda" pitchFamily="50" charset="0"/>
                <a:ea typeface="MS PGothic" pitchFamily="34" charset="-128"/>
              </a:defRPr>
            </a:lvl1pPr>
            <a:lvl2pPr marL="742950" indent="-285750">
              <a:defRPr>
                <a:solidFill>
                  <a:schemeClr val="tx1"/>
                </a:solidFill>
                <a:latin typeface="Runda" pitchFamily="50" charset="0"/>
                <a:ea typeface="MS PGothic" pitchFamily="34" charset="-128"/>
              </a:defRPr>
            </a:lvl2pPr>
            <a:lvl3pPr marL="1143000" indent="-228600">
              <a:defRPr>
                <a:solidFill>
                  <a:schemeClr val="tx1"/>
                </a:solidFill>
                <a:latin typeface="Runda" pitchFamily="50" charset="0"/>
                <a:ea typeface="MS PGothic" pitchFamily="34" charset="-128"/>
              </a:defRPr>
            </a:lvl3pPr>
            <a:lvl4pPr marL="1600200" indent="-228600">
              <a:defRPr>
                <a:solidFill>
                  <a:schemeClr val="tx1"/>
                </a:solidFill>
                <a:latin typeface="Runda" pitchFamily="50" charset="0"/>
                <a:ea typeface="MS PGothic" pitchFamily="34" charset="-128"/>
              </a:defRPr>
            </a:lvl4pPr>
            <a:lvl5pPr marL="2057400" indent="-228600">
              <a:defRPr>
                <a:solidFill>
                  <a:schemeClr val="tx1"/>
                </a:solidFill>
                <a:latin typeface="Runda" pitchFamily="50" charset="0"/>
                <a:ea typeface="MS PGothic" pitchFamily="34" charset="-128"/>
              </a:defRPr>
            </a:lvl5pPr>
            <a:lvl6pPr marL="2514600" indent="-228600" eaLnBrk="0" fontAlgn="base" hangingPunct="0">
              <a:spcBef>
                <a:spcPct val="0"/>
              </a:spcBef>
              <a:spcAft>
                <a:spcPct val="0"/>
              </a:spcAft>
              <a:defRPr>
                <a:solidFill>
                  <a:schemeClr val="tx1"/>
                </a:solidFill>
                <a:latin typeface="Runda" pitchFamily="50" charset="0"/>
                <a:ea typeface="MS PGothic" pitchFamily="34" charset="-128"/>
              </a:defRPr>
            </a:lvl6pPr>
            <a:lvl7pPr marL="2971800" indent="-228600" eaLnBrk="0" fontAlgn="base" hangingPunct="0">
              <a:spcBef>
                <a:spcPct val="0"/>
              </a:spcBef>
              <a:spcAft>
                <a:spcPct val="0"/>
              </a:spcAft>
              <a:defRPr>
                <a:solidFill>
                  <a:schemeClr val="tx1"/>
                </a:solidFill>
                <a:latin typeface="Runda" pitchFamily="50" charset="0"/>
                <a:ea typeface="MS PGothic" pitchFamily="34" charset="-128"/>
              </a:defRPr>
            </a:lvl7pPr>
            <a:lvl8pPr marL="3429000" indent="-228600" eaLnBrk="0" fontAlgn="base" hangingPunct="0">
              <a:spcBef>
                <a:spcPct val="0"/>
              </a:spcBef>
              <a:spcAft>
                <a:spcPct val="0"/>
              </a:spcAft>
              <a:defRPr>
                <a:solidFill>
                  <a:schemeClr val="tx1"/>
                </a:solidFill>
                <a:latin typeface="Runda" pitchFamily="50" charset="0"/>
                <a:ea typeface="MS PGothic" pitchFamily="34" charset="-128"/>
              </a:defRPr>
            </a:lvl8pPr>
            <a:lvl9pPr marL="3886200" indent="-228600" eaLnBrk="0" fontAlgn="base" hangingPunct="0">
              <a:spcBef>
                <a:spcPct val="0"/>
              </a:spcBef>
              <a:spcAft>
                <a:spcPct val="0"/>
              </a:spcAft>
              <a:defRPr>
                <a:solidFill>
                  <a:schemeClr val="tx1"/>
                </a:solidFill>
                <a:latin typeface="Runda" pitchFamily="50" charset="0"/>
                <a:ea typeface="MS PGothic" pitchFamily="34" charset="-128"/>
              </a:defRPr>
            </a:lvl9pPr>
          </a:lstStyle>
          <a:p>
            <a:pPr algn="ctr" defTabSz="914400" eaLnBrk="1" hangingPunct="1">
              <a:defRPr/>
            </a:pPr>
            <a:fld id="{63D33537-E8E4-45CA-ABC2-94CDC8F79018}" type="slidenum">
              <a:rPr lang="en-US" altLang="en-US" sz="900" smtClean="0">
                <a:solidFill>
                  <a:srgbClr val="979B9E"/>
                </a:solidFill>
              </a:rPr>
              <a:pPr algn="ctr" defTabSz="914400" eaLnBrk="1" hangingPunct="1">
                <a:defRPr/>
              </a:pPr>
              <a:t>‹#›</a:t>
            </a:fld>
            <a:endParaRPr lang="en-US" altLang="en-US" sz="900" dirty="0" smtClean="0">
              <a:solidFill>
                <a:srgbClr val="979B9E"/>
              </a:solidFill>
            </a:endParaRPr>
          </a:p>
        </p:txBody>
      </p:sp>
      <p:sp>
        <p:nvSpPr>
          <p:cNvPr id="7" name="Slide Number Placeholder 14"/>
          <p:cNvSpPr txBox="1">
            <a:spLocks/>
          </p:cNvSpPr>
          <p:nvPr/>
        </p:nvSpPr>
        <p:spPr>
          <a:xfrm>
            <a:off x="3505200" y="6172200"/>
            <a:ext cx="2133600" cy="274638"/>
          </a:xfrm>
          <a:prstGeom prst="rect">
            <a:avLst/>
          </a:prstGeom>
        </p:spPr>
        <p:txBody>
          <a:bodyPr anchor="ctr"/>
          <a:lstStyle>
            <a:lvl1pPr>
              <a:defRPr>
                <a:solidFill>
                  <a:schemeClr val="tx1"/>
                </a:solidFill>
                <a:latin typeface="Runda" pitchFamily="50" charset="0"/>
                <a:ea typeface="MS PGothic" pitchFamily="34" charset="-128"/>
              </a:defRPr>
            </a:lvl1pPr>
            <a:lvl2pPr marL="742950" indent="-285750">
              <a:defRPr>
                <a:solidFill>
                  <a:schemeClr val="tx1"/>
                </a:solidFill>
                <a:latin typeface="Runda" pitchFamily="50" charset="0"/>
                <a:ea typeface="MS PGothic" pitchFamily="34" charset="-128"/>
              </a:defRPr>
            </a:lvl2pPr>
            <a:lvl3pPr marL="1143000" indent="-228600">
              <a:defRPr>
                <a:solidFill>
                  <a:schemeClr val="tx1"/>
                </a:solidFill>
                <a:latin typeface="Runda" pitchFamily="50" charset="0"/>
                <a:ea typeface="MS PGothic" pitchFamily="34" charset="-128"/>
              </a:defRPr>
            </a:lvl3pPr>
            <a:lvl4pPr marL="1600200" indent="-228600">
              <a:defRPr>
                <a:solidFill>
                  <a:schemeClr val="tx1"/>
                </a:solidFill>
                <a:latin typeface="Runda" pitchFamily="50" charset="0"/>
                <a:ea typeface="MS PGothic" pitchFamily="34" charset="-128"/>
              </a:defRPr>
            </a:lvl4pPr>
            <a:lvl5pPr marL="2057400" indent="-228600">
              <a:defRPr>
                <a:solidFill>
                  <a:schemeClr val="tx1"/>
                </a:solidFill>
                <a:latin typeface="Runda" pitchFamily="50" charset="0"/>
                <a:ea typeface="MS PGothic" pitchFamily="34" charset="-128"/>
              </a:defRPr>
            </a:lvl5pPr>
            <a:lvl6pPr marL="2514600" indent="-228600" eaLnBrk="0" fontAlgn="base" hangingPunct="0">
              <a:spcBef>
                <a:spcPct val="0"/>
              </a:spcBef>
              <a:spcAft>
                <a:spcPct val="0"/>
              </a:spcAft>
              <a:defRPr>
                <a:solidFill>
                  <a:schemeClr val="tx1"/>
                </a:solidFill>
                <a:latin typeface="Runda" pitchFamily="50" charset="0"/>
                <a:ea typeface="MS PGothic" pitchFamily="34" charset="-128"/>
              </a:defRPr>
            </a:lvl6pPr>
            <a:lvl7pPr marL="2971800" indent="-228600" eaLnBrk="0" fontAlgn="base" hangingPunct="0">
              <a:spcBef>
                <a:spcPct val="0"/>
              </a:spcBef>
              <a:spcAft>
                <a:spcPct val="0"/>
              </a:spcAft>
              <a:defRPr>
                <a:solidFill>
                  <a:schemeClr val="tx1"/>
                </a:solidFill>
                <a:latin typeface="Runda" pitchFamily="50" charset="0"/>
                <a:ea typeface="MS PGothic" pitchFamily="34" charset="-128"/>
              </a:defRPr>
            </a:lvl7pPr>
            <a:lvl8pPr marL="3429000" indent="-228600" eaLnBrk="0" fontAlgn="base" hangingPunct="0">
              <a:spcBef>
                <a:spcPct val="0"/>
              </a:spcBef>
              <a:spcAft>
                <a:spcPct val="0"/>
              </a:spcAft>
              <a:defRPr>
                <a:solidFill>
                  <a:schemeClr val="tx1"/>
                </a:solidFill>
                <a:latin typeface="Runda" pitchFamily="50" charset="0"/>
                <a:ea typeface="MS PGothic" pitchFamily="34" charset="-128"/>
              </a:defRPr>
            </a:lvl8pPr>
            <a:lvl9pPr marL="3886200" indent="-228600" eaLnBrk="0" fontAlgn="base" hangingPunct="0">
              <a:spcBef>
                <a:spcPct val="0"/>
              </a:spcBef>
              <a:spcAft>
                <a:spcPct val="0"/>
              </a:spcAft>
              <a:defRPr>
                <a:solidFill>
                  <a:schemeClr val="tx1"/>
                </a:solidFill>
                <a:latin typeface="Runda" pitchFamily="50" charset="0"/>
                <a:ea typeface="MS PGothic" pitchFamily="34" charset="-128"/>
              </a:defRPr>
            </a:lvl9pPr>
          </a:lstStyle>
          <a:p>
            <a:pPr algn="ctr" defTabSz="914400" eaLnBrk="1" hangingPunct="1">
              <a:defRPr/>
            </a:pPr>
            <a:fld id="{6EA21EBB-2BF9-4B8A-98C6-64BB55760FB2}" type="slidenum">
              <a:rPr lang="en-US" altLang="en-US" sz="900" smtClean="0">
                <a:solidFill>
                  <a:srgbClr val="979B9E"/>
                </a:solidFill>
              </a:rPr>
              <a:pPr algn="ctr" defTabSz="914400" eaLnBrk="1" hangingPunct="1">
                <a:defRPr/>
              </a:pPr>
              <a:t>‹#›</a:t>
            </a:fld>
            <a:endParaRPr lang="en-US" altLang="en-US" sz="900" dirty="0" smtClean="0">
              <a:solidFill>
                <a:srgbClr val="979B9E"/>
              </a:solidFill>
            </a:endParaRPr>
          </a:p>
        </p:txBody>
      </p:sp>
      <p:sp>
        <p:nvSpPr>
          <p:cNvPr id="8" name="TextBox 18"/>
          <p:cNvSpPr txBox="1">
            <a:spLocks noChangeArrowheads="1"/>
          </p:cNvSpPr>
          <p:nvPr/>
        </p:nvSpPr>
        <p:spPr bwMode="auto">
          <a:xfrm>
            <a:off x="685800" y="6173788"/>
            <a:ext cx="3416300" cy="338137"/>
          </a:xfrm>
          <a:prstGeom prst="rect">
            <a:avLst/>
          </a:prstGeom>
          <a:noFill/>
          <a:ln>
            <a:noFill/>
          </a:ln>
          <a:extLst/>
        </p:spPr>
        <p:txBody>
          <a:bodyPr wrap="none">
            <a:spAutoFit/>
          </a:bodyPr>
          <a:lstStyle>
            <a:lvl1pPr eaLnBrk="0" hangingPunct="0">
              <a:defRPr sz="2400">
                <a:solidFill>
                  <a:schemeClr val="tx1"/>
                </a:solidFill>
                <a:latin typeface="Runda" pitchFamily="50" charset="0"/>
                <a:ea typeface="ＭＳ Ｐゴシック" pitchFamily="34" charset="-128"/>
              </a:defRPr>
            </a:lvl1pPr>
            <a:lvl2pPr marL="742950" indent="-285750" eaLnBrk="0" hangingPunct="0">
              <a:defRPr sz="2400">
                <a:solidFill>
                  <a:schemeClr val="tx1"/>
                </a:solidFill>
                <a:latin typeface="Runda" pitchFamily="50" charset="0"/>
                <a:ea typeface="ＭＳ Ｐゴシック" pitchFamily="34" charset="-128"/>
              </a:defRPr>
            </a:lvl2pPr>
            <a:lvl3pPr marL="1143000" indent="-228600" eaLnBrk="0" hangingPunct="0">
              <a:defRPr sz="2400">
                <a:solidFill>
                  <a:schemeClr val="tx1"/>
                </a:solidFill>
                <a:latin typeface="Runda" pitchFamily="50" charset="0"/>
                <a:ea typeface="ＭＳ Ｐゴシック" pitchFamily="34" charset="-128"/>
              </a:defRPr>
            </a:lvl3pPr>
            <a:lvl4pPr marL="1600200" indent="-228600" eaLnBrk="0" hangingPunct="0">
              <a:defRPr sz="2400">
                <a:solidFill>
                  <a:schemeClr val="tx1"/>
                </a:solidFill>
                <a:latin typeface="Runda" pitchFamily="50" charset="0"/>
                <a:ea typeface="ＭＳ Ｐゴシック" pitchFamily="34" charset="-128"/>
              </a:defRPr>
            </a:lvl4pPr>
            <a:lvl5pPr marL="2057400" indent="-228600" eaLnBrk="0" hangingPunct="0">
              <a:defRPr sz="2400">
                <a:solidFill>
                  <a:schemeClr val="tx1"/>
                </a:solidFill>
                <a:latin typeface="Runda" pitchFamily="50" charset="0"/>
                <a:ea typeface="ＭＳ Ｐゴシック" pitchFamily="34" charset="-128"/>
              </a:defRPr>
            </a:lvl5pPr>
            <a:lvl6pPr marL="2514600" indent="-228600" algn="ctr" defTabSz="457200" eaLnBrk="0" fontAlgn="base" hangingPunct="0">
              <a:spcBef>
                <a:spcPts val="600"/>
              </a:spcBef>
              <a:spcAft>
                <a:spcPct val="0"/>
              </a:spcAft>
              <a:buClr>
                <a:schemeClr val="accent1"/>
              </a:buClr>
              <a:buChar char="-"/>
              <a:defRPr sz="2400">
                <a:solidFill>
                  <a:schemeClr val="tx1"/>
                </a:solidFill>
                <a:latin typeface="Runda" pitchFamily="50" charset="0"/>
                <a:ea typeface="ＭＳ Ｐゴシック" pitchFamily="34" charset="-128"/>
              </a:defRPr>
            </a:lvl6pPr>
            <a:lvl7pPr marL="2971800" indent="-228600" algn="ctr" defTabSz="457200" eaLnBrk="0" fontAlgn="base" hangingPunct="0">
              <a:spcBef>
                <a:spcPts val="600"/>
              </a:spcBef>
              <a:spcAft>
                <a:spcPct val="0"/>
              </a:spcAft>
              <a:buClr>
                <a:schemeClr val="accent1"/>
              </a:buClr>
              <a:buChar char="-"/>
              <a:defRPr sz="2400">
                <a:solidFill>
                  <a:schemeClr val="tx1"/>
                </a:solidFill>
                <a:latin typeface="Runda" pitchFamily="50" charset="0"/>
                <a:ea typeface="ＭＳ Ｐゴシック" pitchFamily="34" charset="-128"/>
              </a:defRPr>
            </a:lvl7pPr>
            <a:lvl8pPr marL="3429000" indent="-228600" algn="ctr" defTabSz="457200" eaLnBrk="0" fontAlgn="base" hangingPunct="0">
              <a:spcBef>
                <a:spcPts val="600"/>
              </a:spcBef>
              <a:spcAft>
                <a:spcPct val="0"/>
              </a:spcAft>
              <a:buClr>
                <a:schemeClr val="accent1"/>
              </a:buClr>
              <a:buChar char="-"/>
              <a:defRPr sz="2400">
                <a:solidFill>
                  <a:schemeClr val="tx1"/>
                </a:solidFill>
                <a:latin typeface="Runda" pitchFamily="50" charset="0"/>
                <a:ea typeface="ＭＳ Ｐゴシック" pitchFamily="34" charset="-128"/>
              </a:defRPr>
            </a:lvl8pPr>
            <a:lvl9pPr marL="3886200" indent="-228600" algn="ctr" defTabSz="457200" eaLnBrk="0" fontAlgn="base" hangingPunct="0">
              <a:spcBef>
                <a:spcPts val="600"/>
              </a:spcBef>
              <a:spcAft>
                <a:spcPct val="0"/>
              </a:spcAft>
              <a:buClr>
                <a:schemeClr val="accent1"/>
              </a:buClr>
              <a:buChar char="-"/>
              <a:defRPr sz="2400">
                <a:solidFill>
                  <a:schemeClr val="tx1"/>
                </a:solidFill>
                <a:latin typeface="Runda" pitchFamily="50" charset="0"/>
                <a:ea typeface="ＭＳ Ｐゴシック" pitchFamily="34" charset="-128"/>
              </a:defRPr>
            </a:lvl9pPr>
          </a:lstStyle>
          <a:p>
            <a:pPr eaLnBrk="1" hangingPunct="1">
              <a:defRPr/>
            </a:pPr>
            <a:r>
              <a:rPr lang="en-US" sz="800" dirty="0" smtClean="0">
                <a:solidFill>
                  <a:srgbClr val="979B9E"/>
                </a:solidFill>
                <a:cs typeface="Arial" pitchFamily="34" charset="0"/>
              </a:rPr>
              <a:t>© 2012 AAA Northern California, Nevada &amp; Utah Insurance Exchange</a:t>
            </a:r>
          </a:p>
          <a:p>
            <a:pPr eaLnBrk="1" hangingPunct="1">
              <a:defRPr/>
            </a:pPr>
            <a:r>
              <a:rPr lang="en-US" sz="800" dirty="0" smtClean="0">
                <a:solidFill>
                  <a:srgbClr val="979B9E"/>
                </a:solidFill>
                <a:cs typeface="Arial" pitchFamily="34" charset="0"/>
              </a:rPr>
              <a:t>Confidential and proprietary</a:t>
            </a:r>
          </a:p>
        </p:txBody>
      </p:sp>
      <p:pic>
        <p:nvPicPr>
          <p:cNvPr id="9" name="Picture 9" descr="Ins-Small.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80338" y="6134100"/>
            <a:ext cx="6731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7"/>
          <p:cNvGrpSpPr>
            <a:grpSpLocks/>
          </p:cNvGrpSpPr>
          <p:nvPr/>
        </p:nvGrpSpPr>
        <p:grpSpPr bwMode="auto">
          <a:xfrm>
            <a:off x="0" y="1279525"/>
            <a:ext cx="9144000" cy="92075"/>
            <a:chOff x="0" y="1280160"/>
            <a:chExt cx="9144000" cy="91440"/>
          </a:xfrm>
        </p:grpSpPr>
        <p:sp>
          <p:nvSpPr>
            <p:cNvPr id="11" name="Rectangle 10"/>
            <p:cNvSpPr/>
            <p:nvPr userDrawn="1"/>
          </p:nvSpPr>
          <p:spPr>
            <a:xfrm>
              <a:off x="0" y="1280160"/>
              <a:ext cx="228600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2" name="Rectangle 11"/>
            <p:cNvSpPr/>
            <p:nvPr userDrawn="1"/>
          </p:nvSpPr>
          <p:spPr>
            <a:xfrm>
              <a:off x="2305050" y="1280160"/>
              <a:ext cx="1736725" cy="9144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3" name="Rectangle 12"/>
            <p:cNvSpPr/>
            <p:nvPr userDrawn="1"/>
          </p:nvSpPr>
          <p:spPr>
            <a:xfrm>
              <a:off x="4059238" y="1280160"/>
              <a:ext cx="3657600" cy="9144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4" name="Rectangle 13"/>
            <p:cNvSpPr/>
            <p:nvPr userDrawn="1"/>
          </p:nvSpPr>
          <p:spPr>
            <a:xfrm>
              <a:off x="7735888" y="1280160"/>
              <a:ext cx="1408112"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sp>
        <p:nvSpPr>
          <p:cNvPr id="15" name="Rectangle 22"/>
          <p:cNvSpPr/>
          <p:nvPr userDrawn="1"/>
        </p:nvSpPr>
        <p:spPr>
          <a:xfrm>
            <a:off x="5257800" y="5330825"/>
            <a:ext cx="3108325" cy="568325"/>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6" name="Rectangle 15"/>
          <p:cNvSpPr/>
          <p:nvPr userDrawn="1"/>
        </p:nvSpPr>
        <p:spPr>
          <a:xfrm>
            <a:off x="712788" y="6091238"/>
            <a:ext cx="8015287" cy="55403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bg1"/>
              </a:solidFill>
            </a:endParaRPr>
          </a:p>
        </p:txBody>
      </p:sp>
      <p:sp>
        <p:nvSpPr>
          <p:cNvPr id="17" name="Rectangle 11"/>
          <p:cNvSpPr/>
          <p:nvPr userDrawn="1"/>
        </p:nvSpPr>
        <p:spPr>
          <a:xfrm>
            <a:off x="0" y="1279525"/>
            <a:ext cx="9144000" cy="920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accent1"/>
              </a:solidFill>
            </a:endParaRPr>
          </a:p>
        </p:txBody>
      </p:sp>
      <p:pic>
        <p:nvPicPr>
          <p:cNvPr id="19" name="Picture 16" descr="A19518x04E_PPT_Cover.jp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260975" y="0"/>
            <a:ext cx="3101975" cy="1252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18" descr="A19518x12D_PPT_Cover.jp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257800" y="1400175"/>
            <a:ext cx="3108325" cy="390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0" descr="136120115_22_PPT_Cover.jpg"/>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257800" y="5924550"/>
            <a:ext cx="3108325"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13" descr="Ins-Main.jpg"/>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766763" y="488950"/>
            <a:ext cx="10191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1668897"/>
            <a:ext cx="4417600" cy="543725"/>
          </a:xfrm>
        </p:spPr>
        <p:txBody>
          <a:bodyPr>
            <a:noAutofit/>
          </a:bodyPr>
          <a:lstStyle>
            <a:lvl1pPr>
              <a:lnSpc>
                <a:spcPts val="3400"/>
              </a:lnSpc>
              <a:defRPr sz="3200">
                <a:solidFill>
                  <a:schemeClr val="tx2"/>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5800" y="2122312"/>
            <a:ext cx="4417600" cy="834083"/>
          </a:xfrm>
        </p:spPr>
        <p:txBody>
          <a:bodyPr>
            <a:no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8" name="Text Placeholder 17"/>
          <p:cNvSpPr>
            <a:spLocks noGrp="1"/>
          </p:cNvSpPr>
          <p:nvPr>
            <p:ph type="body" sz="quarter" idx="13"/>
          </p:nvPr>
        </p:nvSpPr>
        <p:spPr>
          <a:xfrm>
            <a:off x="685800" y="5330926"/>
            <a:ext cx="3787775" cy="267194"/>
          </a:xfrm>
        </p:spPr>
        <p:txBody>
          <a:bodyPr>
            <a:noAutofit/>
          </a:bodyPr>
          <a:lstStyle>
            <a:lvl1pPr>
              <a:spcBef>
                <a:spcPts val="300"/>
              </a:spcBef>
              <a:buNone/>
              <a:tabLst/>
              <a:defRPr sz="1200">
                <a:solidFill>
                  <a:schemeClr val="tx1"/>
                </a:solidFill>
              </a:defRPr>
            </a:lvl1pPr>
          </a:lstStyle>
          <a:p>
            <a:pPr lvl="0"/>
            <a:r>
              <a:rPr lang="en-US" dirty="0" smtClean="0"/>
              <a:t>Click to edit Master text styles</a:t>
            </a:r>
          </a:p>
          <a:p>
            <a:pPr lvl="1"/>
            <a:r>
              <a:rPr lang="en-US" dirty="0" smtClean="0"/>
              <a:t>Second level</a:t>
            </a:r>
          </a:p>
        </p:txBody>
      </p:sp>
      <p:sp>
        <p:nvSpPr>
          <p:cNvPr id="20" name="Text Placeholder 19"/>
          <p:cNvSpPr>
            <a:spLocks noGrp="1"/>
          </p:cNvSpPr>
          <p:nvPr>
            <p:ph type="body" sz="quarter" idx="14"/>
          </p:nvPr>
        </p:nvSpPr>
        <p:spPr>
          <a:xfrm>
            <a:off x="685800" y="5555597"/>
            <a:ext cx="3787775" cy="295275"/>
          </a:xfrm>
        </p:spPr>
        <p:txBody>
          <a:bodyPr>
            <a:noAutofit/>
          </a:bodyPr>
          <a:lstStyle>
            <a:lvl1pPr marL="0" indent="0">
              <a:spcBef>
                <a:spcPts val="300"/>
              </a:spcBef>
              <a:buFont typeface="Arial"/>
              <a:buNone/>
              <a:defRPr sz="1200">
                <a:solidFill>
                  <a:schemeClr val="tx1"/>
                </a:solidFill>
              </a:defRPr>
            </a:lvl1pPr>
          </a:lstStyle>
          <a:p>
            <a:pPr lvl="0"/>
            <a:r>
              <a:rPr lang="en-US" dirty="0" smtClean="0"/>
              <a:t>Click to edit Master text styles</a:t>
            </a:r>
          </a:p>
        </p:txBody>
      </p:sp>
    </p:spTree>
    <p:extLst>
      <p:ext uri="{BB962C8B-B14F-4D97-AF65-F5344CB8AC3E}">
        <p14:creationId xmlns:p14="http://schemas.microsoft.com/office/powerpoint/2010/main" val="404084662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78276268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685800" y="3488778"/>
            <a:ext cx="7639367" cy="1500187"/>
          </a:xfrm>
        </p:spPr>
        <p:txBody>
          <a:bodyPr anchor="t">
            <a:no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7" name="Title 1"/>
          <p:cNvSpPr>
            <a:spLocks noGrp="1"/>
          </p:cNvSpPr>
          <p:nvPr>
            <p:ph type="ctrTitle" hasCustomPrompt="1"/>
          </p:nvPr>
        </p:nvSpPr>
        <p:spPr>
          <a:xfrm>
            <a:off x="685800" y="2898648"/>
            <a:ext cx="7644384" cy="594360"/>
          </a:xfrm>
        </p:spPr>
        <p:txBody>
          <a:bodyPr anchor="b" anchorCtr="0">
            <a:normAutofit/>
          </a:bodyPr>
          <a:lstStyle>
            <a:lvl1pPr algn="l">
              <a:defRPr sz="3600" b="0" cap="none" baseline="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81074949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3988" cy="886968"/>
          </a:xfrm>
        </p:spPr>
        <p:txBody>
          <a:bodyPr/>
          <a:lstStyle>
            <a:lvl1pPr>
              <a:lnSpc>
                <a:spcPct val="90000"/>
              </a:lnSpc>
              <a:defRPr/>
            </a:lvl1pPr>
          </a:lstStyle>
          <a:p>
            <a:r>
              <a:rPr lang="en-US" smtClean="0"/>
              <a:t>Click to edit Master title style</a:t>
            </a:r>
            <a:endParaRPr lang="en-US" dirty="0"/>
          </a:p>
        </p:txBody>
      </p:sp>
      <p:sp>
        <p:nvSpPr>
          <p:cNvPr id="4" name="Text Placeholder 2"/>
          <p:cNvSpPr>
            <a:spLocks noGrp="1"/>
          </p:cNvSpPr>
          <p:nvPr>
            <p:ph idx="1"/>
          </p:nvPr>
        </p:nvSpPr>
        <p:spPr>
          <a:xfrm>
            <a:off x="690880" y="1143000"/>
            <a:ext cx="7741920" cy="4525963"/>
          </a:xfrm>
          <a:prstGeom prst="rect">
            <a:avLst/>
          </a:prstGeom>
        </p:spPr>
        <p:txBody>
          <a:bodyPr vert="horz" lIns="91440" tIns="45720" rIns="91440" bIns="45720" rtlCol="0">
            <a:normAutofit/>
          </a:bodyPr>
          <a:lstStyle>
            <a:lvl1pPr>
              <a:defRPr sz="1600"/>
            </a:lvl1pPr>
            <a:lvl2pPr>
              <a:defRPr sz="1400"/>
            </a:lvl2pPr>
            <a:lvl3pPr>
              <a:buSzPct val="110000"/>
              <a:defRPr sz="1400"/>
            </a:lvl3pPr>
            <a:lvl4pPr>
              <a:buSzPct val="110000"/>
              <a:defRPr sz="1400"/>
            </a:lvl4pPr>
            <a:lvl5pPr>
              <a:buSzPct val="110000"/>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962303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Long Copy">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3988" cy="886968"/>
          </a:xfrm>
        </p:spPr>
        <p:txBody>
          <a:bodyPr>
            <a:normAutofit/>
          </a:bodyPr>
          <a:lstStyle>
            <a:lvl1pPr>
              <a:lnSpc>
                <a:spcPct val="90000"/>
              </a:lnSpc>
              <a:spcBef>
                <a:spcPts val="0"/>
              </a:spcBef>
              <a:defRPr sz="2400"/>
            </a:lvl1pPr>
          </a:lstStyle>
          <a:p>
            <a:r>
              <a:rPr lang="en-US" smtClean="0"/>
              <a:t>Click to edit Master title style</a:t>
            </a:r>
            <a:endParaRPr lang="en-US" dirty="0"/>
          </a:p>
        </p:txBody>
      </p:sp>
      <p:sp>
        <p:nvSpPr>
          <p:cNvPr id="3" name="Text Placeholder 2"/>
          <p:cNvSpPr>
            <a:spLocks noGrp="1"/>
          </p:cNvSpPr>
          <p:nvPr>
            <p:ph idx="1"/>
          </p:nvPr>
        </p:nvSpPr>
        <p:spPr>
          <a:xfrm>
            <a:off x="685800" y="1143000"/>
            <a:ext cx="7741920" cy="4525963"/>
          </a:xfrm>
          <a:prstGeom prst="rect">
            <a:avLst/>
          </a:prstGeom>
        </p:spPr>
        <p:txBody>
          <a:bodyPr vert="horz" lIns="91440" tIns="45720" rIns="91440" bIns="45720" rtlCol="0">
            <a:normAutofit/>
          </a:bodyPr>
          <a:lstStyle>
            <a:lvl1pPr>
              <a:buFontTx/>
              <a:buNone/>
              <a:defRPr sz="1600"/>
            </a:lvl1pPr>
            <a:lvl2pPr marL="227012" indent="0">
              <a:buFontTx/>
              <a:buNone/>
              <a:defRPr sz="1800"/>
            </a:lvl2pPr>
            <a:lvl3pPr marL="454025" indent="0">
              <a:buFontTx/>
              <a:buNone/>
              <a:defRPr sz="1800"/>
            </a:lvl3pPr>
            <a:lvl4pPr marL="682625" indent="0">
              <a:buFontTx/>
              <a:buNone/>
              <a:defRPr sz="1800"/>
            </a:lvl4pPr>
            <a:lvl5pPr marL="917575" indent="0">
              <a:buFontTx/>
              <a:buNone/>
              <a:defRPr/>
            </a:lvl5pPr>
          </a:lstStyle>
          <a:p>
            <a:pPr lvl="0"/>
            <a:r>
              <a:rPr lang="en-US" smtClean="0"/>
              <a:t>Click to edit Master text styles</a:t>
            </a:r>
          </a:p>
        </p:txBody>
      </p:sp>
    </p:spTree>
    <p:extLst>
      <p:ext uri="{BB962C8B-B14F-4D97-AF65-F5344CB8AC3E}">
        <p14:creationId xmlns:p14="http://schemas.microsoft.com/office/powerpoint/2010/main" val="101602710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Secondary Heading">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3988" cy="886968"/>
          </a:xfrm>
        </p:spPr>
        <p:txBody>
          <a:bodyPr/>
          <a:lstStyle>
            <a:lvl1pPr>
              <a:lnSpc>
                <a:spcPct val="90000"/>
              </a:lnSpc>
              <a:defRPr/>
            </a:lvl1pPr>
          </a:lstStyle>
          <a:p>
            <a:r>
              <a:rPr lang="en-US" smtClean="0"/>
              <a:t>Click to edit Master title style</a:t>
            </a:r>
            <a:endParaRPr lang="en-US" dirty="0"/>
          </a:p>
        </p:txBody>
      </p:sp>
      <p:sp>
        <p:nvSpPr>
          <p:cNvPr id="4" name="Text Placeholder 2"/>
          <p:cNvSpPr>
            <a:spLocks noGrp="1"/>
          </p:cNvSpPr>
          <p:nvPr>
            <p:ph idx="1"/>
          </p:nvPr>
        </p:nvSpPr>
        <p:spPr>
          <a:xfrm>
            <a:off x="690880" y="1600200"/>
            <a:ext cx="7741920" cy="4525963"/>
          </a:xfrm>
          <a:prstGeom prst="rect">
            <a:avLst/>
          </a:prstGeom>
        </p:spPr>
        <p:txBody>
          <a:bodyPr vert="horz" lIns="91440" tIns="45720" rIns="91440" bIns="45720" rtlCol="0">
            <a:normAutofit/>
          </a:bodyPr>
          <a:lstStyle>
            <a:lvl1pPr>
              <a:lnSpc>
                <a:spcPct val="105000"/>
              </a:lnSpc>
              <a:defRPr/>
            </a:lvl1pPr>
            <a:lvl2pPr>
              <a:lnSpc>
                <a:spcPct val="105000"/>
              </a:lnSpc>
              <a:defRPr/>
            </a:lvl2pPr>
            <a:lvl3pPr>
              <a:lnSpc>
                <a:spcPct val="105000"/>
              </a:lnSpc>
              <a:defRPr/>
            </a:lvl3pPr>
            <a:lvl4pPr>
              <a:lnSpc>
                <a:spcPct val="105000"/>
              </a:lnSpc>
              <a:defRPr/>
            </a:lvl4pPr>
            <a:lvl5pPr>
              <a:lnSpc>
                <a:spcPct val="105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0" hasCustomPrompt="1"/>
          </p:nvPr>
        </p:nvSpPr>
        <p:spPr>
          <a:xfrm>
            <a:off x="685800" y="1143000"/>
            <a:ext cx="7742237" cy="360680"/>
          </a:xfrm>
        </p:spPr>
        <p:txBody>
          <a:bodyPr>
            <a:noAutofit/>
          </a:bodyPr>
          <a:lstStyle>
            <a:lvl1pPr marL="0" indent="0">
              <a:buFontTx/>
              <a:buNone/>
              <a:defRPr b="0">
                <a:solidFill>
                  <a:schemeClr val="tx2"/>
                </a:solidFill>
              </a:defRPr>
            </a:lvl1pPr>
          </a:lstStyle>
          <a:p>
            <a:pPr lvl="0"/>
            <a:r>
              <a:rPr lang="en-US" dirty="0" smtClean="0"/>
              <a:t>Secondary Heading</a:t>
            </a:r>
            <a:endParaRPr lang="en-US" dirty="0"/>
          </a:p>
        </p:txBody>
      </p:sp>
    </p:spTree>
    <p:extLst>
      <p:ext uri="{BB962C8B-B14F-4D97-AF65-F5344CB8AC3E}">
        <p14:creationId xmlns:p14="http://schemas.microsoft.com/office/powerpoint/2010/main" val="141183224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lumn Bullets">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3988" cy="886968"/>
          </a:xfrm>
        </p:spPr>
        <p:txBody>
          <a:bodyPr/>
          <a:lstStyle>
            <a:lvl1pPr>
              <a:lnSpc>
                <a:spcPct val="90000"/>
              </a:lnSpc>
              <a:defRPr/>
            </a:lvl1pPr>
          </a:lstStyle>
          <a:p>
            <a:r>
              <a:rPr lang="en-US" smtClean="0"/>
              <a:t>Click to edit Master title style</a:t>
            </a:r>
            <a:endParaRPr lang="en-US" dirty="0"/>
          </a:p>
        </p:txBody>
      </p:sp>
      <p:sp>
        <p:nvSpPr>
          <p:cNvPr id="3" name="Content Placeholder 2"/>
          <p:cNvSpPr>
            <a:spLocks noGrp="1"/>
          </p:cNvSpPr>
          <p:nvPr>
            <p:ph sz="half" idx="1"/>
          </p:nvPr>
        </p:nvSpPr>
        <p:spPr>
          <a:xfrm>
            <a:off x="685800" y="1143000"/>
            <a:ext cx="3749040" cy="5002213"/>
          </a:xfrm>
        </p:spPr>
        <p:txBody>
          <a:bodyPr>
            <a:normAutofit/>
          </a:bodyPr>
          <a:lstStyle>
            <a:lvl1pPr marL="3175" indent="6350">
              <a:lnSpc>
                <a:spcPct val="105000"/>
              </a:lnSpc>
              <a:spcBef>
                <a:spcPts val="600"/>
              </a:spcBef>
              <a:buClr>
                <a:schemeClr val="accent1"/>
              </a:buClr>
              <a:defRPr sz="1600"/>
            </a:lvl1pPr>
            <a:lvl2pPr>
              <a:lnSpc>
                <a:spcPct val="105000"/>
              </a:lnSpc>
              <a:spcBef>
                <a:spcPts val="600"/>
              </a:spcBef>
              <a:buClr>
                <a:schemeClr val="tx2"/>
              </a:buClr>
              <a:defRPr sz="1400"/>
            </a:lvl2pPr>
            <a:lvl3pPr>
              <a:lnSpc>
                <a:spcPct val="105000"/>
              </a:lnSpc>
              <a:spcBef>
                <a:spcPts val="600"/>
              </a:spcBef>
              <a:buClr>
                <a:schemeClr val="accent1"/>
              </a:buClr>
              <a:defRPr sz="1400"/>
            </a:lvl3pPr>
            <a:lvl4pPr>
              <a:lnSpc>
                <a:spcPct val="105000"/>
              </a:lnSpc>
              <a:spcBef>
                <a:spcPts val="600"/>
              </a:spcBef>
              <a:buClr>
                <a:schemeClr val="accent5"/>
              </a:buClr>
              <a:defRPr sz="1400"/>
            </a:lvl4pPr>
            <a:lvl5pPr>
              <a:lnSpc>
                <a:spcPct val="105000"/>
              </a:lnSpc>
              <a:spcBef>
                <a:spcPts val="600"/>
              </a:spcBef>
              <a:buClr>
                <a:schemeClr val="accent3"/>
              </a:buCl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254625" y="1143000"/>
            <a:ext cx="3749040" cy="5002213"/>
          </a:xfrm>
        </p:spPr>
        <p:txBody>
          <a:bodyPr>
            <a:normAutofit/>
          </a:bodyPr>
          <a:lstStyle>
            <a:lvl1pPr marL="3175" indent="6350">
              <a:lnSpc>
                <a:spcPct val="105000"/>
              </a:lnSpc>
              <a:spcBef>
                <a:spcPts val="600"/>
              </a:spcBef>
              <a:buClr>
                <a:schemeClr val="accent1"/>
              </a:buClr>
              <a:defRPr sz="1600"/>
            </a:lvl1pPr>
            <a:lvl2pPr>
              <a:lnSpc>
                <a:spcPct val="105000"/>
              </a:lnSpc>
              <a:spcBef>
                <a:spcPts val="600"/>
              </a:spcBef>
              <a:buClr>
                <a:schemeClr val="tx2"/>
              </a:buClr>
              <a:defRPr sz="1400"/>
            </a:lvl2pPr>
            <a:lvl3pPr>
              <a:lnSpc>
                <a:spcPct val="105000"/>
              </a:lnSpc>
              <a:spcBef>
                <a:spcPts val="600"/>
              </a:spcBef>
              <a:buClr>
                <a:schemeClr val="accent1"/>
              </a:buClr>
              <a:defRPr sz="1400"/>
            </a:lvl3pPr>
            <a:lvl4pPr>
              <a:lnSpc>
                <a:spcPct val="105000"/>
              </a:lnSpc>
              <a:spcBef>
                <a:spcPts val="600"/>
              </a:spcBef>
              <a:buClr>
                <a:schemeClr val="accent5"/>
              </a:buClr>
              <a:defRPr sz="1400"/>
            </a:lvl4pPr>
            <a:lvl5pPr>
              <a:lnSpc>
                <a:spcPct val="105000"/>
              </a:lnSpc>
              <a:spcBef>
                <a:spcPts val="600"/>
              </a:spcBef>
              <a:buClr>
                <a:schemeClr val="accent3"/>
              </a:buCl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5" name="Straight Connector 4"/>
          <p:cNvCxnSpPr/>
          <p:nvPr userDrawn="1"/>
        </p:nvCxnSpPr>
        <p:spPr>
          <a:xfrm>
            <a:off x="4561841" y="1143000"/>
            <a:ext cx="0" cy="5002213"/>
          </a:xfrm>
          <a:prstGeom prst="line">
            <a:avLst/>
          </a:prstGeom>
          <a:ln w="6350">
            <a:solidFill>
              <a:schemeClr val="tx1"/>
            </a:solidFill>
            <a:prstDash val="sysDot"/>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1542777"/>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Columns--Bullets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3988" cy="886968"/>
          </a:xfrm>
        </p:spPr>
        <p:txBody>
          <a:bodyPr/>
          <a:lstStyle>
            <a:lvl1pPr>
              <a:lnSpc>
                <a:spcPct val="90000"/>
              </a:lnSpc>
              <a:defRPr/>
            </a:lvl1pPr>
          </a:lstStyle>
          <a:p>
            <a:r>
              <a:rPr lang="en-US" smtClean="0"/>
              <a:t>Click to edit Master title style</a:t>
            </a:r>
            <a:endParaRPr lang="en-US" dirty="0"/>
          </a:p>
        </p:txBody>
      </p:sp>
      <p:sp>
        <p:nvSpPr>
          <p:cNvPr id="3" name="Content Placeholder 2"/>
          <p:cNvSpPr>
            <a:spLocks noGrp="1"/>
          </p:cNvSpPr>
          <p:nvPr>
            <p:ph sz="half" idx="1"/>
          </p:nvPr>
        </p:nvSpPr>
        <p:spPr>
          <a:xfrm>
            <a:off x="685800" y="1143000"/>
            <a:ext cx="3190009" cy="5002213"/>
          </a:xfrm>
        </p:spPr>
        <p:txBody>
          <a:bodyPr>
            <a:normAutofit/>
          </a:bodyPr>
          <a:lstStyle>
            <a:lvl1pPr marL="3175" indent="6350">
              <a:lnSpc>
                <a:spcPct val="105000"/>
              </a:lnSpc>
              <a:spcBef>
                <a:spcPts val="600"/>
              </a:spcBef>
              <a:buClr>
                <a:schemeClr val="accent1"/>
              </a:buClr>
              <a:defRPr sz="1600"/>
            </a:lvl1pPr>
            <a:lvl2pPr>
              <a:lnSpc>
                <a:spcPct val="105000"/>
              </a:lnSpc>
              <a:spcBef>
                <a:spcPts val="600"/>
              </a:spcBef>
              <a:buClr>
                <a:schemeClr val="tx2"/>
              </a:buClr>
              <a:defRPr sz="1400"/>
            </a:lvl2pPr>
            <a:lvl3pPr>
              <a:lnSpc>
                <a:spcPct val="105000"/>
              </a:lnSpc>
              <a:spcBef>
                <a:spcPts val="600"/>
              </a:spcBef>
              <a:buClr>
                <a:schemeClr val="accent1"/>
              </a:buClr>
              <a:defRPr sz="1400"/>
            </a:lvl3pPr>
            <a:lvl4pPr>
              <a:lnSpc>
                <a:spcPct val="105000"/>
              </a:lnSpc>
              <a:spcBef>
                <a:spcPts val="600"/>
              </a:spcBef>
              <a:buClr>
                <a:schemeClr val="accent5"/>
              </a:buClr>
              <a:defRPr sz="1400"/>
            </a:lvl4pPr>
            <a:lvl5pPr>
              <a:lnSpc>
                <a:spcPct val="105000"/>
              </a:lnSpc>
              <a:spcBef>
                <a:spcPts val="600"/>
              </a:spcBef>
              <a:buClr>
                <a:schemeClr val="accent3"/>
              </a:buCl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Picture Placeholder 6"/>
          <p:cNvSpPr>
            <a:spLocks noGrp="1"/>
          </p:cNvSpPr>
          <p:nvPr>
            <p:ph type="pic" sz="quarter" idx="10"/>
          </p:nvPr>
        </p:nvSpPr>
        <p:spPr>
          <a:xfrm>
            <a:off x="4060031" y="900113"/>
            <a:ext cx="3652837" cy="5245100"/>
          </a:xfrm>
        </p:spPr>
        <p:txBody>
          <a:bodyPr/>
          <a:lstStyle/>
          <a:p>
            <a:r>
              <a:rPr lang="en-US" dirty="0" smtClean="0"/>
              <a:t>Click icon to add picture</a:t>
            </a:r>
            <a:endParaRPr lang="en-US" dirty="0"/>
          </a:p>
        </p:txBody>
      </p:sp>
    </p:spTree>
    <p:extLst>
      <p:ext uri="{BB962C8B-B14F-4D97-AF65-F5344CB8AC3E}">
        <p14:creationId xmlns:p14="http://schemas.microsoft.com/office/powerpoint/2010/main" val="230503918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Charts">
    <p:spTree>
      <p:nvGrpSpPr>
        <p:cNvPr id="1" name=""/>
        <p:cNvGrpSpPr/>
        <p:nvPr/>
      </p:nvGrpSpPr>
      <p:grpSpPr>
        <a:xfrm>
          <a:off x="0" y="0"/>
          <a:ext cx="0" cy="0"/>
          <a:chOff x="0" y="0"/>
          <a:chExt cx="0" cy="0"/>
        </a:xfrm>
      </p:grpSpPr>
      <p:sp>
        <p:nvSpPr>
          <p:cNvPr id="2" name="Title 1"/>
          <p:cNvSpPr>
            <a:spLocks noGrp="1"/>
          </p:cNvSpPr>
          <p:nvPr>
            <p:ph type="title"/>
          </p:nvPr>
        </p:nvSpPr>
        <p:spPr>
          <a:xfrm>
            <a:off x="685800" y="748"/>
            <a:ext cx="7773988" cy="889228"/>
          </a:xfrm>
        </p:spPr>
        <p:txBody>
          <a:bodyPr/>
          <a:lstStyle>
            <a:lvl1pPr>
              <a:lnSpc>
                <a:spcPct val="90000"/>
              </a:lnSpc>
              <a:defRPr/>
            </a:lvl1pPr>
          </a:lstStyle>
          <a:p>
            <a:r>
              <a:rPr lang="en-US" smtClean="0"/>
              <a:t>Click to edit Master title style</a:t>
            </a:r>
            <a:endParaRPr lang="en-US" dirty="0"/>
          </a:p>
        </p:txBody>
      </p:sp>
      <p:sp>
        <p:nvSpPr>
          <p:cNvPr id="3" name="Content Placeholder 3"/>
          <p:cNvSpPr>
            <a:spLocks noGrp="1"/>
          </p:cNvSpPr>
          <p:nvPr>
            <p:ph sz="half" idx="2" hasCustomPrompt="1"/>
          </p:nvPr>
        </p:nvSpPr>
        <p:spPr>
          <a:xfrm>
            <a:off x="685800" y="4414005"/>
            <a:ext cx="3736849" cy="1731207"/>
          </a:xfrm>
        </p:spPr>
        <p:txBody>
          <a:bodyPr anchor="t">
            <a:normAutofit/>
          </a:bodyPr>
          <a:lstStyle>
            <a:lvl1pPr marL="0" indent="0">
              <a:spcBef>
                <a:spcPts val="0"/>
              </a:spcBef>
              <a:spcAft>
                <a:spcPts val="600"/>
              </a:spcAft>
              <a:buNone/>
              <a:defRPr sz="1200">
                <a:solidFill>
                  <a:schemeClr val="tx1"/>
                </a:solidFill>
              </a:defRPr>
            </a:lvl1pPr>
            <a:lvl2pPr marL="0" indent="0">
              <a:buNone/>
              <a:defRPr sz="1800">
                <a:solidFill>
                  <a:srgbClr val="5F6163"/>
                </a:solidFill>
              </a:defRPr>
            </a:lvl2pPr>
            <a:lvl3pPr marL="0" indent="0">
              <a:buNone/>
              <a:defRPr sz="1800">
                <a:solidFill>
                  <a:srgbClr val="5F6163"/>
                </a:solidFill>
              </a:defRPr>
            </a:lvl3pPr>
            <a:lvl4pPr marL="0" indent="0">
              <a:buNone/>
              <a:defRPr sz="1800">
                <a:solidFill>
                  <a:srgbClr val="5F6163"/>
                </a:solidFill>
              </a:defRPr>
            </a:lvl4pPr>
            <a:lvl5pPr marL="0" indent="0">
              <a:buNone/>
              <a:defRPr sz="1800">
                <a:solidFill>
                  <a:srgbClr val="5F6163"/>
                </a:solidFill>
              </a:defRPr>
            </a:lvl5pPr>
            <a:lvl6pPr>
              <a:defRPr sz="1600"/>
            </a:lvl6pPr>
            <a:lvl7pPr>
              <a:defRPr sz="1600"/>
            </a:lvl7pPr>
            <a:lvl8pPr>
              <a:defRPr sz="1600"/>
            </a:lvl8pPr>
            <a:lvl9pPr>
              <a:defRPr sz="1600"/>
            </a:lvl9pPr>
          </a:lstStyle>
          <a:p>
            <a:pPr lvl="0"/>
            <a:r>
              <a:rPr lang="en-US" dirty="0" smtClean="0"/>
              <a:t>Observations</a:t>
            </a:r>
          </a:p>
        </p:txBody>
      </p:sp>
      <p:sp>
        <p:nvSpPr>
          <p:cNvPr id="4" name="Content Placeholder 5"/>
          <p:cNvSpPr>
            <a:spLocks noGrp="1"/>
          </p:cNvSpPr>
          <p:nvPr>
            <p:ph sz="quarter" idx="4" hasCustomPrompt="1"/>
          </p:nvPr>
        </p:nvSpPr>
        <p:spPr>
          <a:xfrm>
            <a:off x="4800600" y="4414006"/>
            <a:ext cx="3737293" cy="1731206"/>
          </a:xfrm>
        </p:spPr>
        <p:txBody>
          <a:bodyPr anchor="t">
            <a:normAutofit/>
          </a:bodyPr>
          <a:lstStyle>
            <a:lvl1pPr marL="0" indent="0">
              <a:spcBef>
                <a:spcPts val="0"/>
              </a:spcBef>
              <a:spcAft>
                <a:spcPts val="600"/>
              </a:spcAft>
              <a:buNone/>
              <a:defRPr sz="1200">
                <a:solidFill>
                  <a:schemeClr val="tx1"/>
                </a:solidFill>
              </a:defRPr>
            </a:lvl1pPr>
            <a:lvl2pPr marL="0" indent="0">
              <a:buNone/>
              <a:defRPr sz="1800">
                <a:solidFill>
                  <a:srgbClr val="5F6163"/>
                </a:solidFill>
              </a:defRPr>
            </a:lvl2pPr>
            <a:lvl3pPr marL="0" indent="0">
              <a:buNone/>
              <a:defRPr sz="1800">
                <a:solidFill>
                  <a:srgbClr val="5F6163"/>
                </a:solidFill>
              </a:defRPr>
            </a:lvl3pPr>
            <a:lvl4pPr marL="0" indent="0">
              <a:buNone/>
              <a:defRPr sz="1800">
                <a:solidFill>
                  <a:srgbClr val="5F6163"/>
                </a:solidFill>
              </a:defRPr>
            </a:lvl4pPr>
            <a:lvl5pPr marL="0" indent="0">
              <a:buNone/>
              <a:defRPr sz="1800">
                <a:solidFill>
                  <a:srgbClr val="5F6163"/>
                </a:solidFill>
              </a:defRPr>
            </a:lvl5pPr>
            <a:lvl6pPr>
              <a:defRPr sz="1600"/>
            </a:lvl6pPr>
            <a:lvl7pPr>
              <a:defRPr sz="1600"/>
            </a:lvl7pPr>
            <a:lvl8pPr>
              <a:defRPr sz="1600"/>
            </a:lvl8pPr>
            <a:lvl9pPr>
              <a:defRPr sz="1600"/>
            </a:lvl9pPr>
          </a:lstStyle>
          <a:p>
            <a:pPr lvl="0"/>
            <a:r>
              <a:rPr lang="en-US" dirty="0" smtClean="0"/>
              <a:t>Observations</a:t>
            </a:r>
          </a:p>
        </p:txBody>
      </p:sp>
      <p:sp>
        <p:nvSpPr>
          <p:cNvPr id="5" name="Chart Placeholder 12"/>
          <p:cNvSpPr>
            <a:spLocks noGrp="1"/>
          </p:cNvSpPr>
          <p:nvPr>
            <p:ph type="chart" sz="quarter" idx="10"/>
          </p:nvPr>
        </p:nvSpPr>
        <p:spPr>
          <a:xfrm>
            <a:off x="685800" y="1598612"/>
            <a:ext cx="3737292" cy="2277427"/>
          </a:xfrm>
        </p:spPr>
        <p:txBody>
          <a:bodyPr/>
          <a:lstStyle>
            <a:lvl1pPr>
              <a:buFontTx/>
              <a:buNone/>
              <a:defRPr/>
            </a:lvl1pPr>
          </a:lstStyle>
          <a:p>
            <a:r>
              <a:rPr lang="en-US" dirty="0" smtClean="0"/>
              <a:t>Click icon to add chart</a:t>
            </a:r>
            <a:endParaRPr lang="en-US" dirty="0"/>
          </a:p>
        </p:txBody>
      </p:sp>
      <p:sp>
        <p:nvSpPr>
          <p:cNvPr id="6" name="Chart Placeholder 12"/>
          <p:cNvSpPr>
            <a:spLocks noGrp="1"/>
          </p:cNvSpPr>
          <p:nvPr>
            <p:ph type="chart" sz="quarter" idx="11"/>
          </p:nvPr>
        </p:nvSpPr>
        <p:spPr>
          <a:xfrm>
            <a:off x="4800600" y="1598612"/>
            <a:ext cx="3737293" cy="2277427"/>
          </a:xfrm>
        </p:spPr>
        <p:txBody>
          <a:bodyPr/>
          <a:lstStyle>
            <a:lvl1pPr>
              <a:buFontTx/>
              <a:buNone/>
              <a:defRPr/>
            </a:lvl1pPr>
          </a:lstStyle>
          <a:p>
            <a:r>
              <a:rPr lang="en-US" dirty="0" smtClean="0"/>
              <a:t>Click icon to add chart</a:t>
            </a:r>
            <a:endParaRPr lang="en-US" dirty="0"/>
          </a:p>
        </p:txBody>
      </p:sp>
      <p:sp>
        <p:nvSpPr>
          <p:cNvPr id="7" name="Text Placeholder 21"/>
          <p:cNvSpPr>
            <a:spLocks noGrp="1"/>
          </p:cNvSpPr>
          <p:nvPr>
            <p:ph type="body" sz="quarter" idx="12" hasCustomPrompt="1"/>
          </p:nvPr>
        </p:nvSpPr>
        <p:spPr>
          <a:xfrm>
            <a:off x="685800" y="3997129"/>
            <a:ext cx="3736975" cy="282575"/>
          </a:xfrm>
        </p:spPr>
        <p:txBody>
          <a:bodyPr>
            <a:noAutofit/>
          </a:bodyPr>
          <a:lstStyle>
            <a:lvl1pPr>
              <a:buNone/>
              <a:defRPr sz="1400" b="0">
                <a:solidFill>
                  <a:schemeClr val="tx2"/>
                </a:solidFill>
              </a:defRPr>
            </a:lvl1pPr>
          </a:lstStyle>
          <a:p>
            <a:pPr lvl="0"/>
            <a:r>
              <a:rPr lang="en-US" dirty="0" smtClean="0"/>
              <a:t>Observations/Implications</a:t>
            </a:r>
            <a:endParaRPr lang="en-US" dirty="0"/>
          </a:p>
        </p:txBody>
      </p:sp>
      <p:sp>
        <p:nvSpPr>
          <p:cNvPr id="8" name="Text Placeholder 14"/>
          <p:cNvSpPr>
            <a:spLocks noGrp="1"/>
          </p:cNvSpPr>
          <p:nvPr>
            <p:ph type="body" sz="quarter" idx="14" hasCustomPrompt="1"/>
          </p:nvPr>
        </p:nvSpPr>
        <p:spPr>
          <a:xfrm>
            <a:off x="4800600" y="3997129"/>
            <a:ext cx="3717925" cy="261937"/>
          </a:xfrm>
        </p:spPr>
        <p:txBody>
          <a:bodyPr>
            <a:noAutofit/>
          </a:bodyPr>
          <a:lstStyle>
            <a:lvl1pPr algn="l">
              <a:buFontTx/>
              <a:buNone/>
              <a:defRPr sz="1400">
                <a:solidFill>
                  <a:schemeClr val="tx2"/>
                </a:solidFill>
              </a:defRPr>
            </a:lvl1pPr>
          </a:lstStyle>
          <a:p>
            <a:pPr lvl="0"/>
            <a:r>
              <a:rPr lang="en-US" dirty="0" smtClean="0"/>
              <a:t>Observations/Implications</a:t>
            </a:r>
            <a:endParaRPr lang="en-US" dirty="0"/>
          </a:p>
        </p:txBody>
      </p:sp>
      <p:sp>
        <p:nvSpPr>
          <p:cNvPr id="9" name="Text Placeholder 3"/>
          <p:cNvSpPr>
            <a:spLocks noGrp="1"/>
          </p:cNvSpPr>
          <p:nvPr>
            <p:ph type="body" sz="quarter" idx="15" hasCustomPrompt="1"/>
          </p:nvPr>
        </p:nvSpPr>
        <p:spPr>
          <a:xfrm>
            <a:off x="685800" y="1143000"/>
            <a:ext cx="7742237" cy="360680"/>
          </a:xfrm>
        </p:spPr>
        <p:txBody>
          <a:bodyPr>
            <a:noAutofit/>
          </a:bodyPr>
          <a:lstStyle>
            <a:lvl1pPr marL="0" indent="0">
              <a:buFontTx/>
              <a:buNone/>
              <a:defRPr b="0">
                <a:solidFill>
                  <a:schemeClr val="tx2"/>
                </a:solidFill>
              </a:defRPr>
            </a:lvl1pPr>
          </a:lstStyle>
          <a:p>
            <a:pPr lvl="0"/>
            <a:r>
              <a:rPr lang="en-US" dirty="0" smtClean="0"/>
              <a:t>Secondary Heading</a:t>
            </a:r>
            <a:endParaRPr lang="en-US" dirty="0"/>
          </a:p>
        </p:txBody>
      </p:sp>
    </p:spTree>
    <p:extLst>
      <p:ext uri="{BB962C8B-B14F-4D97-AF65-F5344CB8AC3E}">
        <p14:creationId xmlns:p14="http://schemas.microsoft.com/office/powerpoint/2010/main" val="399781316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rge Chart">
    <p:spTree>
      <p:nvGrpSpPr>
        <p:cNvPr id="1" name=""/>
        <p:cNvGrpSpPr/>
        <p:nvPr/>
      </p:nvGrpSpPr>
      <p:grpSpPr>
        <a:xfrm>
          <a:off x="0" y="0"/>
          <a:ext cx="0" cy="0"/>
          <a:chOff x="0" y="0"/>
          <a:chExt cx="0" cy="0"/>
        </a:xfrm>
      </p:grpSpPr>
      <p:sp>
        <p:nvSpPr>
          <p:cNvPr id="2" name="Title 1"/>
          <p:cNvSpPr>
            <a:spLocks noGrp="1"/>
          </p:cNvSpPr>
          <p:nvPr>
            <p:ph type="title"/>
          </p:nvPr>
        </p:nvSpPr>
        <p:spPr>
          <a:xfrm>
            <a:off x="685800" y="748"/>
            <a:ext cx="7773988" cy="889228"/>
          </a:xfrm>
        </p:spPr>
        <p:txBody>
          <a:bodyPr/>
          <a:lstStyle>
            <a:lvl1pPr>
              <a:lnSpc>
                <a:spcPct val="90000"/>
              </a:lnSpc>
              <a:defRPr/>
            </a:lvl1pPr>
          </a:lstStyle>
          <a:p>
            <a:r>
              <a:rPr lang="en-US" smtClean="0"/>
              <a:t>Click to edit Master title style</a:t>
            </a:r>
            <a:endParaRPr lang="en-US" dirty="0"/>
          </a:p>
        </p:txBody>
      </p:sp>
      <p:sp>
        <p:nvSpPr>
          <p:cNvPr id="3" name="Chart Placeholder 12"/>
          <p:cNvSpPr>
            <a:spLocks noGrp="1"/>
          </p:cNvSpPr>
          <p:nvPr>
            <p:ph type="chart" sz="quarter" idx="10"/>
          </p:nvPr>
        </p:nvSpPr>
        <p:spPr>
          <a:xfrm>
            <a:off x="685800" y="1598613"/>
            <a:ext cx="7720011" cy="4546599"/>
          </a:xfrm>
        </p:spPr>
        <p:txBody>
          <a:bodyPr/>
          <a:lstStyle>
            <a:lvl1pPr>
              <a:buFontTx/>
              <a:buNone/>
              <a:defRPr/>
            </a:lvl1pPr>
          </a:lstStyle>
          <a:p>
            <a:r>
              <a:rPr lang="en-US" dirty="0" smtClean="0"/>
              <a:t>Click icon to add chart</a:t>
            </a:r>
            <a:endParaRPr lang="en-US" dirty="0"/>
          </a:p>
        </p:txBody>
      </p:sp>
      <p:sp>
        <p:nvSpPr>
          <p:cNvPr id="4" name="Text Placeholder 3"/>
          <p:cNvSpPr>
            <a:spLocks noGrp="1"/>
          </p:cNvSpPr>
          <p:nvPr>
            <p:ph type="body" sz="quarter" idx="11" hasCustomPrompt="1"/>
          </p:nvPr>
        </p:nvSpPr>
        <p:spPr>
          <a:xfrm>
            <a:off x="685800" y="1143000"/>
            <a:ext cx="7742237" cy="360680"/>
          </a:xfrm>
        </p:spPr>
        <p:txBody>
          <a:bodyPr>
            <a:noAutofit/>
          </a:bodyPr>
          <a:lstStyle>
            <a:lvl1pPr marL="0" indent="0">
              <a:buFontTx/>
              <a:buNone/>
              <a:defRPr b="0">
                <a:solidFill>
                  <a:schemeClr val="tx2"/>
                </a:solidFill>
              </a:defRPr>
            </a:lvl1pPr>
          </a:lstStyle>
          <a:p>
            <a:pPr lvl="0"/>
            <a:r>
              <a:rPr lang="en-US" dirty="0" smtClean="0"/>
              <a:t>Secondary Heading</a:t>
            </a:r>
            <a:endParaRPr lang="en-US" dirty="0"/>
          </a:p>
        </p:txBody>
      </p:sp>
    </p:spTree>
    <p:extLst>
      <p:ext uri="{BB962C8B-B14F-4D97-AF65-F5344CB8AC3E}">
        <p14:creationId xmlns:p14="http://schemas.microsoft.com/office/powerpoint/2010/main" val="288873931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748"/>
            <a:ext cx="8229600" cy="889228"/>
          </a:xfrm>
          <a:prstGeom prst="rect">
            <a:avLst/>
          </a:prstGeom>
        </p:spPr>
        <p:txBody>
          <a:bodyPr vert="horz" lIns="91440" tIns="45720" rIns="91440" bIns="45720" rtlCol="0" anchor="ctr"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90880" y="1143000"/>
            <a:ext cx="774192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14"/>
          <p:cNvSpPr txBox="1">
            <a:spLocks/>
          </p:cNvSpPr>
          <p:nvPr/>
        </p:nvSpPr>
        <p:spPr>
          <a:xfrm>
            <a:off x="3505200" y="6400800"/>
            <a:ext cx="2133600" cy="274320"/>
          </a:xfrm>
          <a:prstGeom prst="rect">
            <a:avLst/>
          </a:prstGeom>
        </p:spPr>
        <p:txBody>
          <a:bodyPr vert="horz" lIns="91440" tIns="45720" rIns="91440" bIns="45720" rtlCol="0" anchor="ctr"/>
          <a:lstStyle>
            <a:lvl1pPr algn="ctr">
              <a:defRPr sz="10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9ED83D84-46EA-4AC6-AB27-7F034B713A09}" type="slidenum">
              <a:rPr kumimoji="0" lang="en-US" sz="800" b="0" i="0" u="none" strike="noStrike" kern="1200" cap="none" spc="0" normalizeH="0" baseline="0" noProof="0" smtClean="0">
                <a:ln>
                  <a:noFill/>
                </a:ln>
                <a:solidFill>
                  <a:schemeClr val="tx1">
                    <a:lumMod val="60000"/>
                    <a:lumOff val="40000"/>
                  </a:schemeClr>
                </a:solidFill>
                <a:effectLst/>
                <a:uLnTx/>
                <a:uFillTx/>
                <a:latin typeface="Arial" pitchFamily="34"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chemeClr val="tx1">
                  <a:lumMod val="60000"/>
                  <a:lumOff val="40000"/>
                </a:schemeClr>
              </a:solidFill>
              <a:effectLst/>
              <a:uLnTx/>
              <a:uFillTx/>
              <a:latin typeface="Arial" pitchFamily="34" charset="0"/>
              <a:ea typeface="+mn-ea"/>
              <a:cs typeface="+mn-cs"/>
            </a:endParaRPr>
          </a:p>
        </p:txBody>
      </p:sp>
      <p:sp>
        <p:nvSpPr>
          <p:cNvPr id="17" name="TextBox 16"/>
          <p:cNvSpPr txBox="1"/>
          <p:nvPr/>
        </p:nvSpPr>
        <p:spPr>
          <a:xfrm>
            <a:off x="685800" y="6444344"/>
            <a:ext cx="3624943" cy="251607"/>
          </a:xfrm>
          <a:prstGeom prst="rect">
            <a:avLst/>
          </a:prstGeom>
          <a:noFill/>
        </p:spPr>
        <p:txBody>
          <a:bodyPr wrap="square" rtlCol="0">
            <a:spAutoFit/>
          </a:bodyPr>
          <a:lstStyle/>
          <a:p>
            <a:pPr marL="0" marR="0">
              <a:lnSpc>
                <a:spcPct val="115000"/>
              </a:lnSpc>
              <a:spcBef>
                <a:spcPts val="0"/>
              </a:spcBef>
              <a:spcAft>
                <a:spcPts val="0"/>
              </a:spcAft>
            </a:pPr>
            <a:r>
              <a:rPr lang="en-US" sz="900" dirty="0" smtClean="0">
                <a:solidFill>
                  <a:schemeClr val="tx1">
                    <a:lumMod val="60000"/>
                    <a:lumOff val="40000"/>
                  </a:schemeClr>
                </a:solidFill>
                <a:latin typeface="Arial" pitchFamily="34" charset="0"/>
                <a:cs typeface="Arial" pitchFamily="34" charset="0"/>
              </a:rPr>
              <a:t>© 2015 </a:t>
            </a:r>
            <a:r>
              <a:rPr lang="en-US" sz="900" dirty="0" smtClean="0">
                <a:solidFill>
                  <a:schemeClr val="tx1">
                    <a:lumMod val="60000"/>
                    <a:lumOff val="40000"/>
                  </a:schemeClr>
                </a:solidFill>
                <a:effectLst/>
                <a:latin typeface="Arial" pitchFamily="34" charset="0"/>
                <a:ea typeface="Times New Roman"/>
                <a:cs typeface="Arial" pitchFamily="34" charset="0"/>
              </a:rPr>
              <a:t>CSAA Insurance Group.</a:t>
            </a:r>
            <a:r>
              <a:rPr lang="en-US" sz="900" baseline="0" dirty="0" smtClean="0">
                <a:solidFill>
                  <a:schemeClr val="tx1">
                    <a:lumMod val="60000"/>
                    <a:lumOff val="40000"/>
                  </a:schemeClr>
                </a:solidFill>
                <a:effectLst/>
                <a:latin typeface="Arial" pitchFamily="34" charset="0"/>
                <a:ea typeface="Times New Roman"/>
                <a:cs typeface="Arial" pitchFamily="34" charset="0"/>
              </a:rPr>
              <a:t> </a:t>
            </a:r>
            <a:r>
              <a:rPr lang="en-US" sz="900" dirty="0" smtClean="0">
                <a:solidFill>
                  <a:schemeClr val="tx1">
                    <a:lumMod val="60000"/>
                    <a:lumOff val="40000"/>
                  </a:schemeClr>
                </a:solidFill>
                <a:effectLst/>
                <a:latin typeface="Arial" pitchFamily="34" charset="0"/>
                <a:ea typeface="Times New Roman"/>
                <a:cs typeface="Arial" pitchFamily="34" charset="0"/>
              </a:rPr>
              <a:t>Confidential and proprietary.</a:t>
            </a:r>
          </a:p>
        </p:txBody>
      </p:sp>
      <p:grpSp>
        <p:nvGrpSpPr>
          <p:cNvPr id="8" name="Group 7"/>
          <p:cNvGrpSpPr/>
          <p:nvPr/>
        </p:nvGrpSpPr>
        <p:grpSpPr>
          <a:xfrm>
            <a:off x="0" y="899502"/>
            <a:ext cx="9144000" cy="91440"/>
            <a:chOff x="0" y="1280160"/>
            <a:chExt cx="9144000" cy="91440"/>
          </a:xfrm>
        </p:grpSpPr>
        <p:sp>
          <p:nvSpPr>
            <p:cNvPr id="11" name="Rectangle 10"/>
            <p:cNvSpPr/>
            <p:nvPr userDrawn="1"/>
          </p:nvSpPr>
          <p:spPr>
            <a:xfrm>
              <a:off x="0" y="1280160"/>
              <a:ext cx="228600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endParaRPr>
            </a:p>
          </p:txBody>
        </p:sp>
        <p:sp>
          <p:nvSpPr>
            <p:cNvPr id="13" name="Rectangle 12"/>
            <p:cNvSpPr/>
            <p:nvPr userDrawn="1"/>
          </p:nvSpPr>
          <p:spPr>
            <a:xfrm>
              <a:off x="2304288" y="1280160"/>
              <a:ext cx="1737360" cy="9144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endParaRPr>
            </a:p>
          </p:txBody>
        </p:sp>
        <p:sp>
          <p:nvSpPr>
            <p:cNvPr id="14" name="Rectangle 13"/>
            <p:cNvSpPr/>
            <p:nvPr userDrawn="1"/>
          </p:nvSpPr>
          <p:spPr>
            <a:xfrm>
              <a:off x="4059827" y="1280160"/>
              <a:ext cx="3657600" cy="9144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endParaRPr>
            </a:p>
          </p:txBody>
        </p:sp>
        <p:sp>
          <p:nvSpPr>
            <p:cNvPr id="15" name="Rectangle 14"/>
            <p:cNvSpPr/>
            <p:nvPr userDrawn="1"/>
          </p:nvSpPr>
          <p:spPr>
            <a:xfrm>
              <a:off x="7736648" y="1280160"/>
              <a:ext cx="1407352"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endParaRPr>
            </a:p>
          </p:txBody>
        </p:sp>
      </p:grpSp>
      <p:pic>
        <p:nvPicPr>
          <p:cNvPr id="1026" name="Picture 2" descr="C:\Users\FREELA~1\AppData\Local\Temp\VMwareDnD\7b1fd4e4\Orbit_4C-PPT2.jp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874572" y="6349457"/>
            <a:ext cx="585216" cy="365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8807656"/>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3" r:id="rId12"/>
    <p:sldLayoutId id="2147483717" r:id="rId13"/>
    <p:sldLayoutId id="2147483718" r:id="rId14"/>
  </p:sldLayoutIdLst>
  <p:transition>
    <p:fade/>
  </p:transition>
  <p:timing>
    <p:tnLst>
      <p:par>
        <p:cTn id="1" dur="indefinite" restart="never" nodeType="tmRoot"/>
      </p:par>
    </p:tnLst>
  </p:timing>
  <p:txStyles>
    <p:titleStyle>
      <a:lvl1pPr algn="l" defTabSz="457200" rtl="0" eaLnBrk="1" latinLnBrk="0" hangingPunct="1">
        <a:lnSpc>
          <a:spcPct val="90000"/>
        </a:lnSpc>
        <a:spcBef>
          <a:spcPts val="600"/>
        </a:spcBef>
        <a:buNone/>
        <a:defRPr sz="2400" kern="1200">
          <a:solidFill>
            <a:schemeClr val="tx2"/>
          </a:solidFill>
          <a:latin typeface="Arial" pitchFamily="34" charset="0"/>
          <a:ea typeface="+mj-ea"/>
          <a:cs typeface="Arial" pitchFamily="34" charset="0"/>
        </a:defRPr>
      </a:lvl1pPr>
    </p:titleStyle>
    <p:bodyStyle>
      <a:lvl1pPr marL="0" indent="0" algn="l" defTabSz="457200" rtl="0" eaLnBrk="1" latinLnBrk="0" hangingPunct="1">
        <a:lnSpc>
          <a:spcPct val="105000"/>
        </a:lnSpc>
        <a:spcBef>
          <a:spcPts val="600"/>
        </a:spcBef>
        <a:buClr>
          <a:schemeClr val="accent1"/>
        </a:buClr>
        <a:buFontTx/>
        <a:buNone/>
        <a:defRPr sz="1600" kern="1200">
          <a:solidFill>
            <a:schemeClr val="tx1"/>
          </a:solidFill>
          <a:latin typeface="Arial" pitchFamily="34" charset="0"/>
          <a:ea typeface="+mn-ea"/>
          <a:cs typeface="Arial" pitchFamily="34" charset="0"/>
        </a:defRPr>
      </a:lvl1pPr>
      <a:lvl2pPr marL="454025" indent="-227013" algn="l" defTabSz="457200" rtl="0" eaLnBrk="1" latinLnBrk="0" hangingPunct="1">
        <a:lnSpc>
          <a:spcPct val="105000"/>
        </a:lnSpc>
        <a:spcBef>
          <a:spcPts val="600"/>
        </a:spcBef>
        <a:buClr>
          <a:schemeClr val="tx2"/>
        </a:buClr>
        <a:buFont typeface="Wingdings" charset="2"/>
        <a:buChar char="§"/>
        <a:defRPr sz="1400" kern="1200">
          <a:solidFill>
            <a:schemeClr val="tx1"/>
          </a:solidFill>
          <a:latin typeface="Arial" pitchFamily="34" charset="0"/>
          <a:ea typeface="+mn-ea"/>
          <a:cs typeface="Arial" pitchFamily="34" charset="0"/>
        </a:defRPr>
      </a:lvl2pPr>
      <a:lvl3pPr marL="682625" indent="-228600" algn="l" defTabSz="457200" rtl="0" eaLnBrk="1" latinLnBrk="0" hangingPunct="1">
        <a:lnSpc>
          <a:spcPct val="105000"/>
        </a:lnSpc>
        <a:spcBef>
          <a:spcPts val="600"/>
        </a:spcBef>
        <a:buClr>
          <a:schemeClr val="accent1"/>
        </a:buClr>
        <a:buSzPct val="100000"/>
        <a:buFont typeface="Arial" pitchFamily="34" charset="0"/>
        <a:buChar char="•"/>
        <a:defRPr sz="1400" kern="1200">
          <a:solidFill>
            <a:schemeClr val="tx1"/>
          </a:solidFill>
          <a:latin typeface="Arial" pitchFamily="34" charset="0"/>
          <a:ea typeface="+mn-ea"/>
          <a:cs typeface="Arial" pitchFamily="34" charset="0"/>
        </a:defRPr>
      </a:lvl3pPr>
      <a:lvl4pPr marL="917575" indent="-234950" algn="l" defTabSz="457200" rtl="0" eaLnBrk="1" latinLnBrk="0" hangingPunct="1">
        <a:lnSpc>
          <a:spcPct val="105000"/>
        </a:lnSpc>
        <a:spcBef>
          <a:spcPts val="600"/>
        </a:spcBef>
        <a:buClr>
          <a:schemeClr val="accent5"/>
        </a:buClr>
        <a:buSzPct val="100000"/>
        <a:buFont typeface="Arial" pitchFamily="34" charset="0"/>
        <a:buChar char="•"/>
        <a:defRPr sz="1400" kern="1200">
          <a:solidFill>
            <a:schemeClr val="tx1"/>
          </a:solidFill>
          <a:latin typeface="Arial" pitchFamily="34" charset="0"/>
          <a:ea typeface="+mn-ea"/>
          <a:cs typeface="Arial" pitchFamily="34" charset="0"/>
        </a:defRPr>
      </a:lvl4pPr>
      <a:lvl5pPr marL="1144588" indent="-227013" algn="l" defTabSz="457200" rtl="0" eaLnBrk="1" latinLnBrk="0" hangingPunct="1">
        <a:lnSpc>
          <a:spcPct val="105000"/>
        </a:lnSpc>
        <a:spcBef>
          <a:spcPts val="600"/>
        </a:spcBef>
        <a:buClr>
          <a:schemeClr val="accent3"/>
        </a:buClr>
        <a:buSzPct val="100000"/>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0.wmf"/><Relationship Id="rId4" Type="http://schemas.openxmlformats.org/officeDocument/2006/relationships/package" Target="../embeddings/Microsoft_Excel_Worksheet1.xlsx"/></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ubtitle 2"/>
          <p:cNvSpPr>
            <a:spLocks noGrp="1"/>
          </p:cNvSpPr>
          <p:nvPr>
            <p:ph type="subTitle" idx="1"/>
          </p:nvPr>
        </p:nvSpPr>
        <p:spPr>
          <a:xfrm>
            <a:off x="64012" y="2830419"/>
            <a:ext cx="5031349" cy="981727"/>
          </a:xfrm>
        </p:spPr>
        <p:txBody>
          <a:bodyPr/>
          <a:lstStyle/>
          <a:p>
            <a:r>
              <a:rPr lang="en-US" sz="2200" dirty="0" smtClean="0">
                <a:solidFill>
                  <a:schemeClr val="tx2"/>
                </a:solidFill>
              </a:rPr>
              <a:t>PAS10 CA Property Conversions</a:t>
            </a:r>
          </a:p>
          <a:p>
            <a:r>
              <a:rPr lang="en-US" sz="2200" dirty="0" smtClean="0">
                <a:solidFill>
                  <a:schemeClr val="tx2"/>
                </a:solidFill>
              </a:rPr>
              <a:t>Regression Test Plan</a:t>
            </a:r>
            <a:endParaRPr lang="en-US" sz="2200" dirty="0">
              <a:solidFill>
                <a:schemeClr val="tx2"/>
              </a:solidFill>
            </a:endParaRPr>
          </a:p>
        </p:txBody>
      </p:sp>
      <p:sp>
        <p:nvSpPr>
          <p:cNvPr id="13316" name="Text Placeholder 4"/>
          <p:cNvSpPr>
            <a:spLocks noGrp="1"/>
          </p:cNvSpPr>
          <p:nvPr>
            <p:ph type="body" sz="quarter" idx="13"/>
          </p:nvPr>
        </p:nvSpPr>
        <p:spPr/>
        <p:txBody>
          <a:bodyPr/>
          <a:lstStyle/>
          <a:p>
            <a:pPr eaLnBrk="1" hangingPunct="1">
              <a:buFontTx/>
              <a:buNone/>
              <a:defRPr/>
            </a:pPr>
            <a:r>
              <a:rPr lang="en-US" altLang="en-US" dirty="0" smtClean="0">
                <a:solidFill>
                  <a:schemeClr val="tx2">
                    <a:lumMod val="90000"/>
                    <a:lumOff val="10000"/>
                  </a:schemeClr>
                </a:solidFill>
              </a:rPr>
              <a:t>October </a:t>
            </a:r>
            <a:r>
              <a:rPr lang="en-US" altLang="en-US" dirty="0">
                <a:solidFill>
                  <a:schemeClr val="tx2">
                    <a:lumMod val="90000"/>
                    <a:lumOff val="10000"/>
                  </a:schemeClr>
                </a:solidFill>
              </a:rPr>
              <a:t>5</a:t>
            </a:r>
            <a:r>
              <a:rPr lang="en-US" altLang="en-US" dirty="0" smtClean="0">
                <a:solidFill>
                  <a:schemeClr val="tx2">
                    <a:lumMod val="90000"/>
                    <a:lumOff val="10000"/>
                  </a:schemeClr>
                </a:solidFill>
              </a:rPr>
              <a:t>th</a:t>
            </a:r>
            <a:r>
              <a:rPr lang="en-US" altLang="en-US" dirty="0" smtClean="0">
                <a:solidFill>
                  <a:schemeClr val="tx2">
                    <a:lumMod val="90000"/>
                    <a:lumOff val="10000"/>
                  </a:schemeClr>
                </a:solidFill>
                <a:latin typeface="Arial" panose="020B0604020202020204" pitchFamily="34" charset="0"/>
                <a:cs typeface="Arial" panose="020B0604020202020204" pitchFamily="34" charset="0"/>
              </a:rPr>
              <a:t>, 2016</a:t>
            </a:r>
          </a:p>
        </p:txBody>
      </p:sp>
    </p:spTree>
    <p:extLst>
      <p:ext uri="{BB962C8B-B14F-4D97-AF65-F5344CB8AC3E}">
        <p14:creationId xmlns:p14="http://schemas.microsoft.com/office/powerpoint/2010/main" val="3297509910"/>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p:cNvSpPr txBox="1">
            <a:spLocks/>
          </p:cNvSpPr>
          <p:nvPr/>
        </p:nvSpPr>
        <p:spPr bwMode="gray">
          <a:xfrm>
            <a:off x="213943" y="191860"/>
            <a:ext cx="8399462" cy="355359"/>
          </a:xfrm>
          <a:prstGeom prst="rect">
            <a:avLst/>
          </a:prstGeom>
        </p:spPr>
        <p:txBody>
          <a:bodyPr vert="horz" lIns="91440" tIns="45720" rIns="91440" bIns="45720" rtlCol="0">
            <a:noAutofit/>
          </a:bodyPr>
          <a:lstStyle>
            <a:lvl1pPr indent="0" defTabSz="457200">
              <a:lnSpc>
                <a:spcPct val="105000"/>
              </a:lnSpc>
              <a:spcBef>
                <a:spcPts val="600"/>
              </a:spcBef>
              <a:spcAft>
                <a:spcPts val="600"/>
              </a:spcAft>
              <a:buClr>
                <a:schemeClr val="accent1"/>
              </a:buClr>
              <a:buFontTx/>
              <a:buNone/>
              <a:defRPr sz="2000">
                <a:solidFill>
                  <a:schemeClr val="tx2">
                    <a:lumMod val="90000"/>
                    <a:lumOff val="10000"/>
                  </a:schemeClr>
                </a:solidFill>
                <a:latin typeface="Arial" panose="020B0604020202020204" pitchFamily="34" charset="0"/>
                <a:cs typeface="Arial" panose="020B0604020202020204" pitchFamily="34" charset="0"/>
              </a:defRPr>
            </a:lvl1pPr>
            <a:lvl2pPr indent="0" algn="ctr" defTabSz="457200">
              <a:lnSpc>
                <a:spcPct val="105000"/>
              </a:lnSpc>
              <a:spcBef>
                <a:spcPts val="600"/>
              </a:spcBef>
              <a:buClr>
                <a:schemeClr val="tx2"/>
              </a:buClr>
              <a:buFont typeface="Wingdings" charset="2"/>
              <a:buNone/>
              <a:defRPr sz="1400">
                <a:solidFill>
                  <a:schemeClr val="tx1">
                    <a:tint val="75000"/>
                  </a:schemeClr>
                </a:solidFill>
                <a:latin typeface="Arial" pitchFamily="34" charset="0"/>
                <a:cs typeface="Arial" pitchFamily="34" charset="0"/>
              </a:defRPr>
            </a:lvl2pPr>
            <a:lvl3pPr indent="0" algn="ctr" defTabSz="457200">
              <a:lnSpc>
                <a:spcPct val="105000"/>
              </a:lnSpc>
              <a:spcBef>
                <a:spcPts val="600"/>
              </a:spcBef>
              <a:buClr>
                <a:schemeClr val="accent1"/>
              </a:buClr>
              <a:buSzPct val="100000"/>
              <a:buFont typeface="Arial" pitchFamily="34" charset="0"/>
              <a:buNone/>
              <a:defRPr sz="1400">
                <a:solidFill>
                  <a:schemeClr val="tx1">
                    <a:tint val="75000"/>
                  </a:schemeClr>
                </a:solidFill>
                <a:latin typeface="Arial" pitchFamily="34" charset="0"/>
                <a:cs typeface="Arial" pitchFamily="34" charset="0"/>
              </a:defRPr>
            </a:lvl3pPr>
            <a:lvl4pPr indent="0" algn="ctr" defTabSz="457200">
              <a:lnSpc>
                <a:spcPct val="105000"/>
              </a:lnSpc>
              <a:spcBef>
                <a:spcPts val="600"/>
              </a:spcBef>
              <a:buClr>
                <a:schemeClr val="accent5"/>
              </a:buClr>
              <a:buSzPct val="100000"/>
              <a:buFont typeface="Arial" pitchFamily="34" charset="0"/>
              <a:buNone/>
              <a:defRPr sz="1400">
                <a:solidFill>
                  <a:schemeClr val="tx1">
                    <a:tint val="75000"/>
                  </a:schemeClr>
                </a:solidFill>
                <a:latin typeface="Arial" pitchFamily="34" charset="0"/>
                <a:cs typeface="Arial" pitchFamily="34" charset="0"/>
              </a:defRPr>
            </a:lvl4pPr>
            <a:lvl5pPr indent="0" algn="ctr" defTabSz="457200">
              <a:lnSpc>
                <a:spcPct val="105000"/>
              </a:lnSpc>
              <a:spcBef>
                <a:spcPts val="600"/>
              </a:spcBef>
              <a:buClr>
                <a:schemeClr val="accent3"/>
              </a:buClr>
              <a:buSzPct val="100000"/>
              <a:buFont typeface="Arial" pitchFamily="34" charset="0"/>
              <a:buNone/>
              <a:defRPr sz="1400">
                <a:solidFill>
                  <a:schemeClr val="tx1">
                    <a:tint val="75000"/>
                  </a:schemeClr>
                </a:solidFill>
                <a:latin typeface="Arial" pitchFamily="34" charset="0"/>
                <a:cs typeface="Arial" pitchFamily="34" charset="0"/>
              </a:defRPr>
            </a:lvl5pPr>
            <a:lvl6pPr indent="0" algn="ctr" defTabSz="457200">
              <a:spcBef>
                <a:spcPct val="20000"/>
              </a:spcBef>
              <a:buFont typeface="Arial"/>
              <a:buNone/>
              <a:defRPr sz="2000">
                <a:solidFill>
                  <a:schemeClr val="tx1">
                    <a:tint val="75000"/>
                  </a:schemeClr>
                </a:solidFill>
              </a:defRPr>
            </a:lvl6pPr>
            <a:lvl7pPr indent="0" algn="ctr" defTabSz="457200">
              <a:spcBef>
                <a:spcPct val="20000"/>
              </a:spcBef>
              <a:buFont typeface="Arial"/>
              <a:buNone/>
              <a:defRPr sz="2000">
                <a:solidFill>
                  <a:schemeClr val="tx1">
                    <a:tint val="75000"/>
                  </a:schemeClr>
                </a:solidFill>
              </a:defRPr>
            </a:lvl7pPr>
            <a:lvl8pPr indent="0" algn="ctr" defTabSz="457200">
              <a:spcBef>
                <a:spcPct val="20000"/>
              </a:spcBef>
              <a:buFont typeface="Arial"/>
              <a:buNone/>
              <a:defRPr sz="2000">
                <a:solidFill>
                  <a:schemeClr val="tx1">
                    <a:tint val="75000"/>
                  </a:schemeClr>
                </a:solidFill>
              </a:defRPr>
            </a:lvl8pPr>
            <a:lvl9pPr indent="0" algn="ctr" defTabSz="457200">
              <a:spcBef>
                <a:spcPct val="20000"/>
              </a:spcBef>
              <a:buFont typeface="Arial"/>
              <a:buNone/>
              <a:defRPr sz="2000">
                <a:solidFill>
                  <a:schemeClr val="tx1">
                    <a:tint val="75000"/>
                  </a:schemeClr>
                </a:solidFill>
              </a:defRPr>
            </a:lvl9pPr>
          </a:lstStyle>
          <a:p>
            <a:pPr lvl="0" defTabSz="914400" fontAlgn="base">
              <a:lnSpc>
                <a:spcPct val="106000"/>
              </a:lnSpc>
              <a:spcBef>
                <a:spcPct val="50000"/>
              </a:spcBef>
              <a:spcAft>
                <a:spcPct val="0"/>
              </a:spcAft>
              <a:buClr>
                <a:schemeClr val="tx1"/>
              </a:buClr>
            </a:pPr>
            <a:r>
              <a:rPr lang="en-US" sz="2400" dirty="0" smtClean="0">
                <a:solidFill>
                  <a:schemeClr val="tx2"/>
                </a:solidFill>
              </a:rPr>
              <a:t>Appendix</a:t>
            </a:r>
            <a:endParaRPr lang="en-US" sz="2400" dirty="0">
              <a:solidFill>
                <a:schemeClr val="tx2"/>
              </a:solidFill>
            </a:endParaRPr>
          </a:p>
        </p:txBody>
      </p:sp>
      <p:sp>
        <p:nvSpPr>
          <p:cNvPr id="13" name="Line 6"/>
          <p:cNvSpPr>
            <a:spLocks noChangeShapeType="1"/>
          </p:cNvSpPr>
          <p:nvPr/>
        </p:nvSpPr>
        <p:spPr bwMode="gray">
          <a:xfrm flipV="1">
            <a:off x="365125" y="-302032"/>
            <a:ext cx="4089474" cy="0"/>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wrap="none" anchor="ctr"/>
          <a:lstStyle/>
          <a:p>
            <a:pPr algn="ctr" defTabSz="914400" eaLnBrk="1" fontAlgn="auto" hangingPunct="1">
              <a:lnSpc>
                <a:spcPct val="106000"/>
              </a:lnSpc>
              <a:spcBef>
                <a:spcPts val="0"/>
              </a:spcBef>
              <a:spcAft>
                <a:spcPts val="0"/>
              </a:spcAft>
              <a:defRPr/>
            </a:pPr>
            <a:endParaRPr lang="en-US" sz="1100" b="1" kern="0" dirty="0">
              <a:solidFill>
                <a:srgbClr val="000000"/>
              </a:solidFill>
              <a:latin typeface="Arial" charset="0"/>
              <a:cs typeface="Arial" pitchFamily="34" charset="0"/>
            </a:endParaRPr>
          </a:p>
        </p:txBody>
      </p:sp>
      <p:sp>
        <p:nvSpPr>
          <p:cNvPr id="3" name="Rectangle 2"/>
          <p:cNvSpPr/>
          <p:nvPr/>
        </p:nvSpPr>
        <p:spPr>
          <a:xfrm>
            <a:off x="365125" y="1334737"/>
            <a:ext cx="8503067" cy="1579920"/>
          </a:xfrm>
          <a:prstGeom prst="rect">
            <a:avLst/>
          </a:prstGeom>
        </p:spPr>
        <p:txBody>
          <a:bodyPr wrap="square">
            <a:spAutoFit/>
          </a:bodyPr>
          <a:lstStyle/>
          <a:p>
            <a:pPr lvl="1" fontAlgn="ctr">
              <a:spcBef>
                <a:spcPts val="800"/>
              </a:spcBef>
              <a:buSzPct val="100000"/>
            </a:pPr>
            <a:endParaRPr lang="en-US" sz="1400" dirty="0">
              <a:solidFill>
                <a:schemeClr val="tx2"/>
              </a:solidFill>
            </a:endParaRPr>
          </a:p>
          <a:p>
            <a:pPr marL="285750" indent="-285750" fontAlgn="ctr">
              <a:spcBef>
                <a:spcPts val="800"/>
              </a:spcBef>
              <a:buSzPct val="100000"/>
              <a:buFont typeface="Wingdings" panose="05000000000000000000" pitchFamily="2" charset="2"/>
              <a:buChar char="q"/>
            </a:pPr>
            <a:endParaRPr lang="en-US" sz="1400" dirty="0" smtClean="0">
              <a:solidFill>
                <a:schemeClr val="tx2"/>
              </a:solidFill>
            </a:endParaRPr>
          </a:p>
          <a:p>
            <a:pPr lvl="1" fontAlgn="ctr">
              <a:spcBef>
                <a:spcPts val="800"/>
              </a:spcBef>
              <a:buSzPct val="100000"/>
            </a:pPr>
            <a:endParaRPr lang="en-US" sz="1400" dirty="0" smtClean="0">
              <a:solidFill>
                <a:schemeClr val="tx2"/>
              </a:solidFill>
            </a:endParaRPr>
          </a:p>
          <a:p>
            <a:pPr lvl="1" fontAlgn="ctr">
              <a:spcBef>
                <a:spcPts val="800"/>
              </a:spcBef>
              <a:buSzPct val="100000"/>
            </a:pPr>
            <a:endParaRPr lang="en-US" sz="1400" dirty="0" smtClean="0">
              <a:solidFill>
                <a:schemeClr val="tx2"/>
              </a:solidFill>
            </a:endParaRPr>
          </a:p>
          <a:p>
            <a:pPr lvl="1" fontAlgn="ctr">
              <a:spcBef>
                <a:spcPts val="800"/>
              </a:spcBef>
              <a:buSzPct val="100000"/>
            </a:pPr>
            <a:endParaRPr lang="en-US" sz="1400" dirty="0">
              <a:solidFill>
                <a:schemeClr val="tx2"/>
              </a:solidFill>
            </a:endParaRPr>
          </a:p>
        </p:txBody>
      </p:sp>
      <p:sp>
        <p:nvSpPr>
          <p:cNvPr id="2" name="TextBox 1"/>
          <p:cNvSpPr txBox="1"/>
          <p:nvPr/>
        </p:nvSpPr>
        <p:spPr bwMode="gray">
          <a:xfrm>
            <a:off x="1438835" y="1969994"/>
            <a:ext cx="914400" cy="914400"/>
          </a:xfrm>
          <a:prstGeom prst="rect">
            <a:avLst/>
          </a:prstGeom>
        </p:spPr>
        <p:txBody>
          <a:bodyPr vert="horz" wrap="none" lIns="91440" tIns="45720" rIns="91440" bIns="45720" rtlCol="0">
            <a:noAutofit/>
          </a:bodyPr>
          <a:lstStyle/>
          <a:p>
            <a:r>
              <a:rPr lang="en-US" dirty="0" smtClean="0">
                <a:solidFill>
                  <a:srgbClr val="FF0000"/>
                </a:solidFill>
              </a:rPr>
              <a:t>&lt;List of Conversion scenarios&gt;</a:t>
            </a:r>
            <a:endParaRPr lang="en-US" dirty="0">
              <a:solidFill>
                <a:srgbClr val="FF0000"/>
              </a:solidFill>
            </a:endParaRPr>
          </a:p>
        </p:txBody>
      </p:sp>
      <p:sp>
        <p:nvSpPr>
          <p:cNvPr id="6" name="TextBox 5"/>
          <p:cNvSpPr txBox="1"/>
          <p:nvPr/>
        </p:nvSpPr>
        <p:spPr bwMode="gray">
          <a:xfrm>
            <a:off x="5997388" y="1969994"/>
            <a:ext cx="914400" cy="914400"/>
          </a:xfrm>
          <a:prstGeom prst="rect">
            <a:avLst/>
          </a:prstGeom>
        </p:spPr>
        <p:txBody>
          <a:bodyPr vert="horz" wrap="none" lIns="91440" tIns="45720" rIns="91440" bIns="45720" rtlCol="0">
            <a:noAutofit/>
          </a:bodyPr>
          <a:lstStyle/>
          <a:p>
            <a:endParaRPr lang="en-US" dirty="0">
              <a:solidFill>
                <a:srgbClr val="FF0000"/>
              </a:solidFill>
            </a:endParaRPr>
          </a:p>
        </p:txBody>
      </p:sp>
      <p:sp>
        <p:nvSpPr>
          <p:cNvPr id="4" name="TextBox 3"/>
          <p:cNvSpPr txBox="1"/>
          <p:nvPr/>
        </p:nvSpPr>
        <p:spPr bwMode="gray">
          <a:xfrm>
            <a:off x="1169894" y="1566582"/>
            <a:ext cx="914400" cy="914400"/>
          </a:xfrm>
          <a:prstGeom prst="rect">
            <a:avLst/>
          </a:prstGeom>
        </p:spPr>
        <p:txBody>
          <a:bodyPr vert="horz" wrap="none" lIns="91440" tIns="45720" rIns="91440" bIns="45720" rtlCol="0">
            <a:noAutofit/>
          </a:bodyPr>
          <a:lstStyle/>
          <a:p>
            <a:r>
              <a:rPr lang="en-US" dirty="0" smtClean="0"/>
              <a:t>To be added</a:t>
            </a:r>
          </a:p>
          <a:p>
            <a:endParaRPr lang="en-US" dirty="0"/>
          </a:p>
        </p:txBody>
      </p:sp>
      <p:sp>
        <p:nvSpPr>
          <p:cNvPr id="9" name="TextBox 8"/>
          <p:cNvSpPr txBox="1"/>
          <p:nvPr/>
        </p:nvSpPr>
        <p:spPr bwMode="gray">
          <a:xfrm>
            <a:off x="6454588" y="2086259"/>
            <a:ext cx="914400" cy="914400"/>
          </a:xfrm>
          <a:prstGeom prst="rect">
            <a:avLst/>
          </a:prstGeom>
        </p:spPr>
        <p:txBody>
          <a:bodyPr vert="horz" wrap="none" lIns="91440" tIns="45720" rIns="91440" bIns="45720" rtlCol="0">
            <a:noAutofit/>
          </a:bodyPr>
          <a:lstStyle/>
          <a:p>
            <a:r>
              <a:rPr lang="en-US" dirty="0" smtClean="0">
                <a:solidFill>
                  <a:schemeClr val="tx2"/>
                </a:solidFill>
              </a:rPr>
              <a:t>Sample Design</a:t>
            </a:r>
          </a:p>
        </p:txBody>
      </p:sp>
      <p:graphicFrame>
        <p:nvGraphicFramePr>
          <p:cNvPr id="7" name="Object 6"/>
          <p:cNvGraphicFramePr>
            <a:graphicFrameLocks noChangeAspect="1"/>
          </p:cNvGraphicFramePr>
          <p:nvPr>
            <p:extLst>
              <p:ext uri="{D42A27DB-BD31-4B8C-83A1-F6EECF244321}">
                <p14:modId xmlns:p14="http://schemas.microsoft.com/office/powerpoint/2010/main" val="2139143929"/>
              </p:ext>
            </p:extLst>
          </p:nvPr>
        </p:nvGraphicFramePr>
        <p:xfrm>
          <a:off x="6851276" y="1418105"/>
          <a:ext cx="914400" cy="781050"/>
        </p:xfrm>
        <a:graphic>
          <a:graphicData uri="http://schemas.openxmlformats.org/presentationml/2006/ole">
            <mc:AlternateContent xmlns:mc="http://schemas.openxmlformats.org/markup-compatibility/2006">
              <mc:Choice xmlns:v="urn:schemas-microsoft-com:vml" Requires="v">
                <p:oleObj spid="_x0000_s1050" name="Worksheet" showAsIcon="1" r:id="rId4" imgW="914400" imgH="781200" progId="Excel.Sheet.12">
                  <p:embed/>
                </p:oleObj>
              </mc:Choice>
              <mc:Fallback>
                <p:oleObj name="Worksheet" showAsIcon="1" r:id="rId4" imgW="914400" imgH="781200" progId="Excel.Sheet.12">
                  <p:embed/>
                  <p:pic>
                    <p:nvPicPr>
                      <p:cNvPr id="0" name=""/>
                      <p:cNvPicPr/>
                      <p:nvPr/>
                    </p:nvPicPr>
                    <p:blipFill>
                      <a:blip r:embed="rId5"/>
                      <a:stretch>
                        <a:fillRect/>
                      </a:stretch>
                    </p:blipFill>
                    <p:spPr>
                      <a:xfrm>
                        <a:off x="6851276" y="1418105"/>
                        <a:ext cx="914400" cy="781050"/>
                      </a:xfrm>
                      <a:prstGeom prst="rect">
                        <a:avLst/>
                      </a:prstGeom>
                    </p:spPr>
                  </p:pic>
                </p:oleObj>
              </mc:Fallback>
            </mc:AlternateContent>
          </a:graphicData>
        </a:graphic>
      </p:graphicFrame>
    </p:spTree>
    <p:extLst>
      <p:ext uri="{BB962C8B-B14F-4D97-AF65-F5344CB8AC3E}">
        <p14:creationId xmlns:p14="http://schemas.microsoft.com/office/powerpoint/2010/main" val="18769067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p:cNvSpPr txBox="1">
            <a:spLocks/>
          </p:cNvSpPr>
          <p:nvPr/>
        </p:nvSpPr>
        <p:spPr bwMode="gray">
          <a:xfrm>
            <a:off x="166878" y="77560"/>
            <a:ext cx="6912998" cy="355359"/>
          </a:xfrm>
          <a:prstGeom prst="rect">
            <a:avLst/>
          </a:prstGeom>
        </p:spPr>
        <p:txBody>
          <a:bodyPr vert="horz" lIns="91440" tIns="45720" rIns="91440" bIns="45720" rtlCol="0">
            <a:noAutofit/>
          </a:bodyPr>
          <a:lstStyle>
            <a:lvl1pPr indent="0" defTabSz="457200">
              <a:lnSpc>
                <a:spcPct val="105000"/>
              </a:lnSpc>
              <a:spcBef>
                <a:spcPts val="600"/>
              </a:spcBef>
              <a:spcAft>
                <a:spcPts val="600"/>
              </a:spcAft>
              <a:buClr>
                <a:schemeClr val="accent1"/>
              </a:buClr>
              <a:buFontTx/>
              <a:buNone/>
              <a:defRPr sz="2000">
                <a:solidFill>
                  <a:schemeClr val="tx2">
                    <a:lumMod val="90000"/>
                    <a:lumOff val="10000"/>
                  </a:schemeClr>
                </a:solidFill>
                <a:latin typeface="Arial" panose="020B0604020202020204" pitchFamily="34" charset="0"/>
                <a:cs typeface="Arial" panose="020B0604020202020204" pitchFamily="34" charset="0"/>
              </a:defRPr>
            </a:lvl1pPr>
            <a:lvl2pPr indent="0" algn="ctr" defTabSz="457200">
              <a:lnSpc>
                <a:spcPct val="105000"/>
              </a:lnSpc>
              <a:spcBef>
                <a:spcPts val="600"/>
              </a:spcBef>
              <a:buClr>
                <a:schemeClr val="tx2"/>
              </a:buClr>
              <a:buFont typeface="Wingdings" charset="2"/>
              <a:buNone/>
              <a:defRPr sz="1400">
                <a:solidFill>
                  <a:schemeClr val="tx1">
                    <a:tint val="75000"/>
                  </a:schemeClr>
                </a:solidFill>
                <a:latin typeface="Arial" pitchFamily="34" charset="0"/>
                <a:cs typeface="Arial" pitchFamily="34" charset="0"/>
              </a:defRPr>
            </a:lvl2pPr>
            <a:lvl3pPr indent="0" algn="ctr" defTabSz="457200">
              <a:lnSpc>
                <a:spcPct val="105000"/>
              </a:lnSpc>
              <a:spcBef>
                <a:spcPts val="600"/>
              </a:spcBef>
              <a:buClr>
                <a:schemeClr val="accent1"/>
              </a:buClr>
              <a:buSzPct val="100000"/>
              <a:buFont typeface="Arial" pitchFamily="34" charset="0"/>
              <a:buNone/>
              <a:defRPr sz="1400">
                <a:solidFill>
                  <a:schemeClr val="tx1">
                    <a:tint val="75000"/>
                  </a:schemeClr>
                </a:solidFill>
                <a:latin typeface="Arial" pitchFamily="34" charset="0"/>
                <a:cs typeface="Arial" pitchFamily="34" charset="0"/>
              </a:defRPr>
            </a:lvl3pPr>
            <a:lvl4pPr indent="0" algn="ctr" defTabSz="457200">
              <a:lnSpc>
                <a:spcPct val="105000"/>
              </a:lnSpc>
              <a:spcBef>
                <a:spcPts val="600"/>
              </a:spcBef>
              <a:buClr>
                <a:schemeClr val="accent5"/>
              </a:buClr>
              <a:buSzPct val="100000"/>
              <a:buFont typeface="Arial" pitchFamily="34" charset="0"/>
              <a:buNone/>
              <a:defRPr sz="1400">
                <a:solidFill>
                  <a:schemeClr val="tx1">
                    <a:tint val="75000"/>
                  </a:schemeClr>
                </a:solidFill>
                <a:latin typeface="Arial" pitchFamily="34" charset="0"/>
                <a:cs typeface="Arial" pitchFamily="34" charset="0"/>
              </a:defRPr>
            </a:lvl4pPr>
            <a:lvl5pPr indent="0" algn="ctr" defTabSz="457200">
              <a:lnSpc>
                <a:spcPct val="105000"/>
              </a:lnSpc>
              <a:spcBef>
                <a:spcPts val="600"/>
              </a:spcBef>
              <a:buClr>
                <a:schemeClr val="accent3"/>
              </a:buClr>
              <a:buSzPct val="100000"/>
              <a:buFont typeface="Arial" pitchFamily="34" charset="0"/>
              <a:buNone/>
              <a:defRPr sz="1400">
                <a:solidFill>
                  <a:schemeClr val="tx1">
                    <a:tint val="75000"/>
                  </a:schemeClr>
                </a:solidFill>
                <a:latin typeface="Arial" pitchFamily="34" charset="0"/>
                <a:cs typeface="Arial" pitchFamily="34" charset="0"/>
              </a:defRPr>
            </a:lvl5pPr>
            <a:lvl6pPr indent="0" algn="ctr" defTabSz="457200">
              <a:spcBef>
                <a:spcPct val="20000"/>
              </a:spcBef>
              <a:buFont typeface="Arial"/>
              <a:buNone/>
              <a:defRPr sz="2000">
                <a:solidFill>
                  <a:schemeClr val="tx1">
                    <a:tint val="75000"/>
                  </a:schemeClr>
                </a:solidFill>
              </a:defRPr>
            </a:lvl6pPr>
            <a:lvl7pPr indent="0" algn="ctr" defTabSz="457200">
              <a:spcBef>
                <a:spcPct val="20000"/>
              </a:spcBef>
              <a:buFont typeface="Arial"/>
              <a:buNone/>
              <a:defRPr sz="2000">
                <a:solidFill>
                  <a:schemeClr val="tx1">
                    <a:tint val="75000"/>
                  </a:schemeClr>
                </a:solidFill>
              </a:defRPr>
            </a:lvl7pPr>
            <a:lvl8pPr indent="0" algn="ctr" defTabSz="457200">
              <a:spcBef>
                <a:spcPct val="20000"/>
              </a:spcBef>
              <a:buFont typeface="Arial"/>
              <a:buNone/>
              <a:defRPr sz="2000">
                <a:solidFill>
                  <a:schemeClr val="tx1">
                    <a:tint val="75000"/>
                  </a:schemeClr>
                </a:solidFill>
              </a:defRPr>
            </a:lvl8pPr>
            <a:lvl9pPr indent="0" algn="ctr" defTabSz="457200">
              <a:spcBef>
                <a:spcPct val="20000"/>
              </a:spcBef>
              <a:buFont typeface="Arial"/>
              <a:buNone/>
              <a:defRPr sz="2000">
                <a:solidFill>
                  <a:schemeClr val="tx1">
                    <a:tint val="75000"/>
                  </a:schemeClr>
                </a:solidFill>
              </a:defRPr>
            </a:lvl9pPr>
          </a:lstStyle>
          <a:p>
            <a:pPr lvl="0" defTabSz="914400" fontAlgn="base">
              <a:lnSpc>
                <a:spcPct val="106000"/>
              </a:lnSpc>
              <a:spcBef>
                <a:spcPct val="50000"/>
              </a:spcBef>
              <a:spcAft>
                <a:spcPct val="0"/>
              </a:spcAft>
              <a:buClr>
                <a:schemeClr val="tx1"/>
              </a:buClr>
            </a:pPr>
            <a:r>
              <a:rPr lang="en-US" sz="2400" dirty="0" smtClean="0">
                <a:solidFill>
                  <a:schemeClr val="tx2"/>
                </a:solidFill>
              </a:rPr>
              <a:t>High level </a:t>
            </a:r>
            <a:r>
              <a:rPr lang="en-US" sz="2400" dirty="0">
                <a:solidFill>
                  <a:schemeClr val="tx2"/>
                </a:solidFill>
              </a:rPr>
              <a:t>Summary </a:t>
            </a:r>
            <a:r>
              <a:rPr lang="en-US" sz="2400" dirty="0" smtClean="0">
                <a:solidFill>
                  <a:schemeClr val="tx2"/>
                </a:solidFill>
              </a:rPr>
              <a:t>of Regression testing for CA Homeowner Conversions </a:t>
            </a:r>
            <a:r>
              <a:rPr lang="en-US" sz="2400" dirty="0" smtClean="0">
                <a:solidFill>
                  <a:schemeClr val="tx2"/>
                </a:solidFill>
              </a:rPr>
              <a:t>(Standard Regression)</a:t>
            </a:r>
            <a:endParaRPr lang="en-US" sz="2400" dirty="0">
              <a:solidFill>
                <a:schemeClr val="tx2"/>
              </a:solidFill>
            </a:endParaRPr>
          </a:p>
        </p:txBody>
      </p:sp>
      <p:sp>
        <p:nvSpPr>
          <p:cNvPr id="13" name="Line 6"/>
          <p:cNvSpPr>
            <a:spLocks noChangeShapeType="1"/>
          </p:cNvSpPr>
          <p:nvPr/>
        </p:nvSpPr>
        <p:spPr bwMode="gray">
          <a:xfrm flipV="1">
            <a:off x="365125" y="-302032"/>
            <a:ext cx="4089474" cy="0"/>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wrap="none" anchor="ctr"/>
          <a:lstStyle/>
          <a:p>
            <a:pPr algn="ctr" defTabSz="914400" eaLnBrk="1" fontAlgn="auto" hangingPunct="1">
              <a:lnSpc>
                <a:spcPct val="106000"/>
              </a:lnSpc>
              <a:spcBef>
                <a:spcPts val="0"/>
              </a:spcBef>
              <a:spcAft>
                <a:spcPts val="0"/>
              </a:spcAft>
              <a:defRPr/>
            </a:pPr>
            <a:endParaRPr lang="en-US" sz="1100" b="1" kern="0" dirty="0">
              <a:solidFill>
                <a:srgbClr val="000000"/>
              </a:solidFill>
              <a:latin typeface="Arial" charset="0"/>
              <a:cs typeface="Arial" pitchFamily="34" charset="0"/>
            </a:endParaRPr>
          </a:p>
        </p:txBody>
      </p:sp>
      <p:sp>
        <p:nvSpPr>
          <p:cNvPr id="3" name="Rectangle 2"/>
          <p:cNvSpPr/>
          <p:nvPr/>
        </p:nvSpPr>
        <p:spPr>
          <a:xfrm>
            <a:off x="365125" y="1334737"/>
            <a:ext cx="8503067" cy="3919022"/>
          </a:xfrm>
          <a:prstGeom prst="rect">
            <a:avLst/>
          </a:prstGeom>
        </p:spPr>
        <p:txBody>
          <a:bodyPr wrap="square">
            <a:spAutoFit/>
          </a:bodyPr>
          <a:lstStyle/>
          <a:p>
            <a:pPr>
              <a:spcBef>
                <a:spcPts val="900"/>
              </a:spcBef>
              <a:buSzPct val="100000"/>
            </a:pPr>
            <a:r>
              <a:rPr lang="en-US" sz="1400" dirty="0" smtClean="0">
                <a:solidFill>
                  <a:schemeClr val="tx2"/>
                </a:solidFill>
                <a:latin typeface="+mj-lt"/>
              </a:rPr>
              <a:t>As per PAS10 scope, below are the major Additions and Enhancements to Regression testing for CA Property </a:t>
            </a:r>
            <a:r>
              <a:rPr lang="en-US" sz="1400" dirty="0" smtClean="0">
                <a:solidFill>
                  <a:schemeClr val="tx2"/>
                </a:solidFill>
                <a:latin typeface="+mj-lt"/>
              </a:rPr>
              <a:t>Homeowners Conversions </a:t>
            </a:r>
            <a:r>
              <a:rPr lang="en-US" sz="1400" dirty="0" smtClean="0">
                <a:solidFill>
                  <a:schemeClr val="tx2"/>
                </a:solidFill>
                <a:latin typeface="+mj-lt"/>
              </a:rPr>
              <a:t>which mainly contains HO3,HO4 and HO6 products</a:t>
            </a:r>
          </a:p>
          <a:p>
            <a:pPr lvl="2" fontAlgn="ctr">
              <a:spcBef>
                <a:spcPts val="800"/>
              </a:spcBef>
              <a:buSzPct val="100000"/>
            </a:pPr>
            <a:endParaRPr lang="en-US" sz="1400" dirty="0">
              <a:solidFill>
                <a:schemeClr val="tx2"/>
              </a:solidFill>
            </a:endParaRPr>
          </a:p>
          <a:p>
            <a:pPr marL="285750" indent="-285750" fontAlgn="ctr">
              <a:spcBef>
                <a:spcPts val="800"/>
              </a:spcBef>
              <a:buSzPct val="100000"/>
              <a:buFont typeface="Wingdings" panose="05000000000000000000" pitchFamily="2" charset="2"/>
              <a:buChar char="q"/>
            </a:pPr>
            <a:r>
              <a:rPr lang="en-US" sz="1400" dirty="0" smtClean="0">
                <a:solidFill>
                  <a:schemeClr val="tx2"/>
                </a:solidFill>
              </a:rPr>
              <a:t>New Conversion Specific functionalities (Applicable to converted policies)</a:t>
            </a:r>
            <a:endParaRPr lang="en-US" sz="1400" dirty="0">
              <a:solidFill>
                <a:schemeClr val="tx2"/>
              </a:solidFill>
            </a:endParaRPr>
          </a:p>
          <a:p>
            <a:pPr marL="742950" lvl="1" indent="-285750" fontAlgn="ctr">
              <a:spcBef>
                <a:spcPts val="800"/>
              </a:spcBef>
              <a:buSzPct val="100000"/>
              <a:buFont typeface="Arial" panose="020B0604020202020204" pitchFamily="34" charset="0"/>
              <a:buChar char="•"/>
            </a:pPr>
            <a:r>
              <a:rPr lang="en-US" sz="1400" dirty="0" smtClean="0">
                <a:solidFill>
                  <a:schemeClr val="tx2"/>
                </a:solidFill>
              </a:rPr>
              <a:t>Forms specific to converted </a:t>
            </a:r>
            <a:r>
              <a:rPr lang="en-US" sz="1400" dirty="0">
                <a:solidFill>
                  <a:schemeClr val="tx2"/>
                </a:solidFill>
              </a:rPr>
              <a:t>policies implemented (Renewal Reminder </a:t>
            </a:r>
            <a:r>
              <a:rPr lang="en-US" sz="1400" dirty="0" smtClean="0">
                <a:solidFill>
                  <a:schemeClr val="tx2"/>
                </a:solidFill>
              </a:rPr>
              <a:t>- Home Banking, Pre renewal form etc.)</a:t>
            </a:r>
          </a:p>
          <a:p>
            <a:pPr marL="285750" indent="-285750" fontAlgn="ctr">
              <a:spcBef>
                <a:spcPts val="800"/>
              </a:spcBef>
              <a:buSzPct val="100000"/>
              <a:buFont typeface="Wingdings" panose="05000000000000000000" pitchFamily="2" charset="2"/>
              <a:buChar char="q"/>
            </a:pPr>
            <a:r>
              <a:rPr lang="en-US" sz="1400" dirty="0" smtClean="0">
                <a:solidFill>
                  <a:schemeClr val="tx2"/>
                </a:solidFill>
              </a:rPr>
              <a:t>Enhancements to Generic functionalities (Applicable to both organic and converted policies)</a:t>
            </a:r>
            <a:endParaRPr lang="en-US" sz="1400" dirty="0">
              <a:solidFill>
                <a:schemeClr val="tx2"/>
              </a:solidFill>
            </a:endParaRPr>
          </a:p>
          <a:p>
            <a:pPr marL="742950" lvl="1" indent="-285750" fontAlgn="ctr">
              <a:spcBef>
                <a:spcPts val="800"/>
              </a:spcBef>
              <a:buSzPct val="100000"/>
              <a:buFont typeface="Arial" panose="020B0604020202020204" pitchFamily="34" charset="0"/>
              <a:buChar char="•"/>
            </a:pPr>
            <a:r>
              <a:rPr lang="en-US" sz="1400" dirty="0" smtClean="0">
                <a:solidFill>
                  <a:schemeClr val="tx2"/>
                </a:solidFill>
              </a:rPr>
              <a:t>Existing CA eligibility rules modified</a:t>
            </a:r>
          </a:p>
          <a:p>
            <a:pPr marL="742950" lvl="1" indent="-285750" fontAlgn="ctr">
              <a:spcBef>
                <a:spcPts val="800"/>
              </a:spcBef>
              <a:buSzPct val="100000"/>
              <a:buFont typeface="Arial" panose="020B0604020202020204" pitchFamily="34" charset="0"/>
              <a:buChar char="•"/>
            </a:pPr>
            <a:r>
              <a:rPr lang="en-US" sz="1400" dirty="0" smtClean="0">
                <a:solidFill>
                  <a:schemeClr val="tx2"/>
                </a:solidFill>
              </a:rPr>
              <a:t>Existing CA property forms retired and replaced with new forms</a:t>
            </a:r>
          </a:p>
          <a:p>
            <a:pPr marL="742950" lvl="1" indent="-285750" fontAlgn="ctr">
              <a:spcBef>
                <a:spcPts val="800"/>
              </a:spcBef>
              <a:buSzPct val="100000"/>
              <a:buFont typeface="Arial" panose="020B0604020202020204" pitchFamily="34" charset="0"/>
              <a:buChar char="•"/>
            </a:pPr>
            <a:r>
              <a:rPr lang="en-US" sz="1400" dirty="0" smtClean="0">
                <a:solidFill>
                  <a:schemeClr val="tx2"/>
                </a:solidFill>
              </a:rPr>
              <a:t>Coverage limits are altered</a:t>
            </a:r>
          </a:p>
          <a:p>
            <a:pPr lvl="1" fontAlgn="ctr">
              <a:spcBef>
                <a:spcPts val="800"/>
              </a:spcBef>
              <a:buSzPct val="100000"/>
            </a:pPr>
            <a:endParaRPr lang="en-US" sz="1400" dirty="0" smtClean="0">
              <a:solidFill>
                <a:schemeClr val="tx2"/>
              </a:solidFill>
            </a:endParaRPr>
          </a:p>
          <a:p>
            <a:pPr lvl="1" fontAlgn="ctr">
              <a:spcBef>
                <a:spcPts val="800"/>
              </a:spcBef>
              <a:buSzPct val="100000"/>
            </a:pPr>
            <a:endParaRPr lang="en-US" sz="1400" dirty="0" smtClean="0">
              <a:solidFill>
                <a:schemeClr val="tx2"/>
              </a:solidFill>
            </a:endParaRPr>
          </a:p>
          <a:p>
            <a:pPr lvl="1" fontAlgn="ctr">
              <a:spcBef>
                <a:spcPts val="800"/>
              </a:spcBef>
              <a:buSzPct val="100000"/>
            </a:pPr>
            <a:endParaRPr lang="en-US" sz="1400" dirty="0">
              <a:solidFill>
                <a:schemeClr val="tx2"/>
              </a:solidFill>
            </a:endParaRPr>
          </a:p>
        </p:txBody>
      </p:sp>
    </p:spTree>
    <p:extLst>
      <p:ext uri="{BB962C8B-B14F-4D97-AF65-F5344CB8AC3E}">
        <p14:creationId xmlns:p14="http://schemas.microsoft.com/office/powerpoint/2010/main" val="220312152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ine 6"/>
          <p:cNvSpPr>
            <a:spLocks noChangeShapeType="1"/>
          </p:cNvSpPr>
          <p:nvPr/>
        </p:nvSpPr>
        <p:spPr bwMode="gray">
          <a:xfrm flipV="1">
            <a:off x="365125" y="-302032"/>
            <a:ext cx="4089474" cy="0"/>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wrap="none" anchor="ctr"/>
          <a:lstStyle/>
          <a:p>
            <a:pPr algn="ctr" defTabSz="914400" eaLnBrk="1" fontAlgn="auto" hangingPunct="1">
              <a:lnSpc>
                <a:spcPct val="106000"/>
              </a:lnSpc>
              <a:spcBef>
                <a:spcPts val="0"/>
              </a:spcBef>
              <a:spcAft>
                <a:spcPts val="0"/>
              </a:spcAft>
              <a:defRPr/>
            </a:pPr>
            <a:endParaRPr lang="en-US" sz="1100" b="1" kern="0" dirty="0">
              <a:solidFill>
                <a:srgbClr val="000000"/>
              </a:solidFill>
              <a:latin typeface="Arial" charset="0"/>
              <a:cs typeface="Arial" pitchFamily="34" charset="0"/>
            </a:endParaRPr>
          </a:p>
        </p:txBody>
      </p:sp>
      <p:sp>
        <p:nvSpPr>
          <p:cNvPr id="7" name="TextBox 6"/>
          <p:cNvSpPr txBox="1"/>
          <p:nvPr/>
        </p:nvSpPr>
        <p:spPr>
          <a:xfrm>
            <a:off x="152121" y="6042656"/>
            <a:ext cx="8770864" cy="272719"/>
          </a:xfrm>
          <a:prstGeom prst="rect">
            <a:avLst/>
          </a:prstGeom>
          <a:noFill/>
        </p:spPr>
        <p:txBody>
          <a:bodyPr wrap="square" lIns="0" tIns="0" rIns="0" bIns="0" rtlCol="0" anchor="t" anchorCtr="0">
            <a:noAutofit/>
          </a:bodyPr>
          <a:lstStyle/>
          <a:p>
            <a:endParaRPr lang="en-US" sz="1100" dirty="0">
              <a:solidFill>
                <a:schemeClr val="tx2"/>
              </a:solidFill>
            </a:endParaRPr>
          </a:p>
        </p:txBody>
      </p:sp>
      <p:sp>
        <p:nvSpPr>
          <p:cNvPr id="8" name="TextBox 7"/>
          <p:cNvSpPr txBox="1"/>
          <p:nvPr/>
        </p:nvSpPr>
        <p:spPr>
          <a:xfrm>
            <a:off x="227733" y="1116666"/>
            <a:ext cx="7808538" cy="272719"/>
          </a:xfrm>
          <a:prstGeom prst="rect">
            <a:avLst/>
          </a:prstGeom>
          <a:noFill/>
        </p:spPr>
        <p:txBody>
          <a:bodyPr wrap="square" lIns="0" tIns="0" rIns="0" bIns="0" rtlCol="0" anchor="t" anchorCtr="0">
            <a:noAutofit/>
          </a:bodyPr>
          <a:lstStyle/>
          <a:p>
            <a:endParaRPr lang="en-US" sz="1600" dirty="0">
              <a:solidFill>
                <a:schemeClr val="tx2"/>
              </a:solidFill>
            </a:endParaRPr>
          </a:p>
        </p:txBody>
      </p:sp>
      <p:sp>
        <p:nvSpPr>
          <p:cNvPr id="10" name="Title 1"/>
          <p:cNvSpPr txBox="1">
            <a:spLocks/>
          </p:cNvSpPr>
          <p:nvPr/>
        </p:nvSpPr>
        <p:spPr bwMode="gray">
          <a:xfrm>
            <a:off x="125485" y="246475"/>
            <a:ext cx="8492599" cy="468330"/>
          </a:xfrm>
          <a:prstGeom prst="rect">
            <a:avLst/>
          </a:prstGeom>
        </p:spPr>
        <p:txBody>
          <a:bodyPr vert="horz" lIns="91440" tIns="45720" rIns="91440" bIns="45720" rtlCol="0">
            <a:noAutofit/>
          </a:bodyPr>
          <a:lstStyle>
            <a:lvl1pPr indent="0" defTabSz="457200">
              <a:lnSpc>
                <a:spcPct val="105000"/>
              </a:lnSpc>
              <a:spcBef>
                <a:spcPts val="600"/>
              </a:spcBef>
              <a:spcAft>
                <a:spcPts val="600"/>
              </a:spcAft>
              <a:buClr>
                <a:schemeClr val="accent1"/>
              </a:buClr>
              <a:buFontTx/>
              <a:buNone/>
              <a:defRPr sz="2000">
                <a:solidFill>
                  <a:schemeClr val="tx2">
                    <a:lumMod val="90000"/>
                    <a:lumOff val="10000"/>
                  </a:schemeClr>
                </a:solidFill>
                <a:latin typeface="Arial" panose="020B0604020202020204" pitchFamily="34" charset="0"/>
                <a:cs typeface="Arial" panose="020B0604020202020204" pitchFamily="34" charset="0"/>
              </a:defRPr>
            </a:lvl1pPr>
            <a:lvl2pPr indent="0" algn="ctr" defTabSz="457200">
              <a:lnSpc>
                <a:spcPct val="105000"/>
              </a:lnSpc>
              <a:spcBef>
                <a:spcPts val="600"/>
              </a:spcBef>
              <a:buClr>
                <a:schemeClr val="tx2"/>
              </a:buClr>
              <a:buFont typeface="Wingdings" charset="2"/>
              <a:buNone/>
              <a:defRPr sz="1400">
                <a:solidFill>
                  <a:schemeClr val="tx1">
                    <a:tint val="75000"/>
                  </a:schemeClr>
                </a:solidFill>
                <a:latin typeface="Arial" pitchFamily="34" charset="0"/>
                <a:cs typeface="Arial" pitchFamily="34" charset="0"/>
              </a:defRPr>
            </a:lvl2pPr>
            <a:lvl3pPr indent="0" algn="ctr" defTabSz="457200">
              <a:lnSpc>
                <a:spcPct val="105000"/>
              </a:lnSpc>
              <a:spcBef>
                <a:spcPts val="600"/>
              </a:spcBef>
              <a:buClr>
                <a:schemeClr val="accent1"/>
              </a:buClr>
              <a:buSzPct val="100000"/>
              <a:buFont typeface="Arial" pitchFamily="34" charset="0"/>
              <a:buNone/>
              <a:defRPr sz="1400">
                <a:solidFill>
                  <a:schemeClr val="tx1">
                    <a:tint val="75000"/>
                  </a:schemeClr>
                </a:solidFill>
                <a:latin typeface="Arial" pitchFamily="34" charset="0"/>
                <a:cs typeface="Arial" pitchFamily="34" charset="0"/>
              </a:defRPr>
            </a:lvl3pPr>
            <a:lvl4pPr indent="0" algn="ctr" defTabSz="457200">
              <a:lnSpc>
                <a:spcPct val="105000"/>
              </a:lnSpc>
              <a:spcBef>
                <a:spcPts val="600"/>
              </a:spcBef>
              <a:buClr>
                <a:schemeClr val="accent5"/>
              </a:buClr>
              <a:buSzPct val="100000"/>
              <a:buFont typeface="Arial" pitchFamily="34" charset="0"/>
              <a:buNone/>
              <a:defRPr sz="1400">
                <a:solidFill>
                  <a:schemeClr val="tx1">
                    <a:tint val="75000"/>
                  </a:schemeClr>
                </a:solidFill>
                <a:latin typeface="Arial" pitchFamily="34" charset="0"/>
                <a:cs typeface="Arial" pitchFamily="34" charset="0"/>
              </a:defRPr>
            </a:lvl4pPr>
            <a:lvl5pPr indent="0" algn="ctr" defTabSz="457200">
              <a:lnSpc>
                <a:spcPct val="105000"/>
              </a:lnSpc>
              <a:spcBef>
                <a:spcPts val="600"/>
              </a:spcBef>
              <a:buClr>
                <a:schemeClr val="accent3"/>
              </a:buClr>
              <a:buSzPct val="100000"/>
              <a:buFont typeface="Arial" pitchFamily="34" charset="0"/>
              <a:buNone/>
              <a:defRPr sz="1400">
                <a:solidFill>
                  <a:schemeClr val="tx1">
                    <a:tint val="75000"/>
                  </a:schemeClr>
                </a:solidFill>
                <a:latin typeface="Arial" pitchFamily="34" charset="0"/>
                <a:cs typeface="Arial" pitchFamily="34" charset="0"/>
              </a:defRPr>
            </a:lvl5pPr>
            <a:lvl6pPr indent="0" algn="ctr" defTabSz="457200">
              <a:spcBef>
                <a:spcPct val="20000"/>
              </a:spcBef>
              <a:buFont typeface="Arial"/>
              <a:buNone/>
              <a:defRPr sz="2000">
                <a:solidFill>
                  <a:schemeClr val="tx1">
                    <a:tint val="75000"/>
                  </a:schemeClr>
                </a:solidFill>
              </a:defRPr>
            </a:lvl6pPr>
            <a:lvl7pPr indent="0" algn="ctr" defTabSz="457200">
              <a:spcBef>
                <a:spcPct val="20000"/>
              </a:spcBef>
              <a:buFont typeface="Arial"/>
              <a:buNone/>
              <a:defRPr sz="2000">
                <a:solidFill>
                  <a:schemeClr val="tx1">
                    <a:tint val="75000"/>
                  </a:schemeClr>
                </a:solidFill>
              </a:defRPr>
            </a:lvl7pPr>
            <a:lvl8pPr indent="0" algn="ctr" defTabSz="457200">
              <a:spcBef>
                <a:spcPct val="20000"/>
              </a:spcBef>
              <a:buFont typeface="Arial"/>
              <a:buNone/>
              <a:defRPr sz="2000">
                <a:solidFill>
                  <a:schemeClr val="tx1">
                    <a:tint val="75000"/>
                  </a:schemeClr>
                </a:solidFill>
              </a:defRPr>
            </a:lvl8pPr>
            <a:lvl9pPr indent="0" algn="ctr" defTabSz="457200">
              <a:spcBef>
                <a:spcPct val="20000"/>
              </a:spcBef>
              <a:buFont typeface="Arial"/>
              <a:buNone/>
              <a:defRPr sz="2000">
                <a:solidFill>
                  <a:schemeClr val="tx1">
                    <a:tint val="75000"/>
                  </a:schemeClr>
                </a:solidFill>
              </a:defRPr>
            </a:lvl9pPr>
          </a:lstStyle>
          <a:p>
            <a:r>
              <a:rPr lang="en-US" sz="2400" dirty="0" smtClean="0">
                <a:solidFill>
                  <a:schemeClr val="tx2"/>
                </a:solidFill>
              </a:rPr>
              <a:t>Regression testing Scope </a:t>
            </a:r>
            <a:r>
              <a:rPr lang="en-US" sz="2400" dirty="0">
                <a:solidFill>
                  <a:schemeClr val="tx2"/>
                </a:solidFill>
              </a:rPr>
              <a:t>S</a:t>
            </a:r>
            <a:r>
              <a:rPr lang="en-US" sz="2400" dirty="0" smtClean="0">
                <a:solidFill>
                  <a:schemeClr val="tx2"/>
                </a:solidFill>
              </a:rPr>
              <a:t>ummary </a:t>
            </a:r>
            <a:r>
              <a:rPr lang="en-US" sz="2400" dirty="0">
                <a:solidFill>
                  <a:schemeClr val="tx2"/>
                </a:solidFill>
              </a:rPr>
              <a:t>of </a:t>
            </a:r>
            <a:r>
              <a:rPr lang="en-US" sz="2400" dirty="0" smtClean="0">
                <a:solidFill>
                  <a:schemeClr val="tx2"/>
                </a:solidFill>
              </a:rPr>
              <a:t>CA </a:t>
            </a:r>
            <a:r>
              <a:rPr lang="en-US" sz="2400" dirty="0" smtClean="0">
                <a:solidFill>
                  <a:schemeClr val="tx2"/>
                </a:solidFill>
              </a:rPr>
              <a:t>Homeowners Conversions</a:t>
            </a:r>
            <a:endParaRPr lang="en-US" sz="2400" dirty="0">
              <a:solidFill>
                <a:schemeClr val="tx2"/>
              </a:solidFill>
            </a:endParaRPr>
          </a:p>
        </p:txBody>
      </p:sp>
      <p:pic>
        <p:nvPicPr>
          <p:cNvPr id="2" name="Picture 1"/>
          <p:cNvPicPr>
            <a:picLocks noChangeAspect="1"/>
          </p:cNvPicPr>
          <p:nvPr/>
        </p:nvPicPr>
        <p:blipFill>
          <a:blip r:embed="rId2"/>
          <a:stretch>
            <a:fillRect/>
          </a:stretch>
        </p:blipFill>
        <p:spPr>
          <a:xfrm>
            <a:off x="189927" y="1013379"/>
            <a:ext cx="8695252" cy="5466934"/>
          </a:xfrm>
          <a:prstGeom prst="rect">
            <a:avLst/>
          </a:prstGeom>
          <a:ln>
            <a:solidFill>
              <a:schemeClr val="accent1"/>
            </a:solidFill>
          </a:ln>
        </p:spPr>
      </p:pic>
    </p:spTree>
    <p:extLst>
      <p:ext uri="{BB962C8B-B14F-4D97-AF65-F5344CB8AC3E}">
        <p14:creationId xmlns:p14="http://schemas.microsoft.com/office/powerpoint/2010/main" val="2955351768"/>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7" name="Title 1"/>
          <p:cNvSpPr>
            <a:spLocks noGrp="1"/>
          </p:cNvSpPr>
          <p:nvPr>
            <p:ph type="title"/>
          </p:nvPr>
        </p:nvSpPr>
        <p:spPr>
          <a:xfrm>
            <a:off x="365761" y="305209"/>
            <a:ext cx="8412480" cy="343509"/>
          </a:xfrm>
        </p:spPr>
        <p:txBody>
          <a:bodyPr vert="horz" lIns="0" tIns="0" rIns="0" bIns="0" rtlCol="0" anchor="t" anchorCtr="0">
            <a:noAutofit/>
          </a:bodyPr>
          <a:lstStyle/>
          <a:p>
            <a:r>
              <a:rPr lang="en-US" dirty="0" smtClean="0"/>
              <a:t>Homeowners Conversion </a:t>
            </a:r>
            <a:r>
              <a:rPr lang="en-US" dirty="0" smtClean="0"/>
              <a:t>Illustrative </a:t>
            </a:r>
            <a:r>
              <a:rPr lang="en-US" dirty="0"/>
              <a:t>Scenario</a:t>
            </a:r>
          </a:p>
        </p:txBody>
      </p:sp>
      <p:sp>
        <p:nvSpPr>
          <p:cNvPr id="48" name="Rounded Rectangle 4"/>
          <p:cNvSpPr/>
          <p:nvPr/>
        </p:nvSpPr>
        <p:spPr>
          <a:xfrm>
            <a:off x="241400" y="4134825"/>
            <a:ext cx="1186816" cy="2013439"/>
          </a:xfrm>
          <a:prstGeom prst="rect">
            <a:avLst/>
          </a:prstGeom>
          <a:noFill/>
          <a:ln>
            <a:noFill/>
          </a:ln>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marL="171450" lvl="0" indent="-171450" algn="ctr" defTabSz="400050">
              <a:lnSpc>
                <a:spcPct val="90000"/>
              </a:lnSpc>
              <a:spcBef>
                <a:spcPct val="0"/>
              </a:spcBef>
              <a:spcAft>
                <a:spcPct val="35000"/>
              </a:spcAft>
              <a:buFont typeface="Wingdings" panose="05000000000000000000" pitchFamily="2" charset="2"/>
              <a:buChar char="ü"/>
            </a:pPr>
            <a:endParaRPr lang="en-US" sz="800" kern="1200" dirty="0">
              <a:solidFill>
                <a:schemeClr val="tx1"/>
              </a:solidFill>
              <a:latin typeface="Arial" panose="020B0604020202020204" pitchFamily="34" charset="0"/>
              <a:cs typeface="Arial" panose="020B0604020202020204" pitchFamily="34" charset="0"/>
            </a:endParaRPr>
          </a:p>
        </p:txBody>
      </p:sp>
      <p:sp>
        <p:nvSpPr>
          <p:cNvPr id="65" name="Rounded Rectangle 24"/>
          <p:cNvSpPr/>
          <p:nvPr/>
        </p:nvSpPr>
        <p:spPr>
          <a:xfrm>
            <a:off x="7532699" y="4088604"/>
            <a:ext cx="1119087" cy="1934309"/>
          </a:xfrm>
          <a:prstGeom prst="rect">
            <a:avLst/>
          </a:prstGeom>
          <a:noFill/>
          <a:ln>
            <a:noFill/>
          </a:ln>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marL="171450" lvl="0" indent="-171450" defTabSz="400050">
              <a:lnSpc>
                <a:spcPct val="90000"/>
              </a:lnSpc>
              <a:spcBef>
                <a:spcPct val="0"/>
              </a:spcBef>
              <a:spcAft>
                <a:spcPct val="35000"/>
              </a:spcAft>
              <a:buFont typeface="Wingdings" panose="05000000000000000000" pitchFamily="2" charset="2"/>
              <a:buChar char="ü"/>
            </a:pPr>
            <a:endParaRPr lang="en-US" sz="800" kern="1200" dirty="0">
              <a:solidFill>
                <a:schemeClr val="tx1"/>
              </a:solidFill>
              <a:latin typeface="Arial" panose="020B0604020202020204" pitchFamily="34" charset="0"/>
              <a:cs typeface="Arial" panose="020B0604020202020204" pitchFamily="34" charset="0"/>
            </a:endParaRPr>
          </a:p>
        </p:txBody>
      </p:sp>
      <p:sp>
        <p:nvSpPr>
          <p:cNvPr id="66" name="Left Brace 65"/>
          <p:cNvSpPr/>
          <p:nvPr/>
        </p:nvSpPr>
        <p:spPr>
          <a:xfrm rot="5400000">
            <a:off x="7249477" y="1418906"/>
            <a:ext cx="285676" cy="2482661"/>
          </a:xfrm>
          <a:prstGeom prst="leftBrace">
            <a:avLst/>
          </a:prstGeom>
          <a:ln w="127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7" name="Rectangle 66"/>
          <p:cNvSpPr/>
          <p:nvPr/>
        </p:nvSpPr>
        <p:spPr bwMode="gray">
          <a:xfrm>
            <a:off x="1760729" y="2168779"/>
            <a:ext cx="2284224" cy="289617"/>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0" cap="none" spc="0" normalizeH="0" baseline="0" noProof="0" dirty="0" smtClean="0">
                <a:ln>
                  <a:noFill/>
                </a:ln>
                <a:solidFill>
                  <a:schemeClr val="accent4"/>
                </a:solidFill>
                <a:effectLst/>
                <a:uLnTx/>
                <a:uFillTx/>
                <a:latin typeface="Arial"/>
              </a:rPr>
              <a:t>Conversion Specific Functionality </a:t>
            </a:r>
          </a:p>
        </p:txBody>
      </p:sp>
      <p:sp>
        <p:nvSpPr>
          <p:cNvPr id="68" name="Left Brace 67"/>
          <p:cNvSpPr/>
          <p:nvPr/>
        </p:nvSpPr>
        <p:spPr>
          <a:xfrm rot="5400000">
            <a:off x="2805193" y="-68488"/>
            <a:ext cx="296030" cy="5467802"/>
          </a:xfrm>
          <a:prstGeom prst="leftBrace">
            <a:avLst/>
          </a:prstGeom>
          <a:ln w="127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9" name="Rectangle 68"/>
          <p:cNvSpPr/>
          <p:nvPr/>
        </p:nvSpPr>
        <p:spPr bwMode="gray">
          <a:xfrm>
            <a:off x="6254979" y="2224380"/>
            <a:ext cx="2113493" cy="234016"/>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0" cap="none" spc="0" normalizeH="0" baseline="0" noProof="0" dirty="0" smtClean="0">
                <a:ln>
                  <a:noFill/>
                </a:ln>
                <a:solidFill>
                  <a:schemeClr val="accent4"/>
                </a:solidFill>
                <a:effectLst/>
                <a:uLnTx/>
                <a:uFillTx/>
                <a:latin typeface="Arial"/>
              </a:rPr>
              <a:t>Generic Functionality</a:t>
            </a:r>
          </a:p>
        </p:txBody>
      </p:sp>
      <p:sp>
        <p:nvSpPr>
          <p:cNvPr id="92" name="Rectangle 91"/>
          <p:cNvSpPr/>
          <p:nvPr/>
        </p:nvSpPr>
        <p:spPr bwMode="gray">
          <a:xfrm>
            <a:off x="219307" y="3730718"/>
            <a:ext cx="8472787" cy="146648"/>
          </a:xfrm>
          <a:prstGeom prst="rect">
            <a:avLst/>
          </a:prstGeom>
          <a:solidFill>
            <a:schemeClr val="bg2"/>
          </a:solidFill>
          <a:ln w="19050" algn="ctr">
            <a:solidFill>
              <a:schemeClr val="tx1"/>
            </a:solidFill>
            <a:miter lim="800000"/>
            <a:headEnd/>
            <a:tailEnd/>
          </a:ln>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r>
              <a:rPr lang="en-US" sz="700" b="1" kern="0" dirty="0" smtClean="0">
                <a:solidFill>
                  <a:schemeClr val="bg1"/>
                </a:solidFill>
                <a:latin typeface="Arial"/>
              </a:rPr>
              <a:t>BILLING</a:t>
            </a:r>
            <a:endParaRPr kumimoji="0" lang="en-US" sz="700" b="1" i="0" u="none" strike="noStrike" kern="0" cap="none" spc="0" normalizeH="0" baseline="0" noProof="0" dirty="0" smtClean="0">
              <a:ln>
                <a:noFill/>
              </a:ln>
              <a:solidFill>
                <a:schemeClr val="bg1"/>
              </a:solidFill>
              <a:effectLst/>
              <a:uLnTx/>
              <a:uFillTx/>
              <a:latin typeface="Arial"/>
            </a:endParaRPr>
          </a:p>
        </p:txBody>
      </p:sp>
      <p:sp>
        <p:nvSpPr>
          <p:cNvPr id="93" name="Rectangle 92"/>
          <p:cNvSpPr/>
          <p:nvPr/>
        </p:nvSpPr>
        <p:spPr bwMode="gray">
          <a:xfrm>
            <a:off x="219307" y="3902586"/>
            <a:ext cx="8472787" cy="146648"/>
          </a:xfrm>
          <a:prstGeom prst="rect">
            <a:avLst/>
          </a:prstGeom>
          <a:solidFill>
            <a:schemeClr val="bg2"/>
          </a:solidFill>
          <a:ln w="19050" algn="ctr">
            <a:solidFill>
              <a:schemeClr val="tx1"/>
            </a:solidFill>
            <a:miter lim="800000"/>
            <a:headEnd/>
            <a:tailEnd/>
          </a:ln>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r>
              <a:rPr lang="en-US" sz="700" b="1" kern="0" noProof="0" dirty="0" smtClean="0">
                <a:solidFill>
                  <a:schemeClr val="bg1"/>
                </a:solidFill>
                <a:latin typeface="Arial"/>
              </a:rPr>
              <a:t>PRIVILEGE AND TASK MANAGEMENT</a:t>
            </a:r>
            <a:endParaRPr kumimoji="0" lang="en-US" sz="700" b="1" i="0" u="none" strike="noStrike" kern="0" cap="none" spc="0" normalizeH="0" baseline="0" noProof="0" dirty="0" smtClean="0">
              <a:ln>
                <a:noFill/>
              </a:ln>
              <a:solidFill>
                <a:schemeClr val="bg1"/>
              </a:solidFill>
              <a:effectLst/>
              <a:uLnTx/>
              <a:uFillTx/>
              <a:latin typeface="Arial"/>
            </a:endParaRPr>
          </a:p>
        </p:txBody>
      </p:sp>
      <p:sp>
        <p:nvSpPr>
          <p:cNvPr id="94" name="Rectangle 93"/>
          <p:cNvSpPr/>
          <p:nvPr/>
        </p:nvSpPr>
        <p:spPr>
          <a:xfrm>
            <a:off x="365761" y="1058878"/>
            <a:ext cx="7975206" cy="946413"/>
          </a:xfrm>
          <a:prstGeom prst="rect">
            <a:avLst/>
          </a:prstGeom>
        </p:spPr>
        <p:txBody>
          <a:bodyPr wrap="square">
            <a:spAutoFit/>
          </a:bodyPr>
          <a:lstStyle/>
          <a:p>
            <a:pPr>
              <a:spcBef>
                <a:spcPts val="900"/>
              </a:spcBef>
              <a:buSzPct val="100000"/>
            </a:pPr>
            <a:r>
              <a:rPr lang="en-US" sz="1200" dirty="0" smtClean="0">
                <a:solidFill>
                  <a:schemeClr val="tx2"/>
                </a:solidFill>
                <a:latin typeface="+mj-lt"/>
              </a:rPr>
              <a:t>CA </a:t>
            </a:r>
            <a:r>
              <a:rPr lang="en-US" sz="1200" dirty="0" smtClean="0">
                <a:solidFill>
                  <a:schemeClr val="tx2"/>
                </a:solidFill>
                <a:latin typeface="+mj-lt"/>
              </a:rPr>
              <a:t>Homeowners scenario </a:t>
            </a:r>
            <a:r>
              <a:rPr lang="en-US" sz="1200" dirty="0" smtClean="0">
                <a:solidFill>
                  <a:schemeClr val="tx2"/>
                </a:solidFill>
                <a:latin typeface="+mj-lt"/>
              </a:rPr>
              <a:t>will cover various functionalities from conversion timeline (R-58 to R) till 2nd Renewal of policy in PAS (2R).</a:t>
            </a:r>
          </a:p>
          <a:p>
            <a:pPr>
              <a:spcBef>
                <a:spcPts val="900"/>
              </a:spcBef>
              <a:buSzPct val="100000"/>
            </a:pPr>
            <a:r>
              <a:rPr lang="en-US" sz="1200" dirty="0" smtClean="0">
                <a:solidFill>
                  <a:schemeClr val="tx2"/>
                </a:solidFill>
                <a:latin typeface="+mj-lt"/>
              </a:rPr>
              <a:t>Following diagram depicts a scenario which covers conversion specific functionalities during conversion timeline, followed by generic functionalities once policy is converted into PAS.</a:t>
            </a:r>
          </a:p>
        </p:txBody>
      </p:sp>
      <p:sp>
        <p:nvSpPr>
          <p:cNvPr id="2" name="TextBox 1"/>
          <p:cNvSpPr txBox="1"/>
          <p:nvPr/>
        </p:nvSpPr>
        <p:spPr bwMode="gray">
          <a:xfrm>
            <a:off x="466393" y="4242950"/>
            <a:ext cx="910139" cy="1616742"/>
          </a:xfrm>
          <a:prstGeom prst="rect">
            <a:avLst/>
          </a:prstGeom>
        </p:spPr>
        <p:txBody>
          <a:bodyPr vert="horz" wrap="none" lIns="91440" tIns="45720" rIns="91440" bIns="45720" rtlCol="0">
            <a:noAutofit/>
          </a:bodyPr>
          <a:lstStyle/>
          <a:p>
            <a:pPr marL="171450" indent="-171450">
              <a:buFont typeface="Wingdings" panose="05000000000000000000" pitchFamily="2" charset="2"/>
              <a:buChar char="ü"/>
            </a:pPr>
            <a:endParaRPr lang="en-US" sz="1000" dirty="0" smtClean="0"/>
          </a:p>
        </p:txBody>
      </p:sp>
      <p:sp>
        <p:nvSpPr>
          <p:cNvPr id="96" name="Rounded Rectangle 8"/>
          <p:cNvSpPr/>
          <p:nvPr/>
        </p:nvSpPr>
        <p:spPr>
          <a:xfrm>
            <a:off x="4636843" y="3872935"/>
            <a:ext cx="1119087" cy="1274390"/>
          </a:xfrm>
          <a:prstGeom prst="rect">
            <a:avLst/>
          </a:prstGeom>
          <a:noFill/>
          <a:ln>
            <a:noFill/>
          </a:ln>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lvl="0" defTabSz="400050">
              <a:lnSpc>
                <a:spcPct val="90000"/>
              </a:lnSpc>
              <a:spcBef>
                <a:spcPct val="0"/>
              </a:spcBef>
              <a:spcAft>
                <a:spcPct val="35000"/>
              </a:spcAft>
            </a:pPr>
            <a:endParaRPr lang="en-US" sz="1000" dirty="0">
              <a:solidFill>
                <a:schemeClr val="tx1"/>
              </a:solidFill>
              <a:cs typeface="Arial" panose="020B0604020202020204" pitchFamily="34" charset="0"/>
            </a:endParaRPr>
          </a:p>
        </p:txBody>
      </p:sp>
      <p:sp>
        <p:nvSpPr>
          <p:cNvPr id="97" name="Rounded Rectangle 8"/>
          <p:cNvSpPr/>
          <p:nvPr/>
        </p:nvSpPr>
        <p:spPr>
          <a:xfrm>
            <a:off x="6117630" y="3895706"/>
            <a:ext cx="1119087" cy="1274390"/>
          </a:xfrm>
          <a:prstGeom prst="rect">
            <a:avLst/>
          </a:prstGeom>
          <a:noFill/>
          <a:ln>
            <a:noFill/>
          </a:ln>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lvl="0" defTabSz="400050">
              <a:lnSpc>
                <a:spcPct val="90000"/>
              </a:lnSpc>
              <a:spcBef>
                <a:spcPct val="0"/>
              </a:spcBef>
              <a:spcAft>
                <a:spcPct val="35000"/>
              </a:spcAft>
            </a:pPr>
            <a:endParaRPr lang="en-US" sz="1000" dirty="0">
              <a:solidFill>
                <a:schemeClr val="tx1"/>
              </a:solidFill>
              <a:cs typeface="Arial" panose="020B0604020202020204" pitchFamily="34" charset="0"/>
            </a:endParaRPr>
          </a:p>
        </p:txBody>
      </p:sp>
      <p:sp>
        <p:nvSpPr>
          <p:cNvPr id="56" name="Rounded Rectangle 8"/>
          <p:cNvSpPr/>
          <p:nvPr/>
        </p:nvSpPr>
        <p:spPr>
          <a:xfrm>
            <a:off x="418157" y="4508965"/>
            <a:ext cx="722215" cy="661132"/>
          </a:xfrm>
          <a:prstGeom prst="rect">
            <a:avLst/>
          </a:prstGeom>
          <a:noFill/>
          <a:ln>
            <a:noFill/>
          </a:ln>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marL="171450" indent="-171450" defTabSz="400050">
              <a:lnSpc>
                <a:spcPct val="90000"/>
              </a:lnSpc>
              <a:spcBef>
                <a:spcPct val="0"/>
              </a:spcBef>
              <a:spcAft>
                <a:spcPct val="35000"/>
              </a:spcAft>
              <a:buFont typeface="Wingdings" panose="05000000000000000000" pitchFamily="2" charset="2"/>
              <a:buChar char="ü"/>
            </a:pPr>
            <a:r>
              <a:rPr lang="en-US" sz="1000" dirty="0" smtClean="0"/>
              <a:t>Renewal </a:t>
            </a:r>
            <a:r>
              <a:rPr lang="en-US" sz="1000" dirty="0"/>
              <a:t>Offer Cover Letter Mortgagee Bill </a:t>
            </a:r>
          </a:p>
          <a:p>
            <a:pPr marL="171450" lvl="0" indent="-171450" defTabSz="400050">
              <a:lnSpc>
                <a:spcPct val="90000"/>
              </a:lnSpc>
              <a:spcBef>
                <a:spcPct val="0"/>
              </a:spcBef>
              <a:spcAft>
                <a:spcPct val="35000"/>
              </a:spcAft>
              <a:buFont typeface="Wingdings" panose="05000000000000000000" pitchFamily="2" charset="2"/>
              <a:buChar char="ü"/>
            </a:pPr>
            <a:endParaRPr lang="en-US" sz="1000" dirty="0">
              <a:solidFill>
                <a:schemeClr val="tx1"/>
              </a:solidFill>
              <a:cs typeface="Arial" panose="020B0604020202020204" pitchFamily="34" charset="0"/>
            </a:endParaRPr>
          </a:p>
        </p:txBody>
      </p:sp>
      <p:sp>
        <p:nvSpPr>
          <p:cNvPr id="3" name="TextBox 2"/>
          <p:cNvSpPr txBox="1"/>
          <p:nvPr/>
        </p:nvSpPr>
        <p:spPr bwMode="gray">
          <a:xfrm>
            <a:off x="2270371" y="5284631"/>
            <a:ext cx="914400" cy="914400"/>
          </a:xfrm>
          <a:prstGeom prst="rect">
            <a:avLst/>
          </a:prstGeom>
        </p:spPr>
        <p:txBody>
          <a:bodyPr vert="horz" wrap="none" lIns="91440" tIns="45720" rIns="91440" bIns="45720" rtlCol="0">
            <a:noAutofit/>
          </a:bodyPr>
          <a:lstStyle/>
          <a:p>
            <a:endParaRPr lang="en-US" dirty="0"/>
          </a:p>
        </p:txBody>
      </p:sp>
      <p:sp>
        <p:nvSpPr>
          <p:cNvPr id="75" name="Rounded Rectangle 74"/>
          <p:cNvSpPr/>
          <p:nvPr/>
        </p:nvSpPr>
        <p:spPr>
          <a:xfrm>
            <a:off x="240137" y="4059715"/>
            <a:ext cx="980483" cy="2219780"/>
          </a:xfrm>
          <a:prstGeom prst="roundRect">
            <a:avLst>
              <a:gd name="adj" fmla="val 10000"/>
            </a:avLst>
          </a:prstGeom>
          <a:ln/>
        </p:spPr>
        <p:style>
          <a:lnRef idx="2">
            <a:schemeClr val="accent1"/>
          </a:lnRef>
          <a:fillRef idx="1">
            <a:schemeClr val="lt1"/>
          </a:fillRef>
          <a:effectRef idx="0">
            <a:schemeClr val="accent1"/>
          </a:effectRef>
          <a:fontRef idx="minor">
            <a:schemeClr val="dk1"/>
          </a:fontRef>
        </p:style>
      </p:sp>
      <p:sp>
        <p:nvSpPr>
          <p:cNvPr id="77" name="Rounded Rectangle 76"/>
          <p:cNvSpPr/>
          <p:nvPr/>
        </p:nvSpPr>
        <p:spPr>
          <a:xfrm>
            <a:off x="1660741" y="4049237"/>
            <a:ext cx="1033353" cy="2223380"/>
          </a:xfrm>
          <a:prstGeom prst="roundRect">
            <a:avLst>
              <a:gd name="adj" fmla="val 10000"/>
            </a:avLst>
          </a:prstGeom>
          <a:ln/>
        </p:spPr>
        <p:style>
          <a:lnRef idx="2">
            <a:schemeClr val="accent1"/>
          </a:lnRef>
          <a:fillRef idx="1">
            <a:schemeClr val="lt1"/>
          </a:fillRef>
          <a:effectRef idx="0">
            <a:schemeClr val="accent1"/>
          </a:effectRef>
          <a:fontRef idx="minor">
            <a:schemeClr val="dk1"/>
          </a:fontRef>
        </p:style>
      </p:sp>
      <p:sp>
        <p:nvSpPr>
          <p:cNvPr id="78" name="Rounded Rectangle 77"/>
          <p:cNvSpPr/>
          <p:nvPr/>
        </p:nvSpPr>
        <p:spPr>
          <a:xfrm>
            <a:off x="3179864" y="4056114"/>
            <a:ext cx="1008724" cy="2223381"/>
          </a:xfrm>
          <a:prstGeom prst="roundRect">
            <a:avLst>
              <a:gd name="adj" fmla="val 10000"/>
            </a:avLst>
          </a:prstGeom>
          <a:ln/>
        </p:spPr>
        <p:style>
          <a:lnRef idx="2">
            <a:schemeClr val="accent1"/>
          </a:lnRef>
          <a:fillRef idx="1">
            <a:schemeClr val="lt1"/>
          </a:fillRef>
          <a:effectRef idx="0">
            <a:schemeClr val="accent1"/>
          </a:effectRef>
          <a:fontRef idx="minor">
            <a:schemeClr val="dk1"/>
          </a:fontRef>
        </p:style>
      </p:sp>
      <p:sp>
        <p:nvSpPr>
          <p:cNvPr id="82" name="Rounded Rectangle 81"/>
          <p:cNvSpPr/>
          <p:nvPr/>
        </p:nvSpPr>
        <p:spPr>
          <a:xfrm>
            <a:off x="4687291" y="4049234"/>
            <a:ext cx="1024853" cy="2216499"/>
          </a:xfrm>
          <a:prstGeom prst="roundRect">
            <a:avLst>
              <a:gd name="adj" fmla="val 10000"/>
            </a:avLst>
          </a:prstGeom>
          <a:ln/>
        </p:spPr>
        <p:style>
          <a:lnRef idx="2">
            <a:schemeClr val="accent1"/>
          </a:lnRef>
          <a:fillRef idx="1">
            <a:schemeClr val="lt1"/>
          </a:fillRef>
          <a:effectRef idx="0">
            <a:schemeClr val="accent1"/>
          </a:effectRef>
          <a:fontRef idx="minor">
            <a:schemeClr val="dk1"/>
          </a:fontRef>
        </p:style>
      </p:sp>
      <p:sp>
        <p:nvSpPr>
          <p:cNvPr id="83" name="Rounded Rectangle 82"/>
          <p:cNvSpPr/>
          <p:nvPr/>
        </p:nvSpPr>
        <p:spPr>
          <a:xfrm>
            <a:off x="6158002" y="4052835"/>
            <a:ext cx="1013951" cy="2219782"/>
          </a:xfrm>
          <a:prstGeom prst="roundRect">
            <a:avLst>
              <a:gd name="adj" fmla="val 10000"/>
            </a:avLst>
          </a:prstGeom>
          <a:ln/>
        </p:spPr>
        <p:style>
          <a:lnRef idx="2">
            <a:schemeClr val="accent1"/>
          </a:lnRef>
          <a:fillRef idx="1">
            <a:schemeClr val="lt1"/>
          </a:fillRef>
          <a:effectRef idx="0">
            <a:schemeClr val="accent1"/>
          </a:effectRef>
          <a:fontRef idx="minor">
            <a:schemeClr val="dk1"/>
          </a:fontRef>
        </p:style>
      </p:sp>
      <p:sp>
        <p:nvSpPr>
          <p:cNvPr id="84" name="Rounded Rectangle 83"/>
          <p:cNvSpPr/>
          <p:nvPr/>
        </p:nvSpPr>
        <p:spPr>
          <a:xfrm>
            <a:off x="7628469" y="4049234"/>
            <a:ext cx="1063625" cy="2223383"/>
          </a:xfrm>
          <a:prstGeom prst="roundRect">
            <a:avLst>
              <a:gd name="adj" fmla="val 10000"/>
            </a:avLst>
          </a:prstGeom>
          <a:ln/>
        </p:spPr>
        <p:style>
          <a:lnRef idx="2">
            <a:schemeClr val="accent1"/>
          </a:lnRef>
          <a:fillRef idx="1">
            <a:schemeClr val="lt1"/>
          </a:fillRef>
          <a:effectRef idx="0">
            <a:schemeClr val="accent1"/>
          </a:effectRef>
          <a:fontRef idx="minor">
            <a:schemeClr val="dk1"/>
          </a:fontRef>
        </p:style>
      </p:sp>
      <p:sp>
        <p:nvSpPr>
          <p:cNvPr id="85" name="Rectangle 84"/>
          <p:cNvSpPr/>
          <p:nvPr/>
        </p:nvSpPr>
        <p:spPr bwMode="gray">
          <a:xfrm>
            <a:off x="241273" y="2886910"/>
            <a:ext cx="958593" cy="660319"/>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0" cap="none" spc="0" normalizeH="0" baseline="0" noProof="0" dirty="0" smtClean="0">
                <a:ln>
                  <a:noFill/>
                </a:ln>
                <a:solidFill>
                  <a:prstClr val="white"/>
                </a:solidFill>
                <a:effectLst/>
                <a:uLnTx/>
                <a:uFillTx/>
                <a:latin typeface="Arial"/>
              </a:rPr>
              <a:t>Conversion Renewal </a:t>
            </a:r>
          </a:p>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0" cap="none" spc="0" normalizeH="0" baseline="0" noProof="0" dirty="0" smtClean="0">
                <a:ln>
                  <a:noFill/>
                </a:ln>
                <a:solidFill>
                  <a:prstClr val="white"/>
                </a:solidFill>
                <a:effectLst/>
                <a:uLnTx/>
                <a:uFillTx/>
                <a:latin typeface="Arial"/>
              </a:rPr>
              <a:t>(R-58)</a:t>
            </a:r>
          </a:p>
        </p:txBody>
      </p:sp>
      <p:sp>
        <p:nvSpPr>
          <p:cNvPr id="86" name="Rectangle 85"/>
          <p:cNvSpPr/>
          <p:nvPr/>
        </p:nvSpPr>
        <p:spPr bwMode="gray">
          <a:xfrm>
            <a:off x="1663747" y="2886817"/>
            <a:ext cx="1037271" cy="660319"/>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0" cap="none" spc="0" normalizeH="0" baseline="0" noProof="0" dirty="0" smtClean="0">
                <a:ln>
                  <a:noFill/>
                </a:ln>
                <a:solidFill>
                  <a:prstClr val="white"/>
                </a:solidFill>
                <a:effectLst/>
                <a:uLnTx/>
                <a:uFillTx/>
                <a:latin typeface="Arial"/>
              </a:rPr>
              <a:t>Conversion Renewal </a:t>
            </a:r>
          </a:p>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0" cap="none" spc="0" normalizeH="0" baseline="0" noProof="0" dirty="0" smtClean="0">
                <a:ln>
                  <a:noFill/>
                </a:ln>
                <a:solidFill>
                  <a:prstClr val="white"/>
                </a:solidFill>
                <a:effectLst/>
                <a:uLnTx/>
                <a:uFillTx/>
                <a:latin typeface="Arial"/>
              </a:rPr>
              <a:t>(R-48)</a:t>
            </a:r>
          </a:p>
        </p:txBody>
      </p:sp>
      <p:sp>
        <p:nvSpPr>
          <p:cNvPr id="87" name="Rectangle 86"/>
          <p:cNvSpPr/>
          <p:nvPr/>
        </p:nvSpPr>
        <p:spPr bwMode="gray">
          <a:xfrm>
            <a:off x="3164899" y="2889921"/>
            <a:ext cx="1033472" cy="660319"/>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0" cap="none" spc="0" normalizeH="0" baseline="0" noProof="0" dirty="0" smtClean="0">
                <a:ln>
                  <a:noFill/>
                </a:ln>
                <a:solidFill>
                  <a:prstClr val="white"/>
                </a:solidFill>
                <a:effectLst/>
                <a:uLnTx/>
                <a:uFillTx/>
                <a:latin typeface="Arial"/>
              </a:rPr>
              <a:t>Conversion Renewal </a:t>
            </a:r>
          </a:p>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0" cap="none" spc="0" normalizeH="0" baseline="0" noProof="0" dirty="0" smtClean="0">
                <a:ln>
                  <a:noFill/>
                </a:ln>
                <a:solidFill>
                  <a:prstClr val="white"/>
                </a:solidFill>
                <a:effectLst/>
                <a:uLnTx/>
                <a:uFillTx/>
                <a:latin typeface="Arial"/>
              </a:rPr>
              <a:t>(R-10)</a:t>
            </a:r>
          </a:p>
        </p:txBody>
      </p:sp>
      <p:sp>
        <p:nvSpPr>
          <p:cNvPr id="88" name="Rectangle 87"/>
          <p:cNvSpPr/>
          <p:nvPr/>
        </p:nvSpPr>
        <p:spPr bwMode="gray">
          <a:xfrm>
            <a:off x="4687291" y="2879017"/>
            <a:ext cx="999814" cy="660319"/>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0" cap="none" spc="0" normalizeH="0" baseline="0" noProof="0" dirty="0" smtClean="0">
                <a:ln>
                  <a:noFill/>
                </a:ln>
                <a:solidFill>
                  <a:prstClr val="white"/>
                </a:solidFill>
                <a:effectLst/>
                <a:uLnTx/>
                <a:uFillTx/>
                <a:latin typeface="Arial"/>
              </a:rPr>
              <a:t>Conversion Renewal (R+1)</a:t>
            </a:r>
          </a:p>
        </p:txBody>
      </p:sp>
      <p:sp>
        <p:nvSpPr>
          <p:cNvPr id="89" name="Rectangle 88"/>
          <p:cNvSpPr/>
          <p:nvPr/>
        </p:nvSpPr>
        <p:spPr bwMode="gray">
          <a:xfrm>
            <a:off x="6163404" y="2871040"/>
            <a:ext cx="1001184" cy="660319"/>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88900" tIns="88900" rIns="88900" bIns="88900" rtlCol="0" anchor="ctr"/>
          <a:lstStyle/>
          <a:p>
            <a:pPr lvl="0" algn="ctr">
              <a:lnSpc>
                <a:spcPct val="106000"/>
              </a:lnSpc>
              <a:defRPr/>
            </a:pPr>
            <a:r>
              <a:rPr lang="en-US" sz="800" b="1" kern="0" dirty="0">
                <a:solidFill>
                  <a:prstClr val="white"/>
                </a:solidFill>
              </a:rPr>
              <a:t>Midterm Changes/Cancellation/Reinstatement/Rewrite</a:t>
            </a:r>
          </a:p>
        </p:txBody>
      </p:sp>
      <p:sp>
        <p:nvSpPr>
          <p:cNvPr id="90" name="Rectangle 89"/>
          <p:cNvSpPr/>
          <p:nvPr/>
        </p:nvSpPr>
        <p:spPr bwMode="gray">
          <a:xfrm>
            <a:off x="7628469" y="2849681"/>
            <a:ext cx="1005177" cy="702039"/>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88900" tIns="88900" rIns="88900" bIns="88900" rtlCol="0" anchor="ctr"/>
          <a:lstStyle/>
          <a:p>
            <a:pPr lvl="0" algn="ctr">
              <a:lnSpc>
                <a:spcPct val="106000"/>
              </a:lnSpc>
              <a:defRPr/>
            </a:pPr>
            <a:r>
              <a:rPr lang="en-US" sz="1000" b="1" kern="0" dirty="0">
                <a:solidFill>
                  <a:prstClr val="white"/>
                </a:solidFill>
              </a:rPr>
              <a:t>Renewal</a:t>
            </a:r>
          </a:p>
          <a:p>
            <a:pPr lvl="0" algn="ctr">
              <a:lnSpc>
                <a:spcPct val="106000"/>
              </a:lnSpc>
              <a:defRPr/>
            </a:pPr>
            <a:r>
              <a:rPr lang="en-US" sz="1000" b="1" kern="0" dirty="0">
                <a:solidFill>
                  <a:prstClr val="white"/>
                </a:solidFill>
              </a:rPr>
              <a:t>(2R)</a:t>
            </a:r>
          </a:p>
        </p:txBody>
      </p:sp>
      <p:sp>
        <p:nvSpPr>
          <p:cNvPr id="103" name="Rounded Rectangle 8"/>
          <p:cNvSpPr/>
          <p:nvPr/>
        </p:nvSpPr>
        <p:spPr>
          <a:xfrm>
            <a:off x="1720280" y="4257148"/>
            <a:ext cx="874203" cy="890178"/>
          </a:xfrm>
          <a:prstGeom prst="rect">
            <a:avLst/>
          </a:prstGeom>
          <a:noFill/>
          <a:ln>
            <a:noFill/>
          </a:ln>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marL="171450" lvl="0" indent="-171450" defTabSz="400050">
              <a:lnSpc>
                <a:spcPct val="90000"/>
              </a:lnSpc>
              <a:spcBef>
                <a:spcPct val="0"/>
              </a:spcBef>
              <a:spcAft>
                <a:spcPct val="35000"/>
              </a:spcAft>
              <a:buFont typeface="Wingdings" panose="05000000000000000000" pitchFamily="2" charset="2"/>
              <a:buChar char="ü"/>
            </a:pPr>
            <a:r>
              <a:rPr lang="en-US" sz="1000" dirty="0" smtClean="0">
                <a:solidFill>
                  <a:schemeClr val="tx1"/>
                </a:solidFill>
                <a:cs typeface="Arial" panose="020B0604020202020204" pitchFamily="34" charset="0"/>
              </a:rPr>
              <a:t>Renewal offer cover letter for converted policy –Insured / Mortgagee Bill</a:t>
            </a:r>
          </a:p>
        </p:txBody>
      </p:sp>
      <p:sp>
        <p:nvSpPr>
          <p:cNvPr id="106" name="Rounded Rectangle 8"/>
          <p:cNvSpPr/>
          <p:nvPr/>
        </p:nvSpPr>
        <p:spPr>
          <a:xfrm>
            <a:off x="3248524" y="4242949"/>
            <a:ext cx="887004" cy="1105147"/>
          </a:xfrm>
          <a:prstGeom prst="rect">
            <a:avLst/>
          </a:prstGeom>
          <a:noFill/>
          <a:ln>
            <a:noFill/>
          </a:ln>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marL="171450" lvl="0" indent="-171450" defTabSz="400050">
              <a:lnSpc>
                <a:spcPct val="90000"/>
              </a:lnSpc>
              <a:spcBef>
                <a:spcPct val="0"/>
              </a:spcBef>
              <a:spcAft>
                <a:spcPct val="35000"/>
              </a:spcAft>
              <a:buFont typeface="Wingdings" panose="05000000000000000000" pitchFamily="2" charset="2"/>
              <a:buChar char="ü"/>
            </a:pPr>
            <a:r>
              <a:rPr lang="en-US" sz="1000" dirty="0" smtClean="0">
                <a:solidFill>
                  <a:schemeClr val="tx1"/>
                </a:solidFill>
                <a:cs typeface="Arial" panose="020B0604020202020204" pitchFamily="34" charset="0"/>
              </a:rPr>
              <a:t>Renewal </a:t>
            </a:r>
            <a:r>
              <a:rPr lang="en-US" sz="1000" dirty="0">
                <a:solidFill>
                  <a:schemeClr val="tx1"/>
                </a:solidFill>
                <a:cs typeface="Arial" panose="020B0604020202020204" pitchFamily="34" charset="0"/>
              </a:rPr>
              <a:t>Reminder (Home Banking) form 61 0069 for converted </a:t>
            </a:r>
            <a:r>
              <a:rPr lang="en-US" sz="1000" dirty="0" smtClean="0">
                <a:solidFill>
                  <a:schemeClr val="tx1"/>
                </a:solidFill>
                <a:cs typeface="Arial" panose="020B0604020202020204" pitchFamily="34" charset="0"/>
              </a:rPr>
              <a:t>policy</a:t>
            </a:r>
          </a:p>
          <a:p>
            <a:pPr lvl="0" defTabSz="400050">
              <a:lnSpc>
                <a:spcPct val="90000"/>
              </a:lnSpc>
              <a:spcBef>
                <a:spcPct val="0"/>
              </a:spcBef>
              <a:spcAft>
                <a:spcPct val="35000"/>
              </a:spcAft>
            </a:pPr>
            <a:endParaRPr lang="en-US" sz="1000" dirty="0">
              <a:solidFill>
                <a:schemeClr val="tx1"/>
              </a:solidFill>
              <a:cs typeface="Arial" panose="020B0604020202020204" pitchFamily="34" charset="0"/>
            </a:endParaRPr>
          </a:p>
        </p:txBody>
      </p:sp>
      <p:sp>
        <p:nvSpPr>
          <p:cNvPr id="113" name="Rounded Rectangle 8"/>
          <p:cNvSpPr/>
          <p:nvPr/>
        </p:nvSpPr>
        <p:spPr>
          <a:xfrm>
            <a:off x="4677922" y="4119528"/>
            <a:ext cx="959805" cy="634084"/>
          </a:xfrm>
          <a:prstGeom prst="rect">
            <a:avLst/>
          </a:prstGeom>
          <a:noFill/>
          <a:ln>
            <a:noFill/>
          </a:ln>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marL="171450" lvl="0" indent="-171450" defTabSz="400050">
              <a:lnSpc>
                <a:spcPct val="90000"/>
              </a:lnSpc>
              <a:spcBef>
                <a:spcPct val="0"/>
              </a:spcBef>
              <a:spcAft>
                <a:spcPct val="35000"/>
              </a:spcAft>
              <a:buFont typeface="Wingdings" panose="05000000000000000000" pitchFamily="2" charset="2"/>
              <a:buChar char="ü"/>
            </a:pPr>
            <a:r>
              <a:rPr lang="en-US" sz="1000" dirty="0" smtClean="0">
                <a:solidFill>
                  <a:schemeClr val="tx1"/>
                </a:solidFill>
                <a:cs typeface="Arial" panose="020B0604020202020204" pitchFamily="34" charset="0"/>
              </a:rPr>
              <a:t>Converted policy Active in PAS</a:t>
            </a:r>
            <a:endParaRPr lang="en-US" sz="1000" dirty="0">
              <a:solidFill>
                <a:schemeClr val="tx1"/>
              </a:solidFill>
              <a:cs typeface="Arial" panose="020B0604020202020204" pitchFamily="34" charset="0"/>
            </a:endParaRPr>
          </a:p>
        </p:txBody>
      </p:sp>
      <p:sp>
        <p:nvSpPr>
          <p:cNvPr id="114" name="Rounded Rectangle 8"/>
          <p:cNvSpPr/>
          <p:nvPr/>
        </p:nvSpPr>
        <p:spPr>
          <a:xfrm>
            <a:off x="6181076" y="4095182"/>
            <a:ext cx="1013950" cy="1335786"/>
          </a:xfrm>
          <a:prstGeom prst="rect">
            <a:avLst/>
          </a:prstGeom>
          <a:noFill/>
          <a:ln>
            <a:noFill/>
          </a:ln>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marL="171450" indent="-171450" defTabSz="400050">
              <a:lnSpc>
                <a:spcPct val="90000"/>
              </a:lnSpc>
              <a:spcBef>
                <a:spcPct val="0"/>
              </a:spcBef>
              <a:spcAft>
                <a:spcPct val="35000"/>
              </a:spcAft>
              <a:buFont typeface="Wingdings" panose="05000000000000000000" pitchFamily="2" charset="2"/>
              <a:buChar char="ü"/>
            </a:pPr>
            <a:r>
              <a:rPr lang="en-US" sz="1000" dirty="0">
                <a:solidFill>
                  <a:schemeClr val="tx1"/>
                </a:solidFill>
                <a:cs typeface="Arial" panose="020B0604020202020204" pitchFamily="34" charset="0"/>
              </a:rPr>
              <a:t>Cancellation Notice </a:t>
            </a:r>
            <a:endParaRPr lang="en-US" sz="1000" dirty="0" smtClean="0">
              <a:solidFill>
                <a:schemeClr val="tx1"/>
              </a:solidFill>
              <a:cs typeface="Arial" panose="020B0604020202020204" pitchFamily="34" charset="0"/>
            </a:endParaRPr>
          </a:p>
          <a:p>
            <a:pPr marL="171450" indent="-171450" defTabSz="400050">
              <a:lnSpc>
                <a:spcPct val="90000"/>
              </a:lnSpc>
              <a:spcBef>
                <a:spcPct val="0"/>
              </a:spcBef>
              <a:spcAft>
                <a:spcPct val="35000"/>
              </a:spcAft>
              <a:buFont typeface="Wingdings" panose="05000000000000000000" pitchFamily="2" charset="2"/>
              <a:buChar char="ü"/>
            </a:pPr>
            <a:r>
              <a:rPr lang="en-US" sz="1000" dirty="0" smtClean="0">
                <a:solidFill>
                  <a:schemeClr val="tx1"/>
                </a:solidFill>
                <a:cs typeface="Arial" panose="020B0604020202020204" pitchFamily="34" charset="0"/>
              </a:rPr>
              <a:t>Non Pay Cancel</a:t>
            </a:r>
          </a:p>
          <a:p>
            <a:pPr marL="171450" lvl="0" indent="-171450" defTabSz="400050">
              <a:lnSpc>
                <a:spcPct val="90000"/>
              </a:lnSpc>
              <a:spcBef>
                <a:spcPct val="0"/>
              </a:spcBef>
              <a:spcAft>
                <a:spcPct val="35000"/>
              </a:spcAft>
              <a:buFont typeface="Wingdings" panose="05000000000000000000" pitchFamily="2" charset="2"/>
              <a:buChar char="ü"/>
            </a:pPr>
            <a:r>
              <a:rPr lang="en-US" sz="1000" dirty="0" smtClean="0">
                <a:solidFill>
                  <a:schemeClr val="tx1"/>
                </a:solidFill>
                <a:cs typeface="Arial" panose="020B0604020202020204" pitchFamily="34" charset="0"/>
              </a:rPr>
              <a:t>Lapse Notice</a:t>
            </a:r>
          </a:p>
          <a:p>
            <a:pPr marL="171450" lvl="0" indent="-171450" defTabSz="400050">
              <a:lnSpc>
                <a:spcPct val="90000"/>
              </a:lnSpc>
              <a:spcBef>
                <a:spcPct val="0"/>
              </a:spcBef>
              <a:spcAft>
                <a:spcPct val="35000"/>
              </a:spcAft>
              <a:buFont typeface="Wingdings" panose="05000000000000000000" pitchFamily="2" charset="2"/>
              <a:buChar char="ü"/>
            </a:pPr>
            <a:r>
              <a:rPr lang="en-US" sz="1000" dirty="0" smtClean="0">
                <a:solidFill>
                  <a:schemeClr val="tx1"/>
                </a:solidFill>
                <a:cs typeface="Arial" panose="020B0604020202020204" pitchFamily="34" charset="0"/>
              </a:rPr>
              <a:t>Reinstatement W/O Lapse</a:t>
            </a:r>
          </a:p>
        </p:txBody>
      </p:sp>
      <p:sp>
        <p:nvSpPr>
          <p:cNvPr id="124" name="Rounded Rectangle 8"/>
          <p:cNvSpPr/>
          <p:nvPr/>
        </p:nvSpPr>
        <p:spPr>
          <a:xfrm>
            <a:off x="7646609" y="4381517"/>
            <a:ext cx="1005177" cy="1574890"/>
          </a:xfrm>
          <a:prstGeom prst="rect">
            <a:avLst/>
          </a:prstGeom>
          <a:noFill/>
          <a:ln>
            <a:noFill/>
          </a:ln>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marL="171450" lvl="0" indent="-171450" defTabSz="400050">
              <a:lnSpc>
                <a:spcPct val="90000"/>
              </a:lnSpc>
              <a:spcBef>
                <a:spcPct val="0"/>
              </a:spcBef>
              <a:spcAft>
                <a:spcPct val="35000"/>
              </a:spcAft>
              <a:buFont typeface="Wingdings" panose="05000000000000000000" pitchFamily="2" charset="2"/>
              <a:buChar char="ü"/>
            </a:pPr>
            <a:r>
              <a:rPr lang="en-US" sz="1000" dirty="0" smtClean="0">
                <a:solidFill>
                  <a:schemeClr val="tx1"/>
                </a:solidFill>
                <a:cs typeface="Arial" panose="020B0604020202020204" pitchFamily="34" charset="0"/>
              </a:rPr>
              <a:t>Renewal Status</a:t>
            </a:r>
          </a:p>
          <a:p>
            <a:pPr marL="171450" lvl="0" indent="-171450" defTabSz="400050">
              <a:lnSpc>
                <a:spcPct val="90000"/>
              </a:lnSpc>
              <a:spcBef>
                <a:spcPct val="0"/>
              </a:spcBef>
              <a:spcAft>
                <a:spcPct val="35000"/>
              </a:spcAft>
              <a:buFont typeface="Wingdings" panose="05000000000000000000" pitchFamily="2" charset="2"/>
              <a:buChar char="ü"/>
            </a:pPr>
            <a:r>
              <a:rPr lang="en-US" sz="1000" dirty="0" smtClean="0">
                <a:solidFill>
                  <a:schemeClr val="tx1"/>
                </a:solidFill>
                <a:cs typeface="Arial" panose="020B0604020202020204" pitchFamily="34" charset="0"/>
              </a:rPr>
              <a:t>Membership validation at renewal</a:t>
            </a:r>
          </a:p>
          <a:p>
            <a:pPr marL="171450" lvl="0" indent="-171450" defTabSz="400050">
              <a:lnSpc>
                <a:spcPct val="90000"/>
              </a:lnSpc>
              <a:spcBef>
                <a:spcPct val="0"/>
              </a:spcBef>
              <a:spcAft>
                <a:spcPct val="35000"/>
              </a:spcAft>
              <a:buFont typeface="Wingdings" panose="05000000000000000000" pitchFamily="2" charset="2"/>
              <a:buChar char="ü"/>
            </a:pPr>
            <a:r>
              <a:rPr lang="en-US" sz="1000" dirty="0" smtClean="0">
                <a:solidFill>
                  <a:schemeClr val="tx1"/>
                </a:solidFill>
                <a:cs typeface="Arial" panose="020B0604020202020204" pitchFamily="34" charset="0"/>
              </a:rPr>
              <a:t>Change payment on current term of policy</a:t>
            </a:r>
          </a:p>
          <a:p>
            <a:pPr marL="171450" lvl="0" indent="-171450" defTabSz="400050">
              <a:lnSpc>
                <a:spcPct val="90000"/>
              </a:lnSpc>
              <a:spcBef>
                <a:spcPct val="0"/>
              </a:spcBef>
              <a:spcAft>
                <a:spcPct val="35000"/>
              </a:spcAft>
              <a:buFont typeface="Wingdings" panose="05000000000000000000" pitchFamily="2" charset="2"/>
              <a:buChar char="ü"/>
            </a:pPr>
            <a:r>
              <a:rPr lang="en-US" sz="1000" dirty="0" smtClean="0">
                <a:solidFill>
                  <a:schemeClr val="tx1"/>
                </a:solidFill>
                <a:cs typeface="Arial" panose="020B0604020202020204" pitchFamily="34" charset="0"/>
              </a:rPr>
              <a:t>Renewal Bill</a:t>
            </a:r>
          </a:p>
          <a:p>
            <a:pPr marL="171450" lvl="0" indent="-171450" defTabSz="400050">
              <a:lnSpc>
                <a:spcPct val="90000"/>
              </a:lnSpc>
              <a:spcBef>
                <a:spcPct val="0"/>
              </a:spcBef>
              <a:spcAft>
                <a:spcPct val="35000"/>
              </a:spcAft>
              <a:buFont typeface="Wingdings" panose="05000000000000000000" pitchFamily="2" charset="2"/>
              <a:buChar char="ü"/>
            </a:pPr>
            <a:r>
              <a:rPr lang="en-US" sz="1000" dirty="0" smtClean="0">
                <a:solidFill>
                  <a:schemeClr val="tx1"/>
                </a:solidFill>
                <a:cs typeface="Arial" panose="020B0604020202020204" pitchFamily="34" charset="0"/>
              </a:rPr>
              <a:t>Automatic renewal with lapse</a:t>
            </a:r>
            <a:endParaRPr lang="en-US" sz="1000" dirty="0">
              <a:solidFill>
                <a:schemeClr val="tx1"/>
              </a:solidFill>
              <a:cs typeface="Arial" panose="020B0604020202020204" pitchFamily="34" charset="0"/>
            </a:endParaRPr>
          </a:p>
        </p:txBody>
      </p:sp>
      <p:sp>
        <p:nvSpPr>
          <p:cNvPr id="125" name="Rounded Rectangle 8"/>
          <p:cNvSpPr/>
          <p:nvPr/>
        </p:nvSpPr>
        <p:spPr>
          <a:xfrm>
            <a:off x="279361" y="4139016"/>
            <a:ext cx="874203" cy="876738"/>
          </a:xfrm>
          <a:prstGeom prst="rect">
            <a:avLst/>
          </a:prstGeom>
          <a:noFill/>
          <a:ln>
            <a:noFill/>
          </a:ln>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marL="171450" lvl="0" indent="-171450" defTabSz="400050">
              <a:lnSpc>
                <a:spcPct val="90000"/>
              </a:lnSpc>
              <a:spcBef>
                <a:spcPct val="0"/>
              </a:spcBef>
              <a:spcAft>
                <a:spcPct val="35000"/>
              </a:spcAft>
              <a:buFont typeface="Wingdings" panose="05000000000000000000" pitchFamily="2" charset="2"/>
              <a:buChar char="ü"/>
            </a:pPr>
            <a:r>
              <a:rPr lang="en-US" sz="1000" dirty="0" smtClean="0">
                <a:solidFill>
                  <a:schemeClr val="tx1"/>
                </a:solidFill>
                <a:cs typeface="Arial" panose="020B0604020202020204" pitchFamily="34" charset="0"/>
              </a:rPr>
              <a:t>Policy is imported from HDES legacy to PAS</a:t>
            </a:r>
          </a:p>
        </p:txBody>
      </p:sp>
      <p:grpSp>
        <p:nvGrpSpPr>
          <p:cNvPr id="129" name="Group 128"/>
          <p:cNvGrpSpPr/>
          <p:nvPr/>
        </p:nvGrpSpPr>
        <p:grpSpPr>
          <a:xfrm>
            <a:off x="1251780" y="3050950"/>
            <a:ext cx="352871" cy="283920"/>
            <a:chOff x="1020945" y="2051416"/>
            <a:chExt cx="196764" cy="230176"/>
          </a:xfrm>
          <a:solidFill>
            <a:schemeClr val="bg1"/>
          </a:solidFill>
        </p:grpSpPr>
        <p:sp>
          <p:nvSpPr>
            <p:cNvPr id="130" name="Right Arrow 4"/>
            <p:cNvSpPr/>
            <p:nvPr/>
          </p:nvSpPr>
          <p:spPr>
            <a:xfrm>
              <a:off x="1020945" y="2097451"/>
              <a:ext cx="137735" cy="138106"/>
            </a:xfrm>
            <a:prstGeom prst="rect">
              <a:avLst/>
            </a:prstGeom>
            <a:grpFill/>
            <a:ln>
              <a:solidFill>
                <a:schemeClr val="tx1"/>
              </a:solidFill>
            </a:ln>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dirty="0">
                <a:solidFill>
                  <a:schemeClr val="tx1"/>
                </a:solidFill>
              </a:endParaRPr>
            </a:p>
          </p:txBody>
        </p:sp>
        <p:sp>
          <p:nvSpPr>
            <p:cNvPr id="131" name="Right Arrow 130"/>
            <p:cNvSpPr/>
            <p:nvPr/>
          </p:nvSpPr>
          <p:spPr>
            <a:xfrm>
              <a:off x="1020945" y="2051416"/>
              <a:ext cx="196764" cy="230176"/>
            </a:xfrm>
            <a:prstGeom prst="rightArrow">
              <a:avLst>
                <a:gd name="adj1" fmla="val 60000"/>
                <a:gd name="adj2" fmla="val 50000"/>
              </a:avLst>
            </a:prstGeom>
            <a:grpFill/>
            <a:ln>
              <a:solidFill>
                <a:schemeClr val="tx1"/>
              </a:solid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grpSp>
      <p:grpSp>
        <p:nvGrpSpPr>
          <p:cNvPr id="144" name="Group 143"/>
          <p:cNvGrpSpPr/>
          <p:nvPr/>
        </p:nvGrpSpPr>
        <p:grpSpPr>
          <a:xfrm>
            <a:off x="2754624" y="3050950"/>
            <a:ext cx="352871" cy="283920"/>
            <a:chOff x="1020945" y="2051416"/>
            <a:chExt cx="196764" cy="230176"/>
          </a:xfrm>
          <a:solidFill>
            <a:schemeClr val="bg1"/>
          </a:solidFill>
        </p:grpSpPr>
        <p:sp>
          <p:nvSpPr>
            <p:cNvPr id="145" name="Right Arrow 4"/>
            <p:cNvSpPr/>
            <p:nvPr/>
          </p:nvSpPr>
          <p:spPr>
            <a:xfrm>
              <a:off x="1020945" y="2097451"/>
              <a:ext cx="137735" cy="138106"/>
            </a:xfrm>
            <a:prstGeom prst="rect">
              <a:avLst/>
            </a:prstGeom>
            <a:grpFill/>
            <a:ln>
              <a:solidFill>
                <a:schemeClr val="tx1"/>
              </a:solidFill>
            </a:ln>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dirty="0">
                <a:solidFill>
                  <a:schemeClr val="tx1"/>
                </a:solidFill>
              </a:endParaRPr>
            </a:p>
          </p:txBody>
        </p:sp>
        <p:sp>
          <p:nvSpPr>
            <p:cNvPr id="146" name="Right Arrow 145"/>
            <p:cNvSpPr/>
            <p:nvPr/>
          </p:nvSpPr>
          <p:spPr>
            <a:xfrm>
              <a:off x="1020945" y="2051416"/>
              <a:ext cx="196764" cy="230176"/>
            </a:xfrm>
            <a:prstGeom prst="rightArrow">
              <a:avLst>
                <a:gd name="adj1" fmla="val 60000"/>
                <a:gd name="adj2" fmla="val 50000"/>
              </a:avLst>
            </a:prstGeom>
            <a:grpFill/>
            <a:ln>
              <a:solidFill>
                <a:schemeClr val="tx1"/>
              </a:solid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grpSp>
      <p:grpSp>
        <p:nvGrpSpPr>
          <p:cNvPr id="147" name="Group 146"/>
          <p:cNvGrpSpPr/>
          <p:nvPr/>
        </p:nvGrpSpPr>
        <p:grpSpPr>
          <a:xfrm>
            <a:off x="4265595" y="3050950"/>
            <a:ext cx="352871" cy="283920"/>
            <a:chOff x="1020945" y="2051416"/>
            <a:chExt cx="196764" cy="230176"/>
          </a:xfrm>
          <a:solidFill>
            <a:schemeClr val="bg1"/>
          </a:solidFill>
        </p:grpSpPr>
        <p:sp>
          <p:nvSpPr>
            <p:cNvPr id="148" name="Right Arrow 4"/>
            <p:cNvSpPr/>
            <p:nvPr/>
          </p:nvSpPr>
          <p:spPr>
            <a:xfrm>
              <a:off x="1020945" y="2097451"/>
              <a:ext cx="137735" cy="138106"/>
            </a:xfrm>
            <a:prstGeom prst="rect">
              <a:avLst/>
            </a:prstGeom>
            <a:grpFill/>
            <a:ln>
              <a:solidFill>
                <a:schemeClr val="tx1"/>
              </a:solidFill>
            </a:ln>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dirty="0">
                <a:solidFill>
                  <a:schemeClr val="tx1"/>
                </a:solidFill>
              </a:endParaRPr>
            </a:p>
          </p:txBody>
        </p:sp>
        <p:sp>
          <p:nvSpPr>
            <p:cNvPr id="149" name="Right Arrow 148"/>
            <p:cNvSpPr/>
            <p:nvPr/>
          </p:nvSpPr>
          <p:spPr>
            <a:xfrm>
              <a:off x="1020945" y="2051416"/>
              <a:ext cx="196764" cy="230176"/>
            </a:xfrm>
            <a:prstGeom prst="rightArrow">
              <a:avLst>
                <a:gd name="adj1" fmla="val 60000"/>
                <a:gd name="adj2" fmla="val 50000"/>
              </a:avLst>
            </a:prstGeom>
            <a:grpFill/>
            <a:ln>
              <a:solidFill>
                <a:schemeClr val="tx1"/>
              </a:solid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grpSp>
      <p:grpSp>
        <p:nvGrpSpPr>
          <p:cNvPr id="150" name="Group 149"/>
          <p:cNvGrpSpPr/>
          <p:nvPr/>
        </p:nvGrpSpPr>
        <p:grpSpPr>
          <a:xfrm>
            <a:off x="5755930" y="3058740"/>
            <a:ext cx="352871" cy="283920"/>
            <a:chOff x="1020945" y="2051416"/>
            <a:chExt cx="196764" cy="230176"/>
          </a:xfrm>
          <a:solidFill>
            <a:schemeClr val="bg1"/>
          </a:solidFill>
        </p:grpSpPr>
        <p:sp>
          <p:nvSpPr>
            <p:cNvPr id="151" name="Right Arrow 4"/>
            <p:cNvSpPr/>
            <p:nvPr/>
          </p:nvSpPr>
          <p:spPr>
            <a:xfrm>
              <a:off x="1020945" y="2097451"/>
              <a:ext cx="137735" cy="138106"/>
            </a:xfrm>
            <a:prstGeom prst="rect">
              <a:avLst/>
            </a:prstGeom>
            <a:grpFill/>
            <a:ln>
              <a:solidFill>
                <a:schemeClr val="tx1"/>
              </a:solidFill>
            </a:ln>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dirty="0">
                <a:solidFill>
                  <a:schemeClr val="tx1"/>
                </a:solidFill>
              </a:endParaRPr>
            </a:p>
          </p:txBody>
        </p:sp>
        <p:sp>
          <p:nvSpPr>
            <p:cNvPr id="152" name="Right Arrow 151"/>
            <p:cNvSpPr/>
            <p:nvPr/>
          </p:nvSpPr>
          <p:spPr>
            <a:xfrm>
              <a:off x="1020945" y="2051416"/>
              <a:ext cx="196764" cy="230176"/>
            </a:xfrm>
            <a:prstGeom prst="rightArrow">
              <a:avLst>
                <a:gd name="adj1" fmla="val 60000"/>
                <a:gd name="adj2" fmla="val 50000"/>
              </a:avLst>
            </a:prstGeom>
            <a:grpFill/>
            <a:ln>
              <a:solidFill>
                <a:schemeClr val="tx1"/>
              </a:solid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grpSp>
      <p:grpSp>
        <p:nvGrpSpPr>
          <p:cNvPr id="153" name="Group 152"/>
          <p:cNvGrpSpPr/>
          <p:nvPr/>
        </p:nvGrpSpPr>
        <p:grpSpPr>
          <a:xfrm>
            <a:off x="7227093" y="3058740"/>
            <a:ext cx="352871" cy="283920"/>
            <a:chOff x="1020945" y="2051416"/>
            <a:chExt cx="196764" cy="230176"/>
          </a:xfrm>
          <a:solidFill>
            <a:schemeClr val="bg1"/>
          </a:solidFill>
        </p:grpSpPr>
        <p:sp>
          <p:nvSpPr>
            <p:cNvPr id="154" name="Right Arrow 4"/>
            <p:cNvSpPr/>
            <p:nvPr/>
          </p:nvSpPr>
          <p:spPr>
            <a:xfrm>
              <a:off x="1020945" y="2097451"/>
              <a:ext cx="137735" cy="138106"/>
            </a:xfrm>
            <a:prstGeom prst="rect">
              <a:avLst/>
            </a:prstGeom>
            <a:grpFill/>
            <a:ln>
              <a:solidFill>
                <a:schemeClr val="tx1"/>
              </a:solidFill>
            </a:ln>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dirty="0">
                <a:solidFill>
                  <a:schemeClr val="tx1"/>
                </a:solidFill>
              </a:endParaRPr>
            </a:p>
          </p:txBody>
        </p:sp>
        <p:sp>
          <p:nvSpPr>
            <p:cNvPr id="155" name="Right Arrow 154"/>
            <p:cNvSpPr/>
            <p:nvPr/>
          </p:nvSpPr>
          <p:spPr>
            <a:xfrm>
              <a:off x="1020945" y="2051416"/>
              <a:ext cx="196764" cy="230176"/>
            </a:xfrm>
            <a:prstGeom prst="rightArrow">
              <a:avLst>
                <a:gd name="adj1" fmla="val 60000"/>
                <a:gd name="adj2" fmla="val 50000"/>
              </a:avLst>
            </a:prstGeom>
            <a:grpFill/>
            <a:ln>
              <a:solidFill>
                <a:schemeClr val="tx1"/>
              </a:solid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grpSp>
      <p:grpSp>
        <p:nvGrpSpPr>
          <p:cNvPr id="156" name="Group 155"/>
          <p:cNvGrpSpPr/>
          <p:nvPr/>
        </p:nvGrpSpPr>
        <p:grpSpPr>
          <a:xfrm>
            <a:off x="1255050" y="4889175"/>
            <a:ext cx="379249" cy="324292"/>
            <a:chOff x="1020945" y="2051416"/>
            <a:chExt cx="196764" cy="230176"/>
          </a:xfrm>
          <a:solidFill>
            <a:schemeClr val="accent3"/>
          </a:solidFill>
        </p:grpSpPr>
        <p:sp>
          <p:nvSpPr>
            <p:cNvPr id="157" name="Right Arrow 156"/>
            <p:cNvSpPr/>
            <p:nvPr/>
          </p:nvSpPr>
          <p:spPr>
            <a:xfrm>
              <a:off x="1020945" y="2051416"/>
              <a:ext cx="196764" cy="230176"/>
            </a:xfrm>
            <a:prstGeom prst="rightArrow">
              <a:avLst>
                <a:gd name="adj1" fmla="val 60000"/>
                <a:gd name="adj2" fmla="val 50000"/>
              </a:avLst>
            </a:prstGeom>
            <a:grpFill/>
            <a:ln>
              <a:solidFill>
                <a:schemeClr val="accent3"/>
              </a:solid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158" name="Right Arrow 4"/>
            <p:cNvSpPr/>
            <p:nvPr/>
          </p:nvSpPr>
          <p:spPr>
            <a:xfrm>
              <a:off x="1020945" y="2097451"/>
              <a:ext cx="137735" cy="138106"/>
            </a:xfrm>
            <a:prstGeom prst="rect">
              <a:avLst/>
            </a:prstGeom>
            <a:grpFill/>
            <a:ln>
              <a:solidFill>
                <a:schemeClr val="accent3"/>
              </a:solidFill>
            </a:ln>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800" kern="1200" dirty="0">
                <a:latin typeface="Arial" panose="020B0604020202020204" pitchFamily="34" charset="0"/>
                <a:cs typeface="Arial" panose="020B0604020202020204" pitchFamily="34" charset="0"/>
              </a:endParaRPr>
            </a:p>
          </p:txBody>
        </p:sp>
      </p:grpSp>
      <p:grpSp>
        <p:nvGrpSpPr>
          <p:cNvPr id="159" name="Group 158"/>
          <p:cNvGrpSpPr/>
          <p:nvPr/>
        </p:nvGrpSpPr>
        <p:grpSpPr>
          <a:xfrm>
            <a:off x="2753633" y="4879875"/>
            <a:ext cx="390376" cy="324292"/>
            <a:chOff x="1020945" y="2051416"/>
            <a:chExt cx="196764" cy="230176"/>
          </a:xfrm>
          <a:solidFill>
            <a:schemeClr val="accent3"/>
          </a:solidFill>
        </p:grpSpPr>
        <p:sp>
          <p:nvSpPr>
            <p:cNvPr id="160" name="Right Arrow 159"/>
            <p:cNvSpPr/>
            <p:nvPr/>
          </p:nvSpPr>
          <p:spPr>
            <a:xfrm>
              <a:off x="1020945" y="2051416"/>
              <a:ext cx="196764" cy="230176"/>
            </a:xfrm>
            <a:prstGeom prst="rightArrow">
              <a:avLst>
                <a:gd name="adj1" fmla="val 60000"/>
                <a:gd name="adj2" fmla="val 50000"/>
              </a:avLst>
            </a:prstGeom>
            <a:grpFill/>
            <a:ln>
              <a:solidFill>
                <a:schemeClr val="accent3"/>
              </a:solid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161" name="Right Arrow 4"/>
            <p:cNvSpPr/>
            <p:nvPr/>
          </p:nvSpPr>
          <p:spPr>
            <a:xfrm>
              <a:off x="1020945" y="2097451"/>
              <a:ext cx="137735" cy="138106"/>
            </a:xfrm>
            <a:prstGeom prst="rect">
              <a:avLst/>
            </a:prstGeom>
            <a:grpFill/>
            <a:ln>
              <a:solidFill>
                <a:schemeClr val="accent3"/>
              </a:solidFill>
            </a:ln>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800" kern="1200" dirty="0">
                <a:latin typeface="Arial" panose="020B0604020202020204" pitchFamily="34" charset="0"/>
                <a:cs typeface="Arial" panose="020B0604020202020204" pitchFamily="34" charset="0"/>
              </a:endParaRPr>
            </a:p>
          </p:txBody>
        </p:sp>
      </p:grpSp>
      <p:grpSp>
        <p:nvGrpSpPr>
          <p:cNvPr id="162" name="Group 161"/>
          <p:cNvGrpSpPr/>
          <p:nvPr/>
        </p:nvGrpSpPr>
        <p:grpSpPr>
          <a:xfrm>
            <a:off x="4239036" y="4889175"/>
            <a:ext cx="404469" cy="324292"/>
            <a:chOff x="1020945" y="2051416"/>
            <a:chExt cx="196764" cy="230176"/>
          </a:xfrm>
          <a:solidFill>
            <a:schemeClr val="accent3"/>
          </a:solidFill>
        </p:grpSpPr>
        <p:sp>
          <p:nvSpPr>
            <p:cNvPr id="163" name="Right Arrow 162"/>
            <p:cNvSpPr/>
            <p:nvPr/>
          </p:nvSpPr>
          <p:spPr>
            <a:xfrm>
              <a:off x="1020945" y="2051416"/>
              <a:ext cx="196764" cy="230176"/>
            </a:xfrm>
            <a:prstGeom prst="rightArrow">
              <a:avLst>
                <a:gd name="adj1" fmla="val 60000"/>
                <a:gd name="adj2" fmla="val 50000"/>
              </a:avLst>
            </a:prstGeom>
            <a:grpFill/>
            <a:ln>
              <a:solidFill>
                <a:schemeClr val="accent3"/>
              </a:solid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164" name="Right Arrow 4"/>
            <p:cNvSpPr/>
            <p:nvPr/>
          </p:nvSpPr>
          <p:spPr>
            <a:xfrm>
              <a:off x="1020945" y="2097451"/>
              <a:ext cx="137735" cy="138106"/>
            </a:xfrm>
            <a:prstGeom prst="rect">
              <a:avLst/>
            </a:prstGeom>
            <a:grpFill/>
            <a:ln>
              <a:solidFill>
                <a:schemeClr val="accent3"/>
              </a:solidFill>
            </a:ln>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800" kern="1200" dirty="0">
                <a:latin typeface="Arial" panose="020B0604020202020204" pitchFamily="34" charset="0"/>
                <a:cs typeface="Arial" panose="020B0604020202020204" pitchFamily="34" charset="0"/>
              </a:endParaRPr>
            </a:p>
          </p:txBody>
        </p:sp>
      </p:grpSp>
      <p:grpSp>
        <p:nvGrpSpPr>
          <p:cNvPr id="165" name="Group 164"/>
          <p:cNvGrpSpPr/>
          <p:nvPr/>
        </p:nvGrpSpPr>
        <p:grpSpPr>
          <a:xfrm>
            <a:off x="7223499" y="4889175"/>
            <a:ext cx="383456" cy="324292"/>
            <a:chOff x="1020945" y="2051416"/>
            <a:chExt cx="196764" cy="230176"/>
          </a:xfrm>
          <a:solidFill>
            <a:schemeClr val="accent3"/>
          </a:solidFill>
        </p:grpSpPr>
        <p:sp>
          <p:nvSpPr>
            <p:cNvPr id="166" name="Right Arrow 165"/>
            <p:cNvSpPr/>
            <p:nvPr/>
          </p:nvSpPr>
          <p:spPr>
            <a:xfrm>
              <a:off x="1020945" y="2051416"/>
              <a:ext cx="196764" cy="230176"/>
            </a:xfrm>
            <a:prstGeom prst="rightArrow">
              <a:avLst>
                <a:gd name="adj1" fmla="val 60000"/>
                <a:gd name="adj2" fmla="val 50000"/>
              </a:avLst>
            </a:prstGeom>
            <a:grpFill/>
            <a:ln>
              <a:solidFill>
                <a:schemeClr val="accent3"/>
              </a:solid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167" name="Right Arrow 4"/>
            <p:cNvSpPr/>
            <p:nvPr/>
          </p:nvSpPr>
          <p:spPr>
            <a:xfrm>
              <a:off x="1020945" y="2097451"/>
              <a:ext cx="137735" cy="138106"/>
            </a:xfrm>
            <a:prstGeom prst="rect">
              <a:avLst/>
            </a:prstGeom>
            <a:grpFill/>
            <a:ln>
              <a:solidFill>
                <a:schemeClr val="accent3"/>
              </a:solidFill>
            </a:ln>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800" kern="1200" dirty="0">
                <a:latin typeface="Arial" panose="020B0604020202020204" pitchFamily="34" charset="0"/>
                <a:cs typeface="Arial" panose="020B0604020202020204" pitchFamily="34" charset="0"/>
              </a:endParaRPr>
            </a:p>
          </p:txBody>
        </p:sp>
      </p:grpSp>
      <p:grpSp>
        <p:nvGrpSpPr>
          <p:cNvPr id="168" name="Group 167"/>
          <p:cNvGrpSpPr/>
          <p:nvPr/>
        </p:nvGrpSpPr>
        <p:grpSpPr>
          <a:xfrm>
            <a:off x="5745772" y="4889175"/>
            <a:ext cx="383757" cy="324292"/>
            <a:chOff x="1020945" y="2051416"/>
            <a:chExt cx="196764" cy="230176"/>
          </a:xfrm>
          <a:solidFill>
            <a:schemeClr val="accent3"/>
          </a:solidFill>
        </p:grpSpPr>
        <p:sp>
          <p:nvSpPr>
            <p:cNvPr id="169" name="Right Arrow 168"/>
            <p:cNvSpPr/>
            <p:nvPr/>
          </p:nvSpPr>
          <p:spPr>
            <a:xfrm>
              <a:off x="1020945" y="2051416"/>
              <a:ext cx="196764" cy="230176"/>
            </a:xfrm>
            <a:prstGeom prst="rightArrow">
              <a:avLst>
                <a:gd name="adj1" fmla="val 60000"/>
                <a:gd name="adj2" fmla="val 50000"/>
              </a:avLst>
            </a:prstGeom>
            <a:grpFill/>
            <a:ln>
              <a:solidFill>
                <a:schemeClr val="accent3"/>
              </a:solid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170" name="Right Arrow 4"/>
            <p:cNvSpPr/>
            <p:nvPr/>
          </p:nvSpPr>
          <p:spPr>
            <a:xfrm>
              <a:off x="1020945" y="2097451"/>
              <a:ext cx="137735" cy="138106"/>
            </a:xfrm>
            <a:prstGeom prst="rect">
              <a:avLst/>
            </a:prstGeom>
            <a:grpFill/>
            <a:ln>
              <a:solidFill>
                <a:schemeClr val="accent3"/>
              </a:solidFill>
            </a:ln>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800" kern="12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03220461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p:cNvSpPr txBox="1">
            <a:spLocks/>
          </p:cNvSpPr>
          <p:nvPr/>
        </p:nvSpPr>
        <p:spPr bwMode="gray">
          <a:xfrm>
            <a:off x="200496" y="84284"/>
            <a:ext cx="8399462" cy="355359"/>
          </a:xfrm>
          <a:prstGeom prst="rect">
            <a:avLst/>
          </a:prstGeom>
        </p:spPr>
        <p:txBody>
          <a:bodyPr vert="horz" lIns="91440" tIns="45720" rIns="91440" bIns="45720" rtlCol="0">
            <a:noAutofit/>
          </a:bodyPr>
          <a:lstStyle>
            <a:lvl1pPr indent="0" defTabSz="457200">
              <a:lnSpc>
                <a:spcPct val="105000"/>
              </a:lnSpc>
              <a:spcBef>
                <a:spcPts val="600"/>
              </a:spcBef>
              <a:spcAft>
                <a:spcPts val="600"/>
              </a:spcAft>
              <a:buClr>
                <a:schemeClr val="accent1"/>
              </a:buClr>
              <a:buFontTx/>
              <a:buNone/>
              <a:defRPr sz="2000">
                <a:solidFill>
                  <a:schemeClr val="tx2">
                    <a:lumMod val="90000"/>
                    <a:lumOff val="10000"/>
                  </a:schemeClr>
                </a:solidFill>
                <a:latin typeface="Arial" panose="020B0604020202020204" pitchFamily="34" charset="0"/>
                <a:cs typeface="Arial" panose="020B0604020202020204" pitchFamily="34" charset="0"/>
              </a:defRPr>
            </a:lvl1pPr>
            <a:lvl2pPr indent="0" algn="ctr" defTabSz="457200">
              <a:lnSpc>
                <a:spcPct val="105000"/>
              </a:lnSpc>
              <a:spcBef>
                <a:spcPts val="600"/>
              </a:spcBef>
              <a:buClr>
                <a:schemeClr val="tx2"/>
              </a:buClr>
              <a:buFont typeface="Wingdings" charset="2"/>
              <a:buNone/>
              <a:defRPr sz="1400">
                <a:solidFill>
                  <a:schemeClr val="tx1">
                    <a:tint val="75000"/>
                  </a:schemeClr>
                </a:solidFill>
                <a:latin typeface="Arial" pitchFamily="34" charset="0"/>
                <a:cs typeface="Arial" pitchFamily="34" charset="0"/>
              </a:defRPr>
            </a:lvl2pPr>
            <a:lvl3pPr indent="0" algn="ctr" defTabSz="457200">
              <a:lnSpc>
                <a:spcPct val="105000"/>
              </a:lnSpc>
              <a:spcBef>
                <a:spcPts val="600"/>
              </a:spcBef>
              <a:buClr>
                <a:schemeClr val="accent1"/>
              </a:buClr>
              <a:buSzPct val="100000"/>
              <a:buFont typeface="Arial" pitchFamily="34" charset="0"/>
              <a:buNone/>
              <a:defRPr sz="1400">
                <a:solidFill>
                  <a:schemeClr val="tx1">
                    <a:tint val="75000"/>
                  </a:schemeClr>
                </a:solidFill>
                <a:latin typeface="Arial" pitchFamily="34" charset="0"/>
                <a:cs typeface="Arial" pitchFamily="34" charset="0"/>
              </a:defRPr>
            </a:lvl3pPr>
            <a:lvl4pPr indent="0" algn="ctr" defTabSz="457200">
              <a:lnSpc>
                <a:spcPct val="105000"/>
              </a:lnSpc>
              <a:spcBef>
                <a:spcPts val="600"/>
              </a:spcBef>
              <a:buClr>
                <a:schemeClr val="accent5"/>
              </a:buClr>
              <a:buSzPct val="100000"/>
              <a:buFont typeface="Arial" pitchFamily="34" charset="0"/>
              <a:buNone/>
              <a:defRPr sz="1400">
                <a:solidFill>
                  <a:schemeClr val="tx1">
                    <a:tint val="75000"/>
                  </a:schemeClr>
                </a:solidFill>
                <a:latin typeface="Arial" pitchFamily="34" charset="0"/>
                <a:cs typeface="Arial" pitchFamily="34" charset="0"/>
              </a:defRPr>
            </a:lvl4pPr>
            <a:lvl5pPr indent="0" algn="ctr" defTabSz="457200">
              <a:lnSpc>
                <a:spcPct val="105000"/>
              </a:lnSpc>
              <a:spcBef>
                <a:spcPts val="600"/>
              </a:spcBef>
              <a:buClr>
                <a:schemeClr val="accent3"/>
              </a:buClr>
              <a:buSzPct val="100000"/>
              <a:buFont typeface="Arial" pitchFamily="34" charset="0"/>
              <a:buNone/>
              <a:defRPr sz="1400">
                <a:solidFill>
                  <a:schemeClr val="tx1">
                    <a:tint val="75000"/>
                  </a:schemeClr>
                </a:solidFill>
                <a:latin typeface="Arial" pitchFamily="34" charset="0"/>
                <a:cs typeface="Arial" pitchFamily="34" charset="0"/>
              </a:defRPr>
            </a:lvl5pPr>
            <a:lvl6pPr indent="0" algn="ctr" defTabSz="457200">
              <a:spcBef>
                <a:spcPct val="20000"/>
              </a:spcBef>
              <a:buFont typeface="Arial"/>
              <a:buNone/>
              <a:defRPr sz="2000">
                <a:solidFill>
                  <a:schemeClr val="tx1">
                    <a:tint val="75000"/>
                  </a:schemeClr>
                </a:solidFill>
              </a:defRPr>
            </a:lvl6pPr>
            <a:lvl7pPr indent="0" algn="ctr" defTabSz="457200">
              <a:spcBef>
                <a:spcPct val="20000"/>
              </a:spcBef>
              <a:buFont typeface="Arial"/>
              <a:buNone/>
              <a:defRPr sz="2000">
                <a:solidFill>
                  <a:schemeClr val="tx1">
                    <a:tint val="75000"/>
                  </a:schemeClr>
                </a:solidFill>
              </a:defRPr>
            </a:lvl7pPr>
            <a:lvl8pPr indent="0" algn="ctr" defTabSz="457200">
              <a:spcBef>
                <a:spcPct val="20000"/>
              </a:spcBef>
              <a:buFont typeface="Arial"/>
              <a:buNone/>
              <a:defRPr sz="2000">
                <a:solidFill>
                  <a:schemeClr val="tx1">
                    <a:tint val="75000"/>
                  </a:schemeClr>
                </a:solidFill>
              </a:defRPr>
            </a:lvl8pPr>
            <a:lvl9pPr indent="0" algn="ctr" defTabSz="457200">
              <a:spcBef>
                <a:spcPct val="20000"/>
              </a:spcBef>
              <a:buFont typeface="Arial"/>
              <a:buNone/>
              <a:defRPr sz="2000">
                <a:solidFill>
                  <a:schemeClr val="tx1">
                    <a:tint val="75000"/>
                  </a:schemeClr>
                </a:solidFill>
              </a:defRPr>
            </a:lvl9pPr>
          </a:lstStyle>
          <a:p>
            <a:pPr lvl="0" defTabSz="914400" fontAlgn="base">
              <a:lnSpc>
                <a:spcPct val="106000"/>
              </a:lnSpc>
              <a:spcBef>
                <a:spcPct val="50000"/>
              </a:spcBef>
              <a:spcAft>
                <a:spcPct val="0"/>
              </a:spcAft>
              <a:buClr>
                <a:schemeClr val="tx1"/>
              </a:buClr>
            </a:pPr>
            <a:r>
              <a:rPr lang="en-US" sz="2400" dirty="0" smtClean="0">
                <a:solidFill>
                  <a:schemeClr val="tx2"/>
                </a:solidFill>
              </a:rPr>
              <a:t>High level </a:t>
            </a:r>
            <a:r>
              <a:rPr lang="en-US" sz="2400" dirty="0">
                <a:solidFill>
                  <a:schemeClr val="tx2"/>
                </a:solidFill>
              </a:rPr>
              <a:t>Summary of </a:t>
            </a:r>
            <a:r>
              <a:rPr lang="en-US" sz="2400" dirty="0" smtClean="0">
                <a:solidFill>
                  <a:schemeClr val="tx2"/>
                </a:solidFill>
              </a:rPr>
              <a:t>CA SIS/Foxpro Conversions</a:t>
            </a:r>
            <a:r>
              <a:rPr lang="en-US" sz="2400" dirty="0">
                <a:solidFill>
                  <a:schemeClr val="tx2"/>
                </a:solidFill>
              </a:rPr>
              <a:t> </a:t>
            </a:r>
            <a:r>
              <a:rPr lang="en-US" sz="2400" dirty="0" smtClean="0">
                <a:solidFill>
                  <a:schemeClr val="tx2"/>
                </a:solidFill>
              </a:rPr>
              <a:t>(Standard Regression)</a:t>
            </a:r>
          </a:p>
        </p:txBody>
      </p:sp>
      <p:sp>
        <p:nvSpPr>
          <p:cNvPr id="13" name="Line 6"/>
          <p:cNvSpPr>
            <a:spLocks noChangeShapeType="1"/>
          </p:cNvSpPr>
          <p:nvPr/>
        </p:nvSpPr>
        <p:spPr bwMode="gray">
          <a:xfrm flipV="1">
            <a:off x="365125" y="-302032"/>
            <a:ext cx="4089474" cy="0"/>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wrap="none" anchor="ctr"/>
          <a:lstStyle/>
          <a:p>
            <a:pPr algn="ctr" defTabSz="914400" eaLnBrk="1" fontAlgn="auto" hangingPunct="1">
              <a:lnSpc>
                <a:spcPct val="106000"/>
              </a:lnSpc>
              <a:spcBef>
                <a:spcPts val="0"/>
              </a:spcBef>
              <a:spcAft>
                <a:spcPts val="0"/>
              </a:spcAft>
              <a:defRPr/>
            </a:pPr>
            <a:endParaRPr lang="en-US" sz="1100" b="1" kern="0" dirty="0">
              <a:solidFill>
                <a:srgbClr val="000000"/>
              </a:solidFill>
              <a:latin typeface="Arial" charset="0"/>
              <a:cs typeface="Arial" pitchFamily="34" charset="0"/>
            </a:endParaRPr>
          </a:p>
        </p:txBody>
      </p:sp>
      <p:sp>
        <p:nvSpPr>
          <p:cNvPr id="3" name="Rectangle 2"/>
          <p:cNvSpPr/>
          <p:nvPr/>
        </p:nvSpPr>
        <p:spPr>
          <a:xfrm>
            <a:off x="365125" y="1334737"/>
            <a:ext cx="8503067" cy="4339650"/>
          </a:xfrm>
          <a:prstGeom prst="rect">
            <a:avLst/>
          </a:prstGeom>
        </p:spPr>
        <p:txBody>
          <a:bodyPr wrap="square">
            <a:spAutoFit/>
          </a:bodyPr>
          <a:lstStyle/>
          <a:p>
            <a:pPr>
              <a:spcBef>
                <a:spcPts val="900"/>
              </a:spcBef>
              <a:buSzPct val="100000"/>
            </a:pPr>
            <a:r>
              <a:rPr lang="en-US" sz="1400" dirty="0" smtClean="0">
                <a:solidFill>
                  <a:schemeClr val="tx2"/>
                </a:solidFill>
                <a:latin typeface="+mj-lt"/>
              </a:rPr>
              <a:t>Following major functionalities are implemented as part of CA Property conversions from SIS and Foxpro, which mainly contain DP3 and PUP products respectively.</a:t>
            </a:r>
          </a:p>
          <a:p>
            <a:pPr lvl="2" fontAlgn="ctr">
              <a:spcBef>
                <a:spcPts val="800"/>
              </a:spcBef>
              <a:buSzPct val="100000"/>
            </a:pPr>
            <a:endParaRPr lang="en-US" sz="1400" dirty="0">
              <a:solidFill>
                <a:schemeClr val="tx2"/>
              </a:solidFill>
            </a:endParaRPr>
          </a:p>
          <a:p>
            <a:pPr marL="285750" indent="-285750" fontAlgn="ctr">
              <a:spcBef>
                <a:spcPts val="800"/>
              </a:spcBef>
              <a:buSzPct val="100000"/>
              <a:buFont typeface="Wingdings" panose="05000000000000000000" pitchFamily="2" charset="2"/>
              <a:buChar char="q"/>
            </a:pPr>
            <a:r>
              <a:rPr lang="en-US" sz="1400" dirty="0" smtClean="0">
                <a:solidFill>
                  <a:schemeClr val="tx2"/>
                </a:solidFill>
              </a:rPr>
              <a:t>New functionalities (Applicable to converted policies)</a:t>
            </a:r>
          </a:p>
          <a:p>
            <a:pPr marL="742950" lvl="1" indent="-285750" fontAlgn="ctr">
              <a:spcBef>
                <a:spcPts val="800"/>
              </a:spcBef>
              <a:buSzPct val="100000"/>
              <a:buFont typeface="Arial" panose="020B0604020202020204" pitchFamily="34" charset="0"/>
              <a:buChar char="•"/>
            </a:pPr>
            <a:r>
              <a:rPr lang="en-US" sz="1400" dirty="0" smtClean="0">
                <a:solidFill>
                  <a:schemeClr val="tx2"/>
                </a:solidFill>
              </a:rPr>
              <a:t>Premium Variance rules</a:t>
            </a:r>
          </a:p>
          <a:p>
            <a:pPr marL="742950" lvl="1" indent="-285750" fontAlgn="ctr">
              <a:spcBef>
                <a:spcPts val="800"/>
              </a:spcBef>
              <a:buSzPct val="100000"/>
              <a:buFont typeface="Arial" panose="020B0604020202020204" pitchFamily="34" charset="0"/>
              <a:buChar char="•"/>
            </a:pPr>
            <a:r>
              <a:rPr lang="en-US" sz="1400" dirty="0" smtClean="0">
                <a:solidFill>
                  <a:schemeClr val="tx2"/>
                </a:solidFill>
              </a:rPr>
              <a:t>Prior term balance transfer</a:t>
            </a:r>
          </a:p>
          <a:p>
            <a:pPr marL="742950" lvl="1" indent="-285750" fontAlgn="ctr">
              <a:spcBef>
                <a:spcPts val="800"/>
              </a:spcBef>
              <a:buSzPct val="100000"/>
              <a:buFont typeface="Arial" panose="020B0604020202020204" pitchFamily="34" charset="0"/>
              <a:buChar char="•"/>
            </a:pPr>
            <a:r>
              <a:rPr lang="en-US" sz="1400" dirty="0" smtClean="0">
                <a:solidFill>
                  <a:schemeClr val="tx2"/>
                </a:solidFill>
              </a:rPr>
              <a:t>Operational reports</a:t>
            </a:r>
          </a:p>
          <a:p>
            <a:pPr marL="742950" lvl="1" indent="-285750" fontAlgn="ctr">
              <a:spcBef>
                <a:spcPts val="800"/>
              </a:spcBef>
              <a:buSzPct val="100000"/>
              <a:buFont typeface="Arial" panose="020B0604020202020204" pitchFamily="34" charset="0"/>
              <a:buChar char="•"/>
            </a:pPr>
            <a:r>
              <a:rPr lang="en-US" sz="1400" dirty="0" smtClean="0">
                <a:solidFill>
                  <a:schemeClr val="tx2"/>
                </a:solidFill>
              </a:rPr>
              <a:t>Generation of forms for converted policies</a:t>
            </a:r>
          </a:p>
          <a:p>
            <a:pPr marL="742950" lvl="1" indent="-285750" fontAlgn="ctr">
              <a:spcBef>
                <a:spcPts val="800"/>
              </a:spcBef>
              <a:buSzPct val="100000"/>
              <a:buFont typeface="Arial" panose="020B0604020202020204" pitchFamily="34" charset="0"/>
              <a:buChar char="•"/>
            </a:pPr>
            <a:r>
              <a:rPr lang="en-US" sz="1400" dirty="0" smtClean="0">
                <a:solidFill>
                  <a:schemeClr val="tx2"/>
                </a:solidFill>
              </a:rPr>
              <a:t>Suppression of forms for converted policies</a:t>
            </a:r>
          </a:p>
          <a:p>
            <a:pPr marL="742950" lvl="1" indent="-285750" fontAlgn="ctr">
              <a:spcBef>
                <a:spcPts val="800"/>
              </a:spcBef>
              <a:buSzPct val="100000"/>
              <a:buFont typeface="Arial" panose="020B0604020202020204" pitchFamily="34" charset="0"/>
              <a:buChar char="•"/>
            </a:pPr>
            <a:endParaRPr lang="en-US" sz="1400" dirty="0">
              <a:solidFill>
                <a:schemeClr val="tx2"/>
              </a:solidFill>
            </a:endParaRPr>
          </a:p>
          <a:p>
            <a:pPr marL="285750" indent="-285750" fontAlgn="ctr">
              <a:spcBef>
                <a:spcPts val="800"/>
              </a:spcBef>
              <a:buSzPct val="100000"/>
              <a:buFont typeface="Wingdings" panose="05000000000000000000" pitchFamily="2" charset="2"/>
              <a:buChar char="q"/>
            </a:pPr>
            <a:endParaRPr lang="en-US" sz="1400" dirty="0" smtClean="0">
              <a:solidFill>
                <a:schemeClr val="tx2"/>
              </a:solidFill>
            </a:endParaRPr>
          </a:p>
          <a:p>
            <a:pPr lvl="1" fontAlgn="ctr">
              <a:spcBef>
                <a:spcPts val="800"/>
              </a:spcBef>
              <a:buSzPct val="100000"/>
            </a:pPr>
            <a:endParaRPr lang="en-US" sz="1400" dirty="0" smtClean="0">
              <a:solidFill>
                <a:schemeClr val="tx2"/>
              </a:solidFill>
            </a:endParaRPr>
          </a:p>
          <a:p>
            <a:pPr lvl="1" fontAlgn="ctr">
              <a:spcBef>
                <a:spcPts val="800"/>
              </a:spcBef>
              <a:buSzPct val="100000"/>
            </a:pPr>
            <a:endParaRPr lang="en-US" sz="1400" dirty="0" smtClean="0">
              <a:solidFill>
                <a:schemeClr val="tx2"/>
              </a:solidFill>
            </a:endParaRPr>
          </a:p>
          <a:p>
            <a:pPr lvl="1" fontAlgn="ctr">
              <a:spcBef>
                <a:spcPts val="800"/>
              </a:spcBef>
              <a:buSzPct val="100000"/>
            </a:pPr>
            <a:endParaRPr lang="en-US" sz="1400" dirty="0">
              <a:solidFill>
                <a:schemeClr val="tx2"/>
              </a:solidFill>
            </a:endParaRPr>
          </a:p>
        </p:txBody>
      </p:sp>
    </p:spTree>
    <p:extLst>
      <p:ext uri="{BB962C8B-B14F-4D97-AF65-F5344CB8AC3E}">
        <p14:creationId xmlns:p14="http://schemas.microsoft.com/office/powerpoint/2010/main" val="3987042891"/>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ine 6"/>
          <p:cNvSpPr>
            <a:spLocks noChangeShapeType="1"/>
          </p:cNvSpPr>
          <p:nvPr/>
        </p:nvSpPr>
        <p:spPr bwMode="gray">
          <a:xfrm flipV="1">
            <a:off x="365125" y="-302032"/>
            <a:ext cx="4089474" cy="0"/>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wrap="none" anchor="ctr"/>
          <a:lstStyle/>
          <a:p>
            <a:pPr algn="ctr" defTabSz="914400" eaLnBrk="1" fontAlgn="auto" hangingPunct="1">
              <a:lnSpc>
                <a:spcPct val="106000"/>
              </a:lnSpc>
              <a:spcBef>
                <a:spcPts val="0"/>
              </a:spcBef>
              <a:spcAft>
                <a:spcPts val="0"/>
              </a:spcAft>
              <a:defRPr/>
            </a:pPr>
            <a:endParaRPr lang="en-US" sz="1100" b="1" kern="0" dirty="0">
              <a:solidFill>
                <a:srgbClr val="000000"/>
              </a:solidFill>
              <a:latin typeface="Arial" charset="0"/>
              <a:cs typeface="Arial" pitchFamily="34" charset="0"/>
            </a:endParaRPr>
          </a:p>
        </p:txBody>
      </p:sp>
      <p:sp>
        <p:nvSpPr>
          <p:cNvPr id="7" name="TextBox 6"/>
          <p:cNvSpPr txBox="1"/>
          <p:nvPr/>
        </p:nvSpPr>
        <p:spPr>
          <a:xfrm>
            <a:off x="152121" y="6042656"/>
            <a:ext cx="8770864" cy="272719"/>
          </a:xfrm>
          <a:prstGeom prst="rect">
            <a:avLst/>
          </a:prstGeom>
          <a:noFill/>
        </p:spPr>
        <p:txBody>
          <a:bodyPr wrap="square" lIns="0" tIns="0" rIns="0" bIns="0" rtlCol="0" anchor="t" anchorCtr="0">
            <a:noAutofit/>
          </a:bodyPr>
          <a:lstStyle/>
          <a:p>
            <a:endParaRPr lang="en-US" sz="1100" dirty="0">
              <a:solidFill>
                <a:schemeClr val="tx2"/>
              </a:solidFill>
            </a:endParaRPr>
          </a:p>
        </p:txBody>
      </p:sp>
      <p:sp>
        <p:nvSpPr>
          <p:cNvPr id="8" name="TextBox 7"/>
          <p:cNvSpPr txBox="1"/>
          <p:nvPr/>
        </p:nvSpPr>
        <p:spPr>
          <a:xfrm>
            <a:off x="227733" y="1116666"/>
            <a:ext cx="7808538" cy="272719"/>
          </a:xfrm>
          <a:prstGeom prst="rect">
            <a:avLst/>
          </a:prstGeom>
          <a:noFill/>
        </p:spPr>
        <p:txBody>
          <a:bodyPr wrap="square" lIns="0" tIns="0" rIns="0" bIns="0" rtlCol="0" anchor="t" anchorCtr="0">
            <a:noAutofit/>
          </a:bodyPr>
          <a:lstStyle/>
          <a:p>
            <a:endParaRPr lang="en-US" sz="1600" dirty="0">
              <a:solidFill>
                <a:schemeClr val="tx2"/>
              </a:solidFill>
            </a:endParaRPr>
          </a:p>
        </p:txBody>
      </p:sp>
      <p:sp>
        <p:nvSpPr>
          <p:cNvPr id="10" name="Title 1"/>
          <p:cNvSpPr txBox="1">
            <a:spLocks/>
          </p:cNvSpPr>
          <p:nvPr/>
        </p:nvSpPr>
        <p:spPr bwMode="gray">
          <a:xfrm>
            <a:off x="125485" y="246475"/>
            <a:ext cx="8492599" cy="468330"/>
          </a:xfrm>
          <a:prstGeom prst="rect">
            <a:avLst/>
          </a:prstGeom>
        </p:spPr>
        <p:txBody>
          <a:bodyPr vert="horz" lIns="91440" tIns="45720" rIns="91440" bIns="45720" rtlCol="0">
            <a:noAutofit/>
          </a:bodyPr>
          <a:lstStyle>
            <a:lvl1pPr indent="0" defTabSz="457200">
              <a:lnSpc>
                <a:spcPct val="105000"/>
              </a:lnSpc>
              <a:spcBef>
                <a:spcPts val="600"/>
              </a:spcBef>
              <a:spcAft>
                <a:spcPts val="600"/>
              </a:spcAft>
              <a:buClr>
                <a:schemeClr val="accent1"/>
              </a:buClr>
              <a:buFontTx/>
              <a:buNone/>
              <a:defRPr sz="2000">
                <a:solidFill>
                  <a:schemeClr val="tx2">
                    <a:lumMod val="90000"/>
                    <a:lumOff val="10000"/>
                  </a:schemeClr>
                </a:solidFill>
                <a:latin typeface="Arial" panose="020B0604020202020204" pitchFamily="34" charset="0"/>
                <a:cs typeface="Arial" panose="020B0604020202020204" pitchFamily="34" charset="0"/>
              </a:defRPr>
            </a:lvl1pPr>
            <a:lvl2pPr indent="0" algn="ctr" defTabSz="457200">
              <a:lnSpc>
                <a:spcPct val="105000"/>
              </a:lnSpc>
              <a:spcBef>
                <a:spcPts val="600"/>
              </a:spcBef>
              <a:buClr>
                <a:schemeClr val="tx2"/>
              </a:buClr>
              <a:buFont typeface="Wingdings" charset="2"/>
              <a:buNone/>
              <a:defRPr sz="1400">
                <a:solidFill>
                  <a:schemeClr val="tx1">
                    <a:tint val="75000"/>
                  </a:schemeClr>
                </a:solidFill>
                <a:latin typeface="Arial" pitchFamily="34" charset="0"/>
                <a:cs typeface="Arial" pitchFamily="34" charset="0"/>
              </a:defRPr>
            </a:lvl2pPr>
            <a:lvl3pPr indent="0" algn="ctr" defTabSz="457200">
              <a:lnSpc>
                <a:spcPct val="105000"/>
              </a:lnSpc>
              <a:spcBef>
                <a:spcPts val="600"/>
              </a:spcBef>
              <a:buClr>
                <a:schemeClr val="accent1"/>
              </a:buClr>
              <a:buSzPct val="100000"/>
              <a:buFont typeface="Arial" pitchFamily="34" charset="0"/>
              <a:buNone/>
              <a:defRPr sz="1400">
                <a:solidFill>
                  <a:schemeClr val="tx1">
                    <a:tint val="75000"/>
                  </a:schemeClr>
                </a:solidFill>
                <a:latin typeface="Arial" pitchFamily="34" charset="0"/>
                <a:cs typeface="Arial" pitchFamily="34" charset="0"/>
              </a:defRPr>
            </a:lvl3pPr>
            <a:lvl4pPr indent="0" algn="ctr" defTabSz="457200">
              <a:lnSpc>
                <a:spcPct val="105000"/>
              </a:lnSpc>
              <a:spcBef>
                <a:spcPts val="600"/>
              </a:spcBef>
              <a:buClr>
                <a:schemeClr val="accent5"/>
              </a:buClr>
              <a:buSzPct val="100000"/>
              <a:buFont typeface="Arial" pitchFamily="34" charset="0"/>
              <a:buNone/>
              <a:defRPr sz="1400">
                <a:solidFill>
                  <a:schemeClr val="tx1">
                    <a:tint val="75000"/>
                  </a:schemeClr>
                </a:solidFill>
                <a:latin typeface="Arial" pitchFamily="34" charset="0"/>
                <a:cs typeface="Arial" pitchFamily="34" charset="0"/>
              </a:defRPr>
            </a:lvl4pPr>
            <a:lvl5pPr indent="0" algn="ctr" defTabSz="457200">
              <a:lnSpc>
                <a:spcPct val="105000"/>
              </a:lnSpc>
              <a:spcBef>
                <a:spcPts val="600"/>
              </a:spcBef>
              <a:buClr>
                <a:schemeClr val="accent3"/>
              </a:buClr>
              <a:buSzPct val="100000"/>
              <a:buFont typeface="Arial" pitchFamily="34" charset="0"/>
              <a:buNone/>
              <a:defRPr sz="1400">
                <a:solidFill>
                  <a:schemeClr val="tx1">
                    <a:tint val="75000"/>
                  </a:schemeClr>
                </a:solidFill>
                <a:latin typeface="Arial" pitchFamily="34" charset="0"/>
                <a:cs typeface="Arial" pitchFamily="34" charset="0"/>
              </a:defRPr>
            </a:lvl5pPr>
            <a:lvl6pPr indent="0" algn="ctr" defTabSz="457200">
              <a:spcBef>
                <a:spcPct val="20000"/>
              </a:spcBef>
              <a:buFont typeface="Arial"/>
              <a:buNone/>
              <a:defRPr sz="2000">
                <a:solidFill>
                  <a:schemeClr val="tx1">
                    <a:tint val="75000"/>
                  </a:schemeClr>
                </a:solidFill>
              </a:defRPr>
            </a:lvl6pPr>
            <a:lvl7pPr indent="0" algn="ctr" defTabSz="457200">
              <a:spcBef>
                <a:spcPct val="20000"/>
              </a:spcBef>
              <a:buFont typeface="Arial"/>
              <a:buNone/>
              <a:defRPr sz="2000">
                <a:solidFill>
                  <a:schemeClr val="tx1">
                    <a:tint val="75000"/>
                  </a:schemeClr>
                </a:solidFill>
              </a:defRPr>
            </a:lvl7pPr>
            <a:lvl8pPr indent="0" algn="ctr" defTabSz="457200">
              <a:spcBef>
                <a:spcPct val="20000"/>
              </a:spcBef>
              <a:buFont typeface="Arial"/>
              <a:buNone/>
              <a:defRPr sz="2000">
                <a:solidFill>
                  <a:schemeClr val="tx1">
                    <a:tint val="75000"/>
                  </a:schemeClr>
                </a:solidFill>
              </a:defRPr>
            </a:lvl8pPr>
            <a:lvl9pPr indent="0" algn="ctr" defTabSz="457200">
              <a:spcBef>
                <a:spcPct val="20000"/>
              </a:spcBef>
              <a:buFont typeface="Arial"/>
              <a:buNone/>
              <a:defRPr sz="2000">
                <a:solidFill>
                  <a:schemeClr val="tx1">
                    <a:tint val="75000"/>
                  </a:schemeClr>
                </a:solidFill>
              </a:defRPr>
            </a:lvl9pPr>
          </a:lstStyle>
          <a:p>
            <a:r>
              <a:rPr lang="en-US" sz="2400" dirty="0">
                <a:solidFill>
                  <a:schemeClr val="tx2"/>
                </a:solidFill>
              </a:rPr>
              <a:t>Release </a:t>
            </a:r>
            <a:r>
              <a:rPr lang="en-US" sz="2400" dirty="0" smtClean="0">
                <a:solidFill>
                  <a:schemeClr val="tx2"/>
                </a:solidFill>
              </a:rPr>
              <a:t>Scope </a:t>
            </a:r>
            <a:r>
              <a:rPr lang="en-US" sz="2400" dirty="0">
                <a:solidFill>
                  <a:schemeClr val="tx2"/>
                </a:solidFill>
              </a:rPr>
              <a:t>S</a:t>
            </a:r>
            <a:r>
              <a:rPr lang="en-US" sz="2400" dirty="0" smtClean="0">
                <a:solidFill>
                  <a:schemeClr val="tx2"/>
                </a:solidFill>
              </a:rPr>
              <a:t>ummary </a:t>
            </a:r>
            <a:r>
              <a:rPr lang="en-US" sz="2400" dirty="0">
                <a:solidFill>
                  <a:schemeClr val="tx2"/>
                </a:solidFill>
              </a:rPr>
              <a:t>of </a:t>
            </a:r>
            <a:r>
              <a:rPr lang="en-US" sz="2400" dirty="0" smtClean="0">
                <a:solidFill>
                  <a:schemeClr val="tx2"/>
                </a:solidFill>
              </a:rPr>
              <a:t>CA SIS/Foxpro </a:t>
            </a:r>
            <a:r>
              <a:rPr lang="en-US" sz="2400" dirty="0">
                <a:solidFill>
                  <a:schemeClr val="tx2"/>
                </a:solidFill>
              </a:rPr>
              <a:t>C</a:t>
            </a:r>
            <a:r>
              <a:rPr lang="en-US" sz="2400" dirty="0" smtClean="0">
                <a:solidFill>
                  <a:schemeClr val="tx2"/>
                </a:solidFill>
              </a:rPr>
              <a:t>onversions</a:t>
            </a:r>
            <a:endParaRPr lang="en-US" sz="2400" dirty="0">
              <a:solidFill>
                <a:schemeClr val="tx2"/>
              </a:solidFill>
            </a:endParaRPr>
          </a:p>
        </p:txBody>
      </p:sp>
      <p:pic>
        <p:nvPicPr>
          <p:cNvPr id="2" name="Picture 1"/>
          <p:cNvPicPr>
            <a:picLocks noChangeAspect="1"/>
          </p:cNvPicPr>
          <p:nvPr/>
        </p:nvPicPr>
        <p:blipFill>
          <a:blip r:embed="rId2"/>
          <a:stretch>
            <a:fillRect/>
          </a:stretch>
        </p:blipFill>
        <p:spPr>
          <a:xfrm>
            <a:off x="152121" y="1116666"/>
            <a:ext cx="8749439" cy="5157090"/>
          </a:xfrm>
          <a:prstGeom prst="rect">
            <a:avLst/>
          </a:prstGeom>
          <a:solidFill>
            <a:schemeClr val="accent1"/>
          </a:solidFill>
          <a:ln>
            <a:solidFill>
              <a:schemeClr val="accent1"/>
            </a:solidFill>
          </a:ln>
        </p:spPr>
      </p:pic>
    </p:spTree>
    <p:extLst>
      <p:ext uri="{BB962C8B-B14F-4D97-AF65-F5344CB8AC3E}">
        <p14:creationId xmlns:p14="http://schemas.microsoft.com/office/powerpoint/2010/main" val="3327859509"/>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p:cNvSpPr txBox="1">
            <a:spLocks/>
          </p:cNvSpPr>
          <p:nvPr/>
        </p:nvSpPr>
        <p:spPr bwMode="gray">
          <a:xfrm>
            <a:off x="213943" y="191860"/>
            <a:ext cx="8399462" cy="355359"/>
          </a:xfrm>
          <a:prstGeom prst="rect">
            <a:avLst/>
          </a:prstGeom>
        </p:spPr>
        <p:txBody>
          <a:bodyPr vert="horz" lIns="91440" tIns="45720" rIns="91440" bIns="45720" rtlCol="0">
            <a:noAutofit/>
          </a:bodyPr>
          <a:lstStyle>
            <a:lvl1pPr indent="0" defTabSz="457200">
              <a:lnSpc>
                <a:spcPct val="105000"/>
              </a:lnSpc>
              <a:spcBef>
                <a:spcPts val="600"/>
              </a:spcBef>
              <a:spcAft>
                <a:spcPts val="600"/>
              </a:spcAft>
              <a:buClr>
                <a:schemeClr val="accent1"/>
              </a:buClr>
              <a:buFontTx/>
              <a:buNone/>
              <a:defRPr sz="2000">
                <a:solidFill>
                  <a:schemeClr val="tx2">
                    <a:lumMod val="90000"/>
                    <a:lumOff val="10000"/>
                  </a:schemeClr>
                </a:solidFill>
                <a:latin typeface="Arial" panose="020B0604020202020204" pitchFamily="34" charset="0"/>
                <a:cs typeface="Arial" panose="020B0604020202020204" pitchFamily="34" charset="0"/>
              </a:defRPr>
            </a:lvl1pPr>
            <a:lvl2pPr indent="0" algn="ctr" defTabSz="457200">
              <a:lnSpc>
                <a:spcPct val="105000"/>
              </a:lnSpc>
              <a:spcBef>
                <a:spcPts val="600"/>
              </a:spcBef>
              <a:buClr>
                <a:schemeClr val="tx2"/>
              </a:buClr>
              <a:buFont typeface="Wingdings" charset="2"/>
              <a:buNone/>
              <a:defRPr sz="1400">
                <a:solidFill>
                  <a:schemeClr val="tx1">
                    <a:tint val="75000"/>
                  </a:schemeClr>
                </a:solidFill>
                <a:latin typeface="Arial" pitchFamily="34" charset="0"/>
                <a:cs typeface="Arial" pitchFamily="34" charset="0"/>
              </a:defRPr>
            </a:lvl2pPr>
            <a:lvl3pPr indent="0" algn="ctr" defTabSz="457200">
              <a:lnSpc>
                <a:spcPct val="105000"/>
              </a:lnSpc>
              <a:spcBef>
                <a:spcPts val="600"/>
              </a:spcBef>
              <a:buClr>
                <a:schemeClr val="accent1"/>
              </a:buClr>
              <a:buSzPct val="100000"/>
              <a:buFont typeface="Arial" pitchFamily="34" charset="0"/>
              <a:buNone/>
              <a:defRPr sz="1400">
                <a:solidFill>
                  <a:schemeClr val="tx1">
                    <a:tint val="75000"/>
                  </a:schemeClr>
                </a:solidFill>
                <a:latin typeface="Arial" pitchFamily="34" charset="0"/>
                <a:cs typeface="Arial" pitchFamily="34" charset="0"/>
              </a:defRPr>
            </a:lvl3pPr>
            <a:lvl4pPr indent="0" algn="ctr" defTabSz="457200">
              <a:lnSpc>
                <a:spcPct val="105000"/>
              </a:lnSpc>
              <a:spcBef>
                <a:spcPts val="600"/>
              </a:spcBef>
              <a:buClr>
                <a:schemeClr val="accent5"/>
              </a:buClr>
              <a:buSzPct val="100000"/>
              <a:buFont typeface="Arial" pitchFamily="34" charset="0"/>
              <a:buNone/>
              <a:defRPr sz="1400">
                <a:solidFill>
                  <a:schemeClr val="tx1">
                    <a:tint val="75000"/>
                  </a:schemeClr>
                </a:solidFill>
                <a:latin typeface="Arial" pitchFamily="34" charset="0"/>
                <a:cs typeface="Arial" pitchFamily="34" charset="0"/>
              </a:defRPr>
            </a:lvl4pPr>
            <a:lvl5pPr indent="0" algn="ctr" defTabSz="457200">
              <a:lnSpc>
                <a:spcPct val="105000"/>
              </a:lnSpc>
              <a:spcBef>
                <a:spcPts val="600"/>
              </a:spcBef>
              <a:buClr>
                <a:schemeClr val="accent3"/>
              </a:buClr>
              <a:buSzPct val="100000"/>
              <a:buFont typeface="Arial" pitchFamily="34" charset="0"/>
              <a:buNone/>
              <a:defRPr sz="1400">
                <a:solidFill>
                  <a:schemeClr val="tx1">
                    <a:tint val="75000"/>
                  </a:schemeClr>
                </a:solidFill>
                <a:latin typeface="Arial" pitchFamily="34" charset="0"/>
                <a:cs typeface="Arial" pitchFamily="34" charset="0"/>
              </a:defRPr>
            </a:lvl5pPr>
            <a:lvl6pPr indent="0" algn="ctr" defTabSz="457200">
              <a:spcBef>
                <a:spcPct val="20000"/>
              </a:spcBef>
              <a:buFont typeface="Arial"/>
              <a:buNone/>
              <a:defRPr sz="2000">
                <a:solidFill>
                  <a:schemeClr val="tx1">
                    <a:tint val="75000"/>
                  </a:schemeClr>
                </a:solidFill>
              </a:defRPr>
            </a:lvl6pPr>
            <a:lvl7pPr indent="0" algn="ctr" defTabSz="457200">
              <a:spcBef>
                <a:spcPct val="20000"/>
              </a:spcBef>
              <a:buFont typeface="Arial"/>
              <a:buNone/>
              <a:defRPr sz="2000">
                <a:solidFill>
                  <a:schemeClr val="tx1">
                    <a:tint val="75000"/>
                  </a:schemeClr>
                </a:solidFill>
              </a:defRPr>
            </a:lvl7pPr>
            <a:lvl8pPr indent="0" algn="ctr" defTabSz="457200">
              <a:spcBef>
                <a:spcPct val="20000"/>
              </a:spcBef>
              <a:buFont typeface="Arial"/>
              <a:buNone/>
              <a:defRPr sz="2000">
                <a:solidFill>
                  <a:schemeClr val="tx1">
                    <a:tint val="75000"/>
                  </a:schemeClr>
                </a:solidFill>
              </a:defRPr>
            </a:lvl8pPr>
            <a:lvl9pPr indent="0" algn="ctr" defTabSz="457200">
              <a:spcBef>
                <a:spcPct val="20000"/>
              </a:spcBef>
              <a:buFont typeface="Arial"/>
              <a:buNone/>
              <a:defRPr sz="2000">
                <a:solidFill>
                  <a:schemeClr val="tx1">
                    <a:tint val="75000"/>
                  </a:schemeClr>
                </a:solidFill>
              </a:defRPr>
            </a:lvl9pPr>
          </a:lstStyle>
          <a:p>
            <a:pPr lvl="0" defTabSz="914400" fontAlgn="base">
              <a:lnSpc>
                <a:spcPct val="106000"/>
              </a:lnSpc>
              <a:spcBef>
                <a:spcPct val="50000"/>
              </a:spcBef>
              <a:spcAft>
                <a:spcPct val="0"/>
              </a:spcAft>
              <a:buClr>
                <a:schemeClr val="tx1"/>
              </a:buClr>
            </a:pPr>
            <a:r>
              <a:rPr lang="en-US" sz="2400" dirty="0" smtClean="0">
                <a:solidFill>
                  <a:schemeClr val="tx2"/>
                </a:solidFill>
              </a:rPr>
              <a:t>High Level </a:t>
            </a:r>
            <a:r>
              <a:rPr lang="en-US" sz="2400" dirty="0">
                <a:solidFill>
                  <a:schemeClr val="tx2"/>
                </a:solidFill>
              </a:rPr>
              <a:t>Summary of </a:t>
            </a:r>
            <a:r>
              <a:rPr lang="en-US" sz="2400" dirty="0" smtClean="0">
                <a:solidFill>
                  <a:schemeClr val="tx2"/>
                </a:solidFill>
              </a:rPr>
              <a:t>CA Conversions - CFT</a:t>
            </a:r>
            <a:endParaRPr lang="en-US" sz="2400" dirty="0">
              <a:solidFill>
                <a:schemeClr val="tx2"/>
              </a:solidFill>
            </a:endParaRPr>
          </a:p>
        </p:txBody>
      </p:sp>
      <p:sp>
        <p:nvSpPr>
          <p:cNvPr id="13" name="Line 6"/>
          <p:cNvSpPr>
            <a:spLocks noChangeShapeType="1"/>
          </p:cNvSpPr>
          <p:nvPr/>
        </p:nvSpPr>
        <p:spPr bwMode="gray">
          <a:xfrm flipV="1">
            <a:off x="365125" y="-302032"/>
            <a:ext cx="4089474" cy="0"/>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wrap="none" anchor="ctr"/>
          <a:lstStyle/>
          <a:p>
            <a:pPr algn="ctr" defTabSz="914400" eaLnBrk="1" fontAlgn="auto" hangingPunct="1">
              <a:lnSpc>
                <a:spcPct val="106000"/>
              </a:lnSpc>
              <a:spcBef>
                <a:spcPts val="0"/>
              </a:spcBef>
              <a:spcAft>
                <a:spcPts val="0"/>
              </a:spcAft>
              <a:defRPr/>
            </a:pPr>
            <a:endParaRPr lang="en-US" sz="1100" b="1" kern="0" dirty="0">
              <a:solidFill>
                <a:srgbClr val="000000"/>
              </a:solidFill>
              <a:latin typeface="Arial" charset="0"/>
              <a:cs typeface="Arial" pitchFamily="34" charset="0"/>
            </a:endParaRPr>
          </a:p>
        </p:txBody>
      </p:sp>
      <p:sp>
        <p:nvSpPr>
          <p:cNvPr id="3" name="Rectangle 2"/>
          <p:cNvSpPr/>
          <p:nvPr/>
        </p:nvSpPr>
        <p:spPr>
          <a:xfrm>
            <a:off x="365125" y="1334737"/>
            <a:ext cx="8503067" cy="3170099"/>
          </a:xfrm>
          <a:prstGeom prst="rect">
            <a:avLst/>
          </a:prstGeom>
        </p:spPr>
        <p:txBody>
          <a:bodyPr wrap="square">
            <a:spAutoFit/>
          </a:bodyPr>
          <a:lstStyle/>
          <a:p>
            <a:pPr>
              <a:spcBef>
                <a:spcPts val="900"/>
              </a:spcBef>
              <a:buSzPct val="100000"/>
            </a:pPr>
            <a:r>
              <a:rPr lang="en-US" sz="1400" dirty="0" smtClean="0">
                <a:solidFill>
                  <a:schemeClr val="tx2"/>
                </a:solidFill>
                <a:latin typeface="+mj-lt"/>
              </a:rPr>
              <a:t>As per PAS10 scope, below are the major Additions and Enhancements to CFT</a:t>
            </a:r>
          </a:p>
          <a:p>
            <a:pPr lvl="2" fontAlgn="ctr">
              <a:spcBef>
                <a:spcPts val="800"/>
              </a:spcBef>
              <a:buSzPct val="100000"/>
            </a:pPr>
            <a:endParaRPr lang="en-US" sz="1400" dirty="0">
              <a:solidFill>
                <a:schemeClr val="tx2"/>
              </a:solidFill>
            </a:endParaRPr>
          </a:p>
          <a:p>
            <a:pPr marL="285750" indent="-285750" fontAlgn="ctr">
              <a:spcBef>
                <a:spcPts val="800"/>
              </a:spcBef>
              <a:buSzPct val="100000"/>
              <a:buFont typeface="Wingdings" panose="05000000000000000000" pitchFamily="2" charset="2"/>
              <a:buChar char="q"/>
            </a:pPr>
            <a:r>
              <a:rPr lang="en-US" sz="1400" dirty="0" smtClean="0">
                <a:solidFill>
                  <a:schemeClr val="tx2"/>
                </a:solidFill>
              </a:rPr>
              <a:t>CFT feed files validation for in-scope HDES test scenarios</a:t>
            </a:r>
            <a:endParaRPr lang="en-US" sz="1400" dirty="0">
              <a:solidFill>
                <a:schemeClr val="tx2"/>
              </a:solidFill>
            </a:endParaRPr>
          </a:p>
          <a:p>
            <a:pPr marL="742950" lvl="1" indent="-285750" fontAlgn="ctr">
              <a:spcBef>
                <a:spcPts val="800"/>
              </a:spcBef>
              <a:buSzPct val="100000"/>
              <a:buFont typeface="Arial" panose="020B0604020202020204" pitchFamily="34" charset="0"/>
              <a:buChar char="•"/>
            </a:pPr>
            <a:r>
              <a:rPr lang="en-US" sz="1400" dirty="0" smtClean="0">
                <a:solidFill>
                  <a:schemeClr val="tx2"/>
                </a:solidFill>
              </a:rPr>
              <a:t>Validation of general ledger and sub ledger entries</a:t>
            </a:r>
          </a:p>
          <a:p>
            <a:pPr marL="285750" indent="-285750" fontAlgn="ctr">
              <a:spcBef>
                <a:spcPts val="800"/>
              </a:spcBef>
              <a:buSzPct val="100000"/>
              <a:buFont typeface="Wingdings" panose="05000000000000000000" pitchFamily="2" charset="2"/>
              <a:buChar char="q"/>
            </a:pPr>
            <a:r>
              <a:rPr lang="en-US" sz="1400" dirty="0">
                <a:solidFill>
                  <a:schemeClr val="tx2"/>
                </a:solidFill>
              </a:rPr>
              <a:t>CFT feed files validation for in-scope </a:t>
            </a:r>
            <a:r>
              <a:rPr lang="en-US" sz="1400" dirty="0" smtClean="0">
                <a:solidFill>
                  <a:schemeClr val="tx2"/>
                </a:solidFill>
              </a:rPr>
              <a:t>SIS </a:t>
            </a:r>
            <a:r>
              <a:rPr lang="en-US" sz="1400" dirty="0">
                <a:solidFill>
                  <a:schemeClr val="tx2"/>
                </a:solidFill>
              </a:rPr>
              <a:t>test scenarios</a:t>
            </a:r>
          </a:p>
          <a:p>
            <a:pPr marL="742950" lvl="1" indent="-285750" fontAlgn="ctr">
              <a:spcBef>
                <a:spcPts val="800"/>
              </a:spcBef>
              <a:buSzPct val="100000"/>
              <a:buFont typeface="Arial" panose="020B0604020202020204" pitchFamily="34" charset="0"/>
              <a:buChar char="•"/>
            </a:pPr>
            <a:r>
              <a:rPr lang="en-US" sz="1400" dirty="0">
                <a:solidFill>
                  <a:schemeClr val="tx2"/>
                </a:solidFill>
              </a:rPr>
              <a:t>Validation of </a:t>
            </a:r>
            <a:r>
              <a:rPr lang="en-US" sz="1400" dirty="0" smtClean="0">
                <a:solidFill>
                  <a:schemeClr val="tx2"/>
                </a:solidFill>
              </a:rPr>
              <a:t>general ledger </a:t>
            </a:r>
            <a:r>
              <a:rPr lang="en-US" sz="1400" dirty="0">
                <a:solidFill>
                  <a:schemeClr val="tx2"/>
                </a:solidFill>
              </a:rPr>
              <a:t>and sub ledger </a:t>
            </a:r>
            <a:r>
              <a:rPr lang="en-US" sz="1400" dirty="0" smtClean="0">
                <a:solidFill>
                  <a:schemeClr val="tx2"/>
                </a:solidFill>
              </a:rPr>
              <a:t>entries</a:t>
            </a:r>
          </a:p>
          <a:p>
            <a:pPr marL="285750" indent="-285750" fontAlgn="ctr">
              <a:spcBef>
                <a:spcPts val="800"/>
              </a:spcBef>
              <a:buSzPct val="100000"/>
              <a:buFont typeface="Wingdings" panose="05000000000000000000" pitchFamily="2" charset="2"/>
              <a:buChar char="q"/>
            </a:pPr>
            <a:r>
              <a:rPr lang="en-US" sz="1400" dirty="0" smtClean="0">
                <a:solidFill>
                  <a:schemeClr val="tx2"/>
                </a:solidFill>
              </a:rPr>
              <a:t>CFT feed files validation for in-scope FoxPro test scenarios</a:t>
            </a:r>
          </a:p>
          <a:p>
            <a:pPr marL="742950" lvl="1" indent="-285750" fontAlgn="ctr">
              <a:spcBef>
                <a:spcPts val="800"/>
              </a:spcBef>
              <a:buSzPct val="100000"/>
              <a:buFont typeface="Arial" panose="020B0604020202020204" pitchFamily="34" charset="0"/>
              <a:buChar char="•"/>
            </a:pPr>
            <a:r>
              <a:rPr lang="en-US" sz="1400" dirty="0">
                <a:solidFill>
                  <a:schemeClr val="tx2"/>
                </a:solidFill>
              </a:rPr>
              <a:t>Validation of </a:t>
            </a:r>
            <a:r>
              <a:rPr lang="en-US" sz="1400" dirty="0" smtClean="0">
                <a:solidFill>
                  <a:schemeClr val="tx2"/>
                </a:solidFill>
              </a:rPr>
              <a:t>general ledger </a:t>
            </a:r>
            <a:r>
              <a:rPr lang="en-US" sz="1400" dirty="0">
                <a:solidFill>
                  <a:schemeClr val="tx2"/>
                </a:solidFill>
              </a:rPr>
              <a:t>and sub ledger entries</a:t>
            </a:r>
          </a:p>
          <a:p>
            <a:pPr lvl="1" fontAlgn="ctr">
              <a:spcBef>
                <a:spcPts val="800"/>
              </a:spcBef>
              <a:buSzPct val="100000"/>
            </a:pPr>
            <a:endParaRPr lang="en-US" sz="1400" dirty="0" smtClean="0">
              <a:solidFill>
                <a:schemeClr val="tx2"/>
              </a:solidFill>
            </a:endParaRPr>
          </a:p>
          <a:p>
            <a:pPr lvl="1" fontAlgn="ctr">
              <a:spcBef>
                <a:spcPts val="800"/>
              </a:spcBef>
              <a:buSzPct val="100000"/>
            </a:pPr>
            <a:endParaRPr lang="en-US" sz="1400" dirty="0">
              <a:solidFill>
                <a:schemeClr val="tx2"/>
              </a:solidFill>
            </a:endParaRPr>
          </a:p>
        </p:txBody>
      </p:sp>
    </p:spTree>
    <p:extLst>
      <p:ext uri="{BB962C8B-B14F-4D97-AF65-F5344CB8AC3E}">
        <p14:creationId xmlns:p14="http://schemas.microsoft.com/office/powerpoint/2010/main" val="4066508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217" y="1003090"/>
            <a:ext cx="8458200" cy="738664"/>
          </a:xfrm>
          <a:prstGeom prst="rect">
            <a:avLst/>
          </a:prstGeom>
          <a:noFill/>
        </p:spPr>
        <p:txBody>
          <a:bodyPr wrap="square" rtlCol="0">
            <a:spAutoFit/>
          </a:bodyPr>
          <a:lstStyle/>
          <a:p>
            <a:pPr marL="285750" indent="-285750">
              <a:buFont typeface="Wingdings" panose="05000000000000000000" pitchFamily="2" charset="2"/>
              <a:buChar char="q"/>
            </a:pPr>
            <a:r>
              <a:rPr lang="en-US" sz="1400" dirty="0" smtClean="0">
                <a:solidFill>
                  <a:schemeClr val="tx2"/>
                </a:solidFill>
                <a:latin typeface="+mj-lt"/>
              </a:rPr>
              <a:t>Based on the priority of an interface, impact of conversion on it and current regression timelines, 13 interfaces have been categorized as ‘In Scope’ for PAS 10 regression testing for converted policies. </a:t>
            </a:r>
          </a:p>
          <a:p>
            <a:pPr marL="285750" indent="-285750">
              <a:buFont typeface="Wingdings" panose="05000000000000000000" pitchFamily="2" charset="2"/>
              <a:buChar char="q"/>
            </a:pPr>
            <a:r>
              <a:rPr lang="en-US" sz="1400" dirty="0" smtClean="0">
                <a:solidFill>
                  <a:schemeClr val="tx2"/>
                </a:solidFill>
                <a:latin typeface="+mj-lt"/>
              </a:rPr>
              <a:t>5 of 13 (in green) will be validated by system owners and </a:t>
            </a:r>
            <a:r>
              <a:rPr lang="en-US" sz="1400" dirty="0">
                <a:solidFill>
                  <a:schemeClr val="tx2"/>
                </a:solidFill>
                <a:latin typeface="+mj-lt"/>
              </a:rPr>
              <a:t>8</a:t>
            </a:r>
            <a:r>
              <a:rPr lang="en-US" sz="1400" dirty="0" smtClean="0">
                <a:solidFill>
                  <a:schemeClr val="tx2"/>
                </a:solidFill>
                <a:latin typeface="+mj-lt"/>
              </a:rPr>
              <a:t> (in grey) require file or system validations</a:t>
            </a:r>
            <a:r>
              <a:rPr lang="en-US" sz="1400" dirty="0" smtClean="0">
                <a:solidFill>
                  <a:srgbClr val="002060"/>
                </a:solidFill>
                <a:latin typeface="+mj-lt"/>
              </a:rPr>
              <a:t>. </a:t>
            </a:r>
          </a:p>
        </p:txBody>
      </p:sp>
      <p:graphicFrame>
        <p:nvGraphicFramePr>
          <p:cNvPr id="5" name="Table 4"/>
          <p:cNvGraphicFramePr>
            <a:graphicFrameLocks noGrp="1"/>
          </p:cNvGraphicFramePr>
          <p:nvPr>
            <p:extLst>
              <p:ext uri="{D42A27DB-BD31-4B8C-83A1-F6EECF244321}">
                <p14:modId xmlns:p14="http://schemas.microsoft.com/office/powerpoint/2010/main" val="2484963124"/>
              </p:ext>
            </p:extLst>
          </p:nvPr>
        </p:nvGraphicFramePr>
        <p:xfrm>
          <a:off x="342901" y="1828591"/>
          <a:ext cx="8458199" cy="4627390"/>
        </p:xfrm>
        <a:graphic>
          <a:graphicData uri="http://schemas.openxmlformats.org/drawingml/2006/table">
            <a:tbl>
              <a:tblPr/>
              <a:tblGrid>
                <a:gridCol w="227342"/>
                <a:gridCol w="1702409"/>
                <a:gridCol w="2564740"/>
                <a:gridCol w="2168526"/>
                <a:gridCol w="864969"/>
                <a:gridCol w="930213"/>
              </a:tblGrid>
              <a:tr h="221800">
                <a:tc>
                  <a:txBody>
                    <a:bodyPr/>
                    <a:lstStyle/>
                    <a:p>
                      <a:pPr algn="ctr" rtl="0" fontAlgn="ctr"/>
                      <a:r>
                        <a:rPr lang="en-US" sz="900" b="0" i="0" u="none" strike="noStrike" dirty="0">
                          <a:solidFill>
                            <a:srgbClr val="FFFFFF"/>
                          </a:solidFill>
                          <a:effectLst/>
                          <a:latin typeface="Arial" panose="020B0604020202020204" pitchFamily="34" charset="0"/>
                        </a:rPr>
                        <a: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rtl="0" fontAlgn="ctr"/>
                      <a:r>
                        <a:rPr lang="en-US" sz="900" b="0" i="0" u="none" strike="noStrike" dirty="0">
                          <a:solidFill>
                            <a:srgbClr val="FFFFFF"/>
                          </a:solidFill>
                          <a:effectLst/>
                          <a:latin typeface="Arial" panose="020B0604020202020204" pitchFamily="34" charset="0"/>
                          <a:cs typeface="Arial" panose="020B0604020202020204" pitchFamily="34" charset="0"/>
                        </a:rPr>
                        <a:t>Integration Point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rtl="0" fontAlgn="ctr"/>
                      <a:r>
                        <a:rPr lang="en-US" sz="900" b="0" i="0" u="none" strike="noStrike" dirty="0" smtClean="0">
                          <a:solidFill>
                            <a:srgbClr val="FFFFFF"/>
                          </a:solidFill>
                          <a:effectLst/>
                          <a:latin typeface="Arial" panose="020B0604020202020204" pitchFamily="34" charset="0"/>
                          <a:cs typeface="Arial" panose="020B0604020202020204" pitchFamily="34" charset="0"/>
                        </a:rPr>
                        <a:t>Product and state details</a:t>
                      </a:r>
                      <a:endParaRPr lang="en-US" sz="900" b="0" i="0" u="none" strike="noStrike" dirty="0">
                        <a:solidFill>
                          <a:srgbClr val="FFFFFF"/>
                        </a:solidFill>
                        <a:effectLst/>
                        <a:latin typeface="Arial" panose="020B0604020202020204" pitchFamily="34" charset="0"/>
                        <a:cs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rtl="0" fontAlgn="ctr"/>
                      <a:r>
                        <a:rPr lang="en-US" sz="900" b="0" i="0" u="none" strike="noStrike" dirty="0" smtClean="0">
                          <a:solidFill>
                            <a:srgbClr val="FFFFFF"/>
                          </a:solidFill>
                          <a:effectLst/>
                          <a:latin typeface="Arial" panose="020B0604020202020204" pitchFamily="34" charset="0"/>
                          <a:cs typeface="Arial" panose="020B0604020202020204" pitchFamily="34" charset="0"/>
                        </a:rPr>
                        <a:t>Coverage/Validations</a:t>
                      </a:r>
                      <a:endParaRPr lang="en-US" sz="900" b="0" i="0" u="none" strike="noStrike" dirty="0">
                        <a:solidFill>
                          <a:srgbClr val="FFFFFF"/>
                        </a:solidFill>
                        <a:effectLst/>
                        <a:latin typeface="Arial" panose="020B0604020202020204" pitchFamily="34" charset="0"/>
                        <a:cs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rtl="0" fontAlgn="ctr"/>
                      <a:r>
                        <a:rPr lang="en-US" sz="900" b="0" i="0" u="none" strike="noStrike" dirty="0" smtClean="0">
                          <a:solidFill>
                            <a:srgbClr val="FFFFFF"/>
                          </a:solidFill>
                          <a:effectLst/>
                          <a:latin typeface="Arial" panose="020B0604020202020204" pitchFamily="34" charset="0"/>
                          <a:cs typeface="Arial" panose="020B0604020202020204" pitchFamily="34" charset="0"/>
                        </a:rPr>
                        <a:t>Time to signoff</a:t>
                      </a:r>
                      <a:endParaRPr lang="en-US" sz="900" b="0" i="0" u="none" strike="noStrike" dirty="0">
                        <a:solidFill>
                          <a:srgbClr val="FFFFFF"/>
                        </a:solidFill>
                        <a:effectLst/>
                        <a:latin typeface="Arial" panose="020B0604020202020204" pitchFamily="34" charset="0"/>
                        <a:cs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rtl="0" fontAlgn="ctr"/>
                      <a:r>
                        <a:rPr lang="en-US" sz="900" b="0" i="0" u="none" strike="noStrike" dirty="0">
                          <a:solidFill>
                            <a:srgbClr val="FFFFFF"/>
                          </a:solidFill>
                          <a:effectLst/>
                          <a:latin typeface="Arial" panose="020B0604020202020204" pitchFamily="34" charset="0"/>
                          <a:cs typeface="Arial" panose="020B0604020202020204" pitchFamily="34" charset="0"/>
                        </a:rPr>
                        <a:t>Point of Contact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r>
              <a:tr h="141810">
                <a:tc>
                  <a:txBody>
                    <a:bodyPr/>
                    <a:lstStyle/>
                    <a:p>
                      <a:pPr algn="ctr" rtl="0" fontAlgn="ctr"/>
                      <a:r>
                        <a:rPr lang="en-US" sz="900" b="0" i="0" u="none" strike="noStrike" dirty="0">
                          <a:solidFill>
                            <a:srgbClr val="000000"/>
                          </a:solidFill>
                          <a:effectLst/>
                          <a:latin typeface="Arial" panose="020B0604020202020204" pitchFamily="34" charset="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rtl="0" fontAlgn="ctr"/>
                      <a:r>
                        <a:rPr lang="en-US" sz="900" b="0" i="0" u="none" strike="noStrike" dirty="0">
                          <a:solidFill>
                            <a:srgbClr val="000000"/>
                          </a:solidFill>
                          <a:effectLst/>
                          <a:latin typeface="Arial" panose="020B0604020202020204" pitchFamily="34" charset="0"/>
                        </a:rPr>
                        <a:t>Enterprise Commissions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sz="900" b="0" i="0" u="none" strike="noStrike" dirty="0" smtClean="0">
                          <a:solidFill>
                            <a:srgbClr val="000000"/>
                          </a:solidFill>
                          <a:effectLst/>
                          <a:latin typeface="Arial" panose="020B0604020202020204" pitchFamily="34" charset="0"/>
                        </a:rPr>
                        <a:t>HDES CA HO,</a:t>
                      </a:r>
                      <a:r>
                        <a:rPr lang="en-US" sz="900" b="0" i="0" u="none" strike="noStrike" baseline="0" dirty="0" smtClean="0">
                          <a:solidFill>
                            <a:srgbClr val="000000"/>
                          </a:solidFill>
                          <a:effectLst/>
                          <a:latin typeface="Arial" panose="020B0604020202020204" pitchFamily="34" charset="0"/>
                        </a:rPr>
                        <a:t> SIS CA DP3 and FoxPro CA PUP</a:t>
                      </a:r>
                      <a:endParaRPr lang="en-US" sz="900" b="0" i="0" u="none" strike="noStrike" dirty="0" smtClean="0">
                        <a:solidFill>
                          <a:srgbClr val="000000"/>
                        </a:solidFill>
                        <a:effectLst/>
                        <a:latin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rtl="0" fontAlgn="ctr"/>
                      <a:r>
                        <a:rPr lang="en-US" sz="900" b="0" i="0" u="none" strike="noStrike" dirty="0" smtClean="0">
                          <a:solidFill>
                            <a:srgbClr val="000000"/>
                          </a:solidFill>
                          <a:effectLst/>
                          <a:latin typeface="Arial" panose="020B0604020202020204" pitchFamily="34" charset="0"/>
                        </a:rPr>
                        <a:t>Commissions feed 4216,4217,4218 </a:t>
                      </a:r>
                      <a:endParaRPr lang="en-US" sz="900" b="0" i="0" u="none" strike="noStrike" dirty="0">
                        <a:solidFill>
                          <a:srgbClr val="000000"/>
                        </a:solidFill>
                        <a:effectLst/>
                        <a:latin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rtl="0" fontAlgn="ctr"/>
                      <a:r>
                        <a:rPr lang="en-US" sz="900" b="0" i="0" u="none" strike="noStrike" dirty="0" smtClean="0">
                          <a:solidFill>
                            <a:srgbClr val="000000"/>
                          </a:solidFill>
                          <a:effectLst/>
                          <a:latin typeface="Arial" panose="020B0604020202020204" pitchFamily="34" charset="0"/>
                        </a:rPr>
                        <a:t>2 weeks</a:t>
                      </a:r>
                      <a:endParaRPr lang="en-US" sz="900" b="0" i="0" u="none" strike="noStrike" dirty="0">
                        <a:solidFill>
                          <a:srgbClr val="000000"/>
                        </a:solidFill>
                        <a:effectLst/>
                        <a:latin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rtl="0" fontAlgn="ctr"/>
                      <a:r>
                        <a:rPr lang="en-US" sz="900" b="0" i="0" u="none" strike="noStrike" dirty="0">
                          <a:solidFill>
                            <a:srgbClr val="000000"/>
                          </a:solidFill>
                          <a:effectLst/>
                          <a:latin typeface="Arial" panose="020B0604020202020204" pitchFamily="34" charset="0"/>
                        </a:rPr>
                        <a:t>Jason Hug</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r>
              <a:tr h="163810">
                <a:tc>
                  <a:txBody>
                    <a:bodyPr/>
                    <a:lstStyle/>
                    <a:p>
                      <a:pPr algn="ctr" rtl="0" fontAlgn="ctr"/>
                      <a:r>
                        <a:rPr lang="en-US" sz="900" b="0" i="0" u="none" strike="noStrike" dirty="0">
                          <a:solidFill>
                            <a:srgbClr val="000000"/>
                          </a:solidFill>
                          <a:effectLst/>
                          <a:latin typeface="Arial" panose="020B0604020202020204" pitchFamily="34" charset="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rtl="0" fontAlgn="ctr"/>
                      <a:r>
                        <a:rPr lang="en-US" sz="900" b="0" i="0" u="none" strike="noStrike" dirty="0">
                          <a:solidFill>
                            <a:srgbClr val="000000"/>
                          </a:solidFill>
                          <a:effectLst/>
                          <a:latin typeface="Arial" panose="020B0604020202020204" pitchFamily="34" charset="0"/>
                        </a:rPr>
                        <a:t>IVANS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sz="900" b="0" i="0" u="none" strike="noStrike" dirty="0" smtClean="0">
                          <a:solidFill>
                            <a:srgbClr val="000000"/>
                          </a:solidFill>
                          <a:effectLst/>
                          <a:latin typeface="Arial" panose="020B0604020202020204" pitchFamily="34" charset="0"/>
                        </a:rPr>
                        <a:t>HDES CA HO,</a:t>
                      </a:r>
                      <a:r>
                        <a:rPr lang="en-US" sz="900" b="0" i="0" u="none" strike="noStrike" baseline="0" dirty="0" smtClean="0">
                          <a:solidFill>
                            <a:srgbClr val="000000"/>
                          </a:solidFill>
                          <a:effectLst/>
                          <a:latin typeface="Arial" panose="020B0604020202020204" pitchFamily="34" charset="0"/>
                        </a:rPr>
                        <a:t> SIS CA DP3 and FoxPro CA PUP</a:t>
                      </a:r>
                      <a:endParaRPr lang="en-US" sz="900" b="0" i="0" u="none" strike="noStrike" dirty="0" smtClean="0">
                        <a:solidFill>
                          <a:srgbClr val="000000"/>
                        </a:solidFill>
                        <a:effectLst/>
                        <a:latin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900" b="0" i="0" u="none" strike="noStrike" dirty="0" smtClean="0">
                          <a:solidFill>
                            <a:srgbClr val="000000"/>
                          </a:solidFill>
                          <a:effectLst/>
                          <a:latin typeface="Arial" panose="020B0604020202020204" pitchFamily="34" charset="0"/>
                        </a:rPr>
                        <a:t>NCNU and AZ files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rtl="0" fontAlgn="ctr"/>
                      <a:r>
                        <a:rPr lang="en-US" sz="900" b="0" i="0" u="none" strike="noStrike" dirty="0">
                          <a:solidFill>
                            <a:srgbClr val="000000"/>
                          </a:solidFill>
                          <a:effectLst/>
                          <a:latin typeface="Arial" panose="020B0604020202020204" pitchFamily="34" charset="0"/>
                        </a:rPr>
                        <a:t>4 - 2 weeks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rtl="0" fontAlgn="ctr"/>
                      <a:r>
                        <a:rPr lang="en-US" sz="900" b="0" i="0" u="none" strike="noStrike" dirty="0">
                          <a:solidFill>
                            <a:srgbClr val="000000"/>
                          </a:solidFill>
                          <a:effectLst/>
                          <a:latin typeface="Arial" panose="020B0604020202020204" pitchFamily="34" charset="0"/>
                        </a:rPr>
                        <a:t>Sean Lucero</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r>
              <a:tr h="276157">
                <a:tc>
                  <a:txBody>
                    <a:bodyPr/>
                    <a:lstStyle/>
                    <a:p>
                      <a:pPr algn="ctr" rtl="0" fontAlgn="ctr"/>
                      <a:r>
                        <a:rPr lang="en-US" sz="900" b="0" i="0" u="none" strike="noStrike" dirty="0">
                          <a:solidFill>
                            <a:srgbClr val="000000"/>
                          </a:solidFill>
                          <a:effectLst/>
                          <a:latin typeface="Arial" panose="020B0604020202020204" pitchFamily="34" charset="0"/>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rtl="0" fontAlgn="ctr"/>
                      <a:r>
                        <a:rPr lang="en-US" sz="900" b="0" i="0" u="none" strike="noStrike" dirty="0" smtClean="0">
                          <a:solidFill>
                            <a:srgbClr val="000000"/>
                          </a:solidFill>
                          <a:effectLst/>
                          <a:latin typeface="Arial" panose="020B0604020202020204" pitchFamily="34" charset="0"/>
                        </a:rPr>
                        <a:t>LexisNexis </a:t>
                      </a:r>
                      <a:endParaRPr lang="en-US" sz="900" b="0" i="0" u="none" strike="noStrike" dirty="0">
                        <a:solidFill>
                          <a:srgbClr val="000000"/>
                        </a:solidFill>
                        <a:effectLst/>
                        <a:latin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sz="900" b="0" i="0" u="none" strike="noStrike" dirty="0" smtClean="0">
                          <a:solidFill>
                            <a:srgbClr val="000000"/>
                          </a:solidFill>
                          <a:effectLst/>
                          <a:latin typeface="Arial" panose="020B0604020202020204" pitchFamily="34" charset="0"/>
                        </a:rPr>
                        <a:t>HDES CA HO,</a:t>
                      </a:r>
                      <a:r>
                        <a:rPr lang="en-US" sz="900" b="0" i="0" u="none" strike="noStrike" baseline="0" dirty="0" smtClean="0">
                          <a:solidFill>
                            <a:srgbClr val="000000"/>
                          </a:solidFill>
                          <a:effectLst/>
                          <a:latin typeface="Arial" panose="020B0604020202020204" pitchFamily="34" charset="0"/>
                        </a:rPr>
                        <a:t> SIS CA DP3 and FoxPro CA PUP</a:t>
                      </a:r>
                      <a:endParaRPr lang="en-US" sz="900" b="0" i="0" u="none" strike="noStrike" dirty="0" smtClean="0">
                        <a:solidFill>
                          <a:srgbClr val="000000"/>
                        </a:solidFill>
                        <a:effectLst/>
                        <a:latin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rtl="0" fontAlgn="ctr"/>
                      <a:r>
                        <a:rPr lang="en-US" sz="900" b="0" i="0" u="none" strike="noStrike" dirty="0" smtClean="0">
                          <a:solidFill>
                            <a:srgbClr val="000000"/>
                          </a:solidFill>
                          <a:effectLst/>
                          <a:latin typeface="Arial" panose="020B0604020202020204" pitchFamily="34" charset="0"/>
                        </a:rPr>
                        <a:t>Insurance score-R,2R,3R,CLUE</a:t>
                      </a:r>
                      <a:r>
                        <a:rPr lang="en-US" sz="900" b="0" i="0" u="none" strike="noStrike" baseline="0" dirty="0" smtClean="0">
                          <a:solidFill>
                            <a:srgbClr val="000000"/>
                          </a:solidFill>
                          <a:effectLst/>
                          <a:latin typeface="Arial" panose="020B0604020202020204" pitchFamily="34" charset="0"/>
                        </a:rPr>
                        <a:t> Reports, Current Carrier</a:t>
                      </a:r>
                      <a:endParaRPr lang="en-US" sz="900" b="0" i="0" u="none" strike="noStrike" dirty="0">
                        <a:solidFill>
                          <a:srgbClr val="000000"/>
                        </a:solidFill>
                        <a:effectLst/>
                        <a:latin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rtl="0" fontAlgn="ctr"/>
                      <a:r>
                        <a:rPr lang="en-US" sz="900" b="0" i="0" u="none" strike="noStrike" dirty="0">
                          <a:solidFill>
                            <a:srgbClr val="000000"/>
                          </a:solidFill>
                          <a:effectLst/>
                          <a:latin typeface="Arial" panose="020B0604020202020204" pitchFamily="34" charset="0"/>
                        </a:rPr>
                        <a:t>1 week</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rtl="0" fontAlgn="ctr"/>
                      <a:r>
                        <a:rPr lang="en-US" sz="900" b="0" i="0" u="none" strike="noStrike" dirty="0">
                          <a:solidFill>
                            <a:srgbClr val="000000"/>
                          </a:solidFill>
                          <a:effectLst/>
                          <a:latin typeface="Arial" panose="020B0604020202020204" pitchFamily="34" charset="0"/>
                        </a:rPr>
                        <a:t>Sean Lucero</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r>
              <a:tr h="311812">
                <a:tc>
                  <a:txBody>
                    <a:bodyPr/>
                    <a:lstStyle/>
                    <a:p>
                      <a:pPr algn="ctr" rtl="0" fontAlgn="ctr"/>
                      <a:r>
                        <a:rPr lang="en-US" sz="900" b="0" i="0" u="none" strike="noStrike" dirty="0">
                          <a:solidFill>
                            <a:srgbClr val="000000"/>
                          </a:solidFill>
                          <a:effectLst/>
                          <a:latin typeface="Arial" panose="020B0604020202020204" pitchFamily="34" charset="0"/>
                        </a:rPr>
                        <a:t>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rtl="0" fontAlgn="ctr"/>
                      <a:r>
                        <a:rPr lang="en-US" sz="900" b="0" i="0" u="none" strike="noStrike" dirty="0" smtClean="0">
                          <a:solidFill>
                            <a:srgbClr val="000000"/>
                          </a:solidFill>
                          <a:effectLst/>
                          <a:latin typeface="Arial" panose="020B0604020202020204" pitchFamily="34" charset="0"/>
                        </a:rPr>
                        <a:t>CIS</a:t>
                      </a:r>
                      <a:endParaRPr lang="en-US" sz="900" b="0" i="0" u="none" strike="noStrike" dirty="0">
                        <a:solidFill>
                          <a:srgbClr val="000000"/>
                        </a:solidFill>
                        <a:effectLst/>
                        <a:latin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sz="900" b="0" i="0" u="none" strike="noStrike" dirty="0" smtClean="0">
                          <a:solidFill>
                            <a:srgbClr val="000000"/>
                          </a:solidFill>
                          <a:effectLst/>
                          <a:latin typeface="Arial" panose="020B0604020202020204" pitchFamily="34" charset="0"/>
                        </a:rPr>
                        <a:t>HDES CA HO,</a:t>
                      </a:r>
                      <a:r>
                        <a:rPr lang="en-US" sz="900" b="0" i="0" u="none" strike="noStrike" baseline="0" dirty="0" smtClean="0">
                          <a:solidFill>
                            <a:srgbClr val="000000"/>
                          </a:solidFill>
                          <a:effectLst/>
                          <a:latin typeface="Arial" panose="020B0604020202020204" pitchFamily="34" charset="0"/>
                        </a:rPr>
                        <a:t> SIS CA DP3 and FoxPro CA PUP</a:t>
                      </a:r>
                      <a:endParaRPr lang="en-US" sz="900" b="0" i="0" u="none" strike="noStrike" dirty="0" smtClean="0">
                        <a:solidFill>
                          <a:srgbClr val="000000"/>
                        </a:solidFill>
                        <a:effectLst/>
                        <a:latin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rtl="0" fontAlgn="ctr"/>
                      <a:r>
                        <a:rPr lang="en-US" sz="900" b="0" i="0" u="none" strike="noStrike" dirty="0" smtClean="0">
                          <a:solidFill>
                            <a:srgbClr val="000000"/>
                          </a:solidFill>
                          <a:effectLst/>
                          <a:latin typeface="Arial" panose="020B0604020202020204" pitchFamily="34" charset="0"/>
                        </a:rPr>
                        <a:t>3102 inspection file  and PLCY_INSPCTN_ORDR OPS table</a:t>
                      </a:r>
                      <a:endParaRPr lang="en-US" sz="900" b="0" i="0" u="none" strike="noStrike" dirty="0">
                        <a:solidFill>
                          <a:srgbClr val="000000"/>
                        </a:solidFill>
                        <a:effectLst/>
                        <a:latin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rtl="0" fontAlgn="ctr"/>
                      <a:r>
                        <a:rPr lang="en-US" sz="900" b="0" i="0" u="none" strike="noStrike" dirty="0">
                          <a:solidFill>
                            <a:srgbClr val="000000"/>
                          </a:solidFill>
                          <a:effectLst/>
                          <a:latin typeface="Arial" panose="020B0604020202020204" pitchFamily="34" charset="0"/>
                        </a:rPr>
                        <a:t>1 week</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sz="900" b="0" i="0" u="none" strike="noStrike" dirty="0" smtClean="0">
                          <a:solidFill>
                            <a:srgbClr val="000000"/>
                          </a:solidFill>
                          <a:effectLst/>
                          <a:latin typeface="Arial" panose="020B0604020202020204" pitchFamily="34" charset="0"/>
                        </a:rPr>
                        <a:t>Sean Lucero</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r>
              <a:tr h="1350931">
                <a:tc>
                  <a:txBody>
                    <a:bodyPr/>
                    <a:lstStyle/>
                    <a:p>
                      <a:pPr algn="ctr" rtl="0" fontAlgn="ctr"/>
                      <a:r>
                        <a:rPr lang="en-US" sz="900" b="0" i="0" u="none" strike="noStrike" dirty="0" smtClean="0">
                          <a:solidFill>
                            <a:srgbClr val="000000"/>
                          </a:solidFill>
                          <a:effectLst/>
                          <a:latin typeface="Arial" panose="020B0604020202020204" pitchFamily="34" charset="0"/>
                        </a:rPr>
                        <a:t>5</a:t>
                      </a:r>
                      <a:endParaRPr lang="en-US" sz="900" b="0" i="0" u="none" strike="noStrike" dirty="0">
                        <a:solidFill>
                          <a:srgbClr val="000000"/>
                        </a:solidFill>
                        <a:effectLst/>
                        <a:latin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rtl="0" fontAlgn="ctr"/>
                      <a:r>
                        <a:rPr lang="en-US" sz="900" b="0" i="0" u="none" strike="noStrike" dirty="0">
                          <a:solidFill>
                            <a:srgbClr val="000000"/>
                          </a:solidFill>
                          <a:effectLst/>
                          <a:latin typeface="Arial" panose="020B0604020202020204" pitchFamily="34" charset="0"/>
                        </a:rPr>
                        <a:t>Payment Central</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sz="900" b="0" i="0" u="none" strike="noStrike" dirty="0" smtClean="0">
                          <a:solidFill>
                            <a:srgbClr val="000000"/>
                          </a:solidFill>
                          <a:effectLst/>
                          <a:latin typeface="Arial" panose="020B0604020202020204" pitchFamily="34" charset="0"/>
                        </a:rPr>
                        <a:t>HDES CA HO,</a:t>
                      </a:r>
                      <a:r>
                        <a:rPr lang="en-US" sz="900" b="0" i="0" u="none" strike="noStrike" baseline="0" dirty="0" smtClean="0">
                          <a:solidFill>
                            <a:srgbClr val="000000"/>
                          </a:solidFill>
                          <a:effectLst/>
                          <a:latin typeface="Arial" panose="020B0604020202020204" pitchFamily="34" charset="0"/>
                        </a:rPr>
                        <a:t> SIS CA DP3 and FoxPro CA PUP</a:t>
                      </a:r>
                      <a:endParaRPr lang="en-US" sz="900" b="0" i="0" u="none" strike="noStrike" dirty="0" smtClean="0">
                        <a:solidFill>
                          <a:srgbClr val="000000"/>
                        </a:solidFill>
                        <a:effectLst/>
                        <a:latin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rtl="0" fontAlgn="ctr"/>
                      <a:r>
                        <a:rPr lang="en-US" sz="900" b="0" i="0" u="none" strike="noStrike" kern="1200" dirty="0" err="1" smtClean="0">
                          <a:solidFill>
                            <a:srgbClr val="000000"/>
                          </a:solidFill>
                          <a:effectLst/>
                          <a:latin typeface="Arial" panose="020B0604020202020204" pitchFamily="34" charset="0"/>
                          <a:ea typeface="+mn-ea"/>
                          <a:cs typeface="+mn-cs"/>
                        </a:rPr>
                        <a:t>BOACheckReconciliation</a:t>
                      </a:r>
                      <a:r>
                        <a:rPr lang="en-US" sz="900" b="0" i="0" u="none" strike="noStrike" dirty="0" err="1" smtClean="0">
                          <a:solidFill>
                            <a:srgbClr val="000000"/>
                          </a:solidFill>
                          <a:effectLst/>
                          <a:latin typeface="Arial" panose="020B0604020202020204" pitchFamily="34" charset="0"/>
                        </a:rPr>
                        <a:t>file</a:t>
                      </a:r>
                      <a:r>
                        <a:rPr lang="en-US" sz="900" b="0" i="0" u="none" strike="noStrike" dirty="0" smtClean="0">
                          <a:solidFill>
                            <a:srgbClr val="000000"/>
                          </a:solidFill>
                          <a:effectLst/>
                          <a:latin typeface="Arial" panose="020B0604020202020204" pitchFamily="34" charset="0"/>
                        </a:rPr>
                        <a:t>, 7001-Payment methods, NCO collection file, Bill due file ,</a:t>
                      </a:r>
                      <a:r>
                        <a:rPr lang="en-US" sz="900" b="0" i="0" u="none" strike="noStrike" kern="1200" dirty="0" smtClean="0">
                          <a:solidFill>
                            <a:srgbClr val="000000"/>
                          </a:solidFill>
                          <a:effectLst/>
                          <a:latin typeface="Arial" panose="020B0604020202020204" pitchFamily="34" charset="0"/>
                          <a:ea typeface="+mn-ea"/>
                          <a:cs typeface="+mn-cs"/>
                        </a:rPr>
                        <a:t>Recurring</a:t>
                      </a:r>
                      <a:r>
                        <a:rPr lang="en-US" sz="1800" b="1" i="0" kern="1200" dirty="0" smtClean="0">
                          <a:solidFill>
                            <a:schemeClr val="tx1"/>
                          </a:solidFill>
                          <a:effectLst/>
                          <a:latin typeface="+mn-lt"/>
                          <a:ea typeface="+mn-ea"/>
                          <a:cs typeface="+mn-cs"/>
                        </a:rPr>
                        <a:t> </a:t>
                      </a:r>
                      <a:r>
                        <a:rPr lang="en-US" sz="900" b="0" i="0" u="none" strike="noStrike" dirty="0" smtClean="0">
                          <a:solidFill>
                            <a:srgbClr val="000000"/>
                          </a:solidFill>
                          <a:effectLst/>
                          <a:latin typeface="Arial" panose="020B0604020202020204" pitchFamily="34" charset="0"/>
                        </a:rPr>
                        <a:t>request and response file, Payment reject</a:t>
                      </a:r>
                      <a:r>
                        <a:rPr lang="en-US" sz="900" b="0" i="0" u="none" strike="noStrike" baseline="0" dirty="0" smtClean="0">
                          <a:solidFill>
                            <a:srgbClr val="000000"/>
                          </a:solidFill>
                          <a:effectLst/>
                          <a:latin typeface="Arial" panose="020B0604020202020204" pitchFamily="34" charset="0"/>
                        </a:rPr>
                        <a:t> and PCNSF un-enroll feed file,</a:t>
                      </a:r>
                      <a:r>
                        <a:rPr lang="en-US" sz="1800" b="1" i="0" kern="1200" dirty="0" smtClean="0">
                          <a:solidFill>
                            <a:schemeClr val="tx1"/>
                          </a:solidFill>
                          <a:effectLst/>
                          <a:latin typeface="+mn-lt"/>
                          <a:ea typeface="+mn-ea"/>
                          <a:cs typeface="+mn-cs"/>
                        </a:rPr>
                        <a:t> </a:t>
                      </a:r>
                      <a:r>
                        <a:rPr lang="en-US" sz="900" b="0" i="0" u="none" strike="noStrike" kern="1200" dirty="0" smtClean="0">
                          <a:solidFill>
                            <a:srgbClr val="000000"/>
                          </a:solidFill>
                          <a:effectLst/>
                          <a:latin typeface="Arial" panose="020B0604020202020204" pitchFamily="34" charset="0"/>
                          <a:ea typeface="+mn-ea"/>
                          <a:cs typeface="+mn-cs"/>
                        </a:rPr>
                        <a:t>Remittance Feed file, enrollment &amp; un-enrollment before and alter bill generation</a:t>
                      </a:r>
                      <a:endParaRPr lang="en-US" sz="900" b="0" i="0" u="none" strike="noStrike" kern="1200" dirty="0">
                        <a:solidFill>
                          <a:srgbClr val="000000"/>
                        </a:solidFill>
                        <a:effectLst/>
                        <a:latin typeface="Arial" panose="020B0604020202020204" pitchFamily="34" charset="0"/>
                        <a:ea typeface="+mn-ea"/>
                        <a:cs typeface="+mn-cs"/>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rtl="0" fontAlgn="ctr"/>
                      <a:r>
                        <a:rPr lang="en-US" sz="900" b="0" i="0" u="none" strike="noStrike" dirty="0">
                          <a:solidFill>
                            <a:srgbClr val="000000"/>
                          </a:solidFill>
                          <a:effectLst/>
                          <a:latin typeface="Arial" panose="020B0604020202020204" pitchFamily="34" charset="0"/>
                        </a:rPr>
                        <a:t>1-4-6 weeks</a:t>
                      </a:r>
                      <a:br>
                        <a:rPr lang="en-US" sz="900" b="0" i="0" u="none" strike="noStrike" dirty="0">
                          <a:solidFill>
                            <a:srgbClr val="000000"/>
                          </a:solidFill>
                          <a:effectLst/>
                          <a:latin typeface="Arial" panose="020B0604020202020204" pitchFamily="34" charset="0"/>
                        </a:rPr>
                      </a:br>
                      <a:r>
                        <a:rPr lang="en-US" sz="900" b="0" i="0" u="none" strike="noStrike" dirty="0">
                          <a:solidFill>
                            <a:srgbClr val="000000"/>
                          </a:solidFill>
                          <a:effectLst/>
                          <a:latin typeface="Arial" panose="020B0604020202020204" pitchFamily="34" charset="0"/>
                        </a:rPr>
                        <a:t> phased signoff plan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rtl="0" fontAlgn="ctr"/>
                      <a:r>
                        <a:rPr lang="en-US" sz="900" b="0" i="0" u="none" strike="noStrike" dirty="0" smtClean="0">
                          <a:solidFill>
                            <a:srgbClr val="000000"/>
                          </a:solidFill>
                          <a:effectLst/>
                          <a:latin typeface="Arial" panose="020B0604020202020204" pitchFamily="34" charset="0"/>
                        </a:rPr>
                        <a:t>Usha Krishnan</a:t>
                      </a:r>
                      <a:endParaRPr lang="en-US" sz="900" b="0" i="0" u="none" strike="noStrike" dirty="0">
                        <a:solidFill>
                          <a:srgbClr val="000000"/>
                        </a:solidFill>
                        <a:effectLst/>
                        <a:latin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r>
              <a:tr h="276157">
                <a:tc>
                  <a:txBody>
                    <a:bodyPr/>
                    <a:lstStyle/>
                    <a:p>
                      <a:pPr algn="ctr" rtl="0" fontAlgn="ctr"/>
                      <a:r>
                        <a:rPr lang="en-US" sz="900" b="0" i="0" u="none" strike="noStrike" dirty="0" smtClean="0">
                          <a:solidFill>
                            <a:srgbClr val="000000"/>
                          </a:solidFill>
                          <a:effectLst/>
                          <a:latin typeface="Arial" panose="020B0604020202020204" pitchFamily="34" charset="0"/>
                        </a:rPr>
                        <a:t>6</a:t>
                      </a:r>
                      <a:endParaRPr lang="en-US" sz="900" b="0" i="0" u="none" strike="noStrike" dirty="0">
                        <a:solidFill>
                          <a:srgbClr val="000000"/>
                        </a:solidFill>
                        <a:effectLst/>
                        <a:latin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rtl="0" fontAlgn="ctr"/>
                      <a:r>
                        <a:rPr lang="en-US" sz="900" b="0" i="0" u="none" strike="noStrike" dirty="0">
                          <a:solidFill>
                            <a:srgbClr val="000000"/>
                          </a:solidFill>
                          <a:effectLst/>
                          <a:latin typeface="Arial" panose="020B0604020202020204" pitchFamily="34" charset="0"/>
                        </a:rPr>
                        <a:t>Membership – (AAA National/CDX)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sz="900" b="0" i="0" u="none" strike="noStrike" dirty="0" smtClean="0">
                          <a:solidFill>
                            <a:srgbClr val="000000"/>
                          </a:solidFill>
                          <a:effectLst/>
                          <a:latin typeface="Arial" panose="020B0604020202020204" pitchFamily="34" charset="0"/>
                        </a:rPr>
                        <a:t>HDES CA HO,</a:t>
                      </a:r>
                      <a:r>
                        <a:rPr lang="en-US" sz="900" b="0" i="0" u="none" strike="noStrike" baseline="0" dirty="0" smtClean="0">
                          <a:solidFill>
                            <a:srgbClr val="000000"/>
                          </a:solidFill>
                          <a:effectLst/>
                          <a:latin typeface="Arial" panose="020B0604020202020204" pitchFamily="34" charset="0"/>
                        </a:rPr>
                        <a:t> SIS CA DP3 and FoxPro CA PUP</a:t>
                      </a:r>
                      <a:endParaRPr lang="en-US" sz="900" b="0" i="0" u="none" strike="noStrike" dirty="0" smtClean="0">
                        <a:solidFill>
                          <a:srgbClr val="000000"/>
                        </a:solidFill>
                        <a:effectLst/>
                        <a:latin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rtl="0" fontAlgn="ctr"/>
                      <a:r>
                        <a:rPr lang="en-US" sz="900" b="0" i="0" u="none" strike="noStrike" dirty="0" smtClean="0">
                          <a:solidFill>
                            <a:srgbClr val="000000"/>
                          </a:solidFill>
                          <a:effectLst/>
                          <a:latin typeface="Arial" panose="020B0604020202020204" pitchFamily="34" charset="0"/>
                        </a:rPr>
                        <a:t>No Membership, Renewals-4004</a:t>
                      </a:r>
                      <a:r>
                        <a:rPr lang="en-US" sz="900" b="0" i="0" u="none" strike="noStrike" baseline="0" dirty="0" smtClean="0">
                          <a:solidFill>
                            <a:srgbClr val="000000"/>
                          </a:solidFill>
                          <a:effectLst/>
                          <a:latin typeface="Arial" panose="020B0604020202020204" pitchFamily="34" charset="0"/>
                        </a:rPr>
                        <a:t> and 3004 file</a:t>
                      </a:r>
                      <a:endParaRPr lang="en-US" sz="900" b="0" i="0" u="none" strike="noStrike" dirty="0">
                        <a:solidFill>
                          <a:srgbClr val="000000"/>
                        </a:solidFill>
                        <a:effectLst/>
                        <a:latin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rtl="0" fontAlgn="ctr"/>
                      <a:r>
                        <a:rPr lang="en-US" sz="900" b="0" i="0" u="none" strike="noStrike" dirty="0" smtClean="0">
                          <a:solidFill>
                            <a:srgbClr val="000000"/>
                          </a:solidFill>
                          <a:effectLst/>
                          <a:latin typeface="Arial" panose="020B0604020202020204" pitchFamily="34" charset="0"/>
                        </a:rPr>
                        <a:t>NA</a:t>
                      </a:r>
                      <a:endParaRPr lang="en-US" sz="900" b="0" i="0" u="none" strike="noStrike" dirty="0">
                        <a:solidFill>
                          <a:srgbClr val="000000"/>
                        </a:solidFill>
                        <a:effectLst/>
                        <a:latin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rtl="0" fontAlgn="ctr"/>
                      <a:endParaRPr lang="en-US" sz="900" b="0" i="0" u="none" strike="noStrike" dirty="0">
                        <a:solidFill>
                          <a:srgbClr val="000000"/>
                        </a:solidFill>
                        <a:effectLst/>
                        <a:latin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r>
              <a:tr h="185496">
                <a:tc>
                  <a:txBody>
                    <a:bodyPr/>
                    <a:lstStyle/>
                    <a:p>
                      <a:pPr algn="ctr" rtl="0" fontAlgn="ctr"/>
                      <a:r>
                        <a:rPr lang="en-US" sz="900" b="0" i="0" u="none" strike="noStrike" dirty="0" smtClean="0">
                          <a:solidFill>
                            <a:srgbClr val="000000"/>
                          </a:solidFill>
                          <a:effectLst/>
                          <a:latin typeface="Arial" panose="020B0604020202020204" pitchFamily="34" charset="0"/>
                        </a:rPr>
                        <a:t>7</a:t>
                      </a:r>
                      <a:endParaRPr lang="en-US" sz="900" b="0" i="0" u="none" strike="noStrike" dirty="0">
                        <a:solidFill>
                          <a:srgbClr val="000000"/>
                        </a:solidFill>
                        <a:effectLst/>
                        <a:latin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l" rtl="0" fontAlgn="ctr"/>
                      <a:r>
                        <a:rPr lang="en-US" sz="900" b="0" i="0" u="none" strike="noStrike" dirty="0" smtClean="0">
                          <a:solidFill>
                            <a:srgbClr val="000000"/>
                          </a:solidFill>
                          <a:effectLst/>
                          <a:latin typeface="Arial" panose="020B0604020202020204" pitchFamily="34" charset="0"/>
                        </a:rPr>
                        <a:t>Anti</a:t>
                      </a:r>
                      <a:r>
                        <a:rPr lang="en-US" sz="900" b="0" i="0" u="none" strike="noStrike" baseline="0" dirty="0" smtClean="0">
                          <a:solidFill>
                            <a:srgbClr val="000000"/>
                          </a:solidFill>
                          <a:effectLst/>
                          <a:latin typeface="Arial" panose="020B0604020202020204" pitchFamily="34" charset="0"/>
                        </a:rPr>
                        <a:t> Redlining</a:t>
                      </a:r>
                      <a:endParaRPr lang="en-US" sz="900" b="0" i="0" u="none" strike="noStrike" dirty="0">
                        <a:solidFill>
                          <a:srgbClr val="000000"/>
                        </a:solidFill>
                        <a:effectLst/>
                        <a:latin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sz="900" b="0" i="0" u="none" strike="noStrike" dirty="0" smtClean="0">
                          <a:solidFill>
                            <a:srgbClr val="000000"/>
                          </a:solidFill>
                          <a:effectLst/>
                          <a:latin typeface="Arial" panose="020B0604020202020204" pitchFamily="34" charset="0"/>
                        </a:rPr>
                        <a:t>HDES CA HO,</a:t>
                      </a:r>
                      <a:r>
                        <a:rPr lang="en-US" sz="900" b="0" i="0" u="none" strike="noStrike" baseline="0" dirty="0" smtClean="0">
                          <a:solidFill>
                            <a:srgbClr val="000000"/>
                          </a:solidFill>
                          <a:effectLst/>
                          <a:latin typeface="Arial" panose="020B0604020202020204" pitchFamily="34" charset="0"/>
                        </a:rPr>
                        <a:t> SIS CA DP3 and FoxPro CA PUP</a:t>
                      </a:r>
                      <a:endParaRPr lang="en-US" sz="900" b="0" i="0" u="none" strike="noStrike" dirty="0" smtClean="0">
                        <a:solidFill>
                          <a:srgbClr val="000000"/>
                        </a:solidFill>
                        <a:effectLst/>
                        <a:latin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ctr" rtl="0" fontAlgn="ctr"/>
                      <a:r>
                        <a:rPr lang="en-US" sz="900" b="0" i="0" u="none" strike="noStrike" dirty="0" smtClean="0">
                          <a:solidFill>
                            <a:srgbClr val="000000"/>
                          </a:solidFill>
                          <a:effectLst/>
                          <a:latin typeface="Arial" panose="020B0604020202020204" pitchFamily="34" charset="0"/>
                        </a:rPr>
                        <a:t>4037 file</a:t>
                      </a:r>
                      <a:endParaRPr lang="en-US" sz="900" b="0" i="0" u="none" strike="noStrike" dirty="0">
                        <a:solidFill>
                          <a:srgbClr val="000000"/>
                        </a:solidFill>
                        <a:effectLst/>
                        <a:latin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ctr" rtl="0" fontAlgn="ctr"/>
                      <a:r>
                        <a:rPr lang="en-US" sz="900" b="0" i="0" u="none" strike="noStrike" dirty="0">
                          <a:solidFill>
                            <a:srgbClr val="000000"/>
                          </a:solidFill>
                          <a:effectLst/>
                          <a:latin typeface="Arial" panose="020B0604020202020204" pitchFamily="34" charset="0"/>
                        </a:rPr>
                        <a:t>NA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l" rtl="0" fontAlgn="ctr"/>
                      <a:r>
                        <a:rPr lang="en-US" sz="900" b="0" i="0" u="none" strike="noStrike" dirty="0">
                          <a:solidFill>
                            <a:srgbClr val="000000"/>
                          </a:solidFill>
                          <a:effectLst/>
                          <a:latin typeface="Arial" panose="020B060402020202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r>
              <a:tr h="141810">
                <a:tc>
                  <a:txBody>
                    <a:bodyPr/>
                    <a:lstStyle/>
                    <a:p>
                      <a:pPr algn="ctr" rtl="0" fontAlgn="ctr"/>
                      <a:r>
                        <a:rPr lang="en-US" sz="900" b="0" i="0" u="none" strike="noStrike" dirty="0" smtClean="0">
                          <a:solidFill>
                            <a:srgbClr val="000000"/>
                          </a:solidFill>
                          <a:effectLst/>
                          <a:latin typeface="Arial" panose="020B0604020202020204" pitchFamily="34" charset="0"/>
                        </a:rPr>
                        <a:t>8</a:t>
                      </a:r>
                      <a:endParaRPr lang="en-US" sz="900" b="0" i="0" u="none" strike="noStrike" dirty="0">
                        <a:solidFill>
                          <a:srgbClr val="000000"/>
                        </a:solidFill>
                        <a:effectLst/>
                        <a:latin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l" rtl="0" fontAlgn="ctr"/>
                      <a:r>
                        <a:rPr lang="en-US" sz="900" b="0" i="0" u="none" strike="noStrike" dirty="0" smtClean="0">
                          <a:solidFill>
                            <a:srgbClr val="000000"/>
                          </a:solidFill>
                          <a:effectLst/>
                          <a:latin typeface="Arial" panose="020B0604020202020204" pitchFamily="34" charset="0"/>
                        </a:rPr>
                        <a:t>Blue cod</a:t>
                      </a:r>
                      <a:endParaRPr lang="en-US" sz="900" b="0" i="0" u="none" strike="noStrike" dirty="0">
                        <a:solidFill>
                          <a:srgbClr val="000000"/>
                        </a:solidFill>
                        <a:effectLst/>
                        <a:latin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sz="900" b="0" i="0" u="none" strike="noStrike" dirty="0" smtClean="0">
                          <a:solidFill>
                            <a:srgbClr val="000000"/>
                          </a:solidFill>
                          <a:effectLst/>
                          <a:latin typeface="Arial" panose="020B0604020202020204" pitchFamily="34" charset="0"/>
                        </a:rPr>
                        <a:t>HDES CA HO,</a:t>
                      </a:r>
                      <a:r>
                        <a:rPr lang="en-US" sz="900" b="0" i="0" u="none" strike="noStrike" baseline="0" dirty="0" smtClean="0">
                          <a:solidFill>
                            <a:srgbClr val="000000"/>
                          </a:solidFill>
                          <a:effectLst/>
                          <a:latin typeface="Arial" panose="020B0604020202020204" pitchFamily="34" charset="0"/>
                        </a:rPr>
                        <a:t> SIS CA DP3 and FoxPro CA PUP</a:t>
                      </a:r>
                      <a:endParaRPr lang="en-US" sz="900" b="0" i="0" u="none" strike="noStrike" dirty="0">
                        <a:solidFill>
                          <a:srgbClr val="000000"/>
                        </a:solidFill>
                        <a:effectLst/>
                        <a:latin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900" b="0" i="0" u="none" strike="noStrike" dirty="0" smtClean="0">
                          <a:solidFill>
                            <a:srgbClr val="000000"/>
                          </a:solidFill>
                          <a:effectLst/>
                          <a:latin typeface="Arial" panose="020B0604020202020204" pitchFamily="34" charset="0"/>
                        </a:rPr>
                        <a:t>3075 file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ctr" rtl="0" fontAlgn="ctr"/>
                      <a:r>
                        <a:rPr lang="en-US" sz="900" b="0" i="0" u="none" strike="noStrike" dirty="0" smtClean="0">
                          <a:solidFill>
                            <a:srgbClr val="000000"/>
                          </a:solidFill>
                          <a:effectLst/>
                          <a:latin typeface="Arial" panose="020B0604020202020204" pitchFamily="34" charset="0"/>
                        </a:rPr>
                        <a:t>NA</a:t>
                      </a:r>
                      <a:endParaRPr lang="en-US" sz="900" b="0" i="0" u="none" strike="noStrike" dirty="0">
                        <a:solidFill>
                          <a:srgbClr val="000000"/>
                        </a:solidFill>
                        <a:effectLst/>
                        <a:latin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l" rtl="0" fontAlgn="ctr"/>
                      <a:endParaRPr lang="en-US" sz="900" b="0" i="0" u="none" strike="noStrike" dirty="0">
                        <a:solidFill>
                          <a:srgbClr val="000000"/>
                        </a:solidFill>
                        <a:effectLst/>
                        <a:latin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r>
              <a:tr h="276157">
                <a:tc>
                  <a:txBody>
                    <a:bodyPr/>
                    <a:lstStyle/>
                    <a:p>
                      <a:pPr algn="ctr" rtl="0" fontAlgn="ctr"/>
                      <a:r>
                        <a:rPr lang="en-US" sz="900" b="0" i="0" u="none" strike="noStrike" dirty="0" smtClean="0">
                          <a:solidFill>
                            <a:srgbClr val="000000"/>
                          </a:solidFill>
                          <a:effectLst/>
                          <a:latin typeface="Arial" panose="020B0604020202020204" pitchFamily="34" charset="0"/>
                        </a:rPr>
                        <a:t>9</a:t>
                      </a:r>
                      <a:endParaRPr lang="en-US" sz="900" b="0" i="0" u="none" strike="noStrike" dirty="0">
                        <a:solidFill>
                          <a:srgbClr val="000000"/>
                        </a:solidFill>
                        <a:effectLst/>
                        <a:latin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l" rtl="0" fontAlgn="ctr"/>
                      <a:r>
                        <a:rPr lang="en-US" sz="900" b="0" i="0" u="none" strike="noStrike" dirty="0" smtClean="0">
                          <a:solidFill>
                            <a:srgbClr val="000000"/>
                          </a:solidFill>
                          <a:effectLst/>
                          <a:latin typeface="Arial" panose="020B0604020202020204" pitchFamily="34" charset="0"/>
                        </a:rPr>
                        <a:t>CAS</a:t>
                      </a:r>
                      <a:endParaRPr lang="en-US" sz="900" b="0" i="0" u="none" strike="noStrike" dirty="0">
                        <a:solidFill>
                          <a:srgbClr val="000000"/>
                        </a:solidFill>
                        <a:effectLst/>
                        <a:latin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sz="900" b="0" i="0" u="none" strike="noStrike" dirty="0" smtClean="0">
                          <a:solidFill>
                            <a:srgbClr val="000000"/>
                          </a:solidFill>
                          <a:effectLst/>
                          <a:latin typeface="Arial" panose="020B0604020202020204" pitchFamily="34" charset="0"/>
                        </a:rPr>
                        <a:t>HDES CA HO,</a:t>
                      </a:r>
                      <a:r>
                        <a:rPr lang="en-US" sz="900" b="0" i="0" u="none" strike="noStrike" baseline="0" dirty="0" smtClean="0">
                          <a:solidFill>
                            <a:srgbClr val="000000"/>
                          </a:solidFill>
                          <a:effectLst/>
                          <a:latin typeface="Arial" panose="020B0604020202020204" pitchFamily="34" charset="0"/>
                        </a:rPr>
                        <a:t> SIS CA DP3 and FoxPro CA PUP</a:t>
                      </a:r>
                      <a:endParaRPr lang="en-US" sz="900" b="0" i="0" u="none" strike="noStrike" dirty="0" smtClean="0">
                        <a:solidFill>
                          <a:srgbClr val="000000"/>
                        </a:solidFill>
                        <a:effectLst/>
                        <a:latin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ctr" rtl="0" fontAlgn="ctr"/>
                      <a:r>
                        <a:rPr lang="en-US" sz="900" b="0" i="0" u="none" strike="noStrike" dirty="0" smtClean="0">
                          <a:solidFill>
                            <a:srgbClr val="000000"/>
                          </a:solidFill>
                          <a:effectLst/>
                          <a:latin typeface="Arial" panose="020B0604020202020204" pitchFamily="34" charset="0"/>
                        </a:rPr>
                        <a:t>Policy retrieval and claim </a:t>
                      </a:r>
                      <a:r>
                        <a:rPr lang="en-US" sz="900" b="0" i="0" u="none" strike="noStrike" baseline="0" dirty="0" smtClean="0">
                          <a:solidFill>
                            <a:srgbClr val="000000"/>
                          </a:solidFill>
                          <a:effectLst/>
                          <a:latin typeface="Arial" panose="020B0604020202020204" pitchFamily="34" charset="0"/>
                        </a:rPr>
                        <a:t>loss summary</a:t>
                      </a:r>
                      <a:endParaRPr lang="en-US" sz="900" b="0" i="0" u="none" strike="noStrike" dirty="0">
                        <a:solidFill>
                          <a:srgbClr val="000000"/>
                        </a:solidFill>
                        <a:effectLst/>
                        <a:latin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ctr" rtl="0" fontAlgn="ctr"/>
                      <a:r>
                        <a:rPr lang="en-US" sz="900" b="0" i="0" u="none" strike="noStrike" dirty="0">
                          <a:solidFill>
                            <a:srgbClr val="000000"/>
                          </a:solidFill>
                          <a:effectLst/>
                          <a:latin typeface="Arial" panose="020B0604020202020204" pitchFamily="34" charset="0"/>
                        </a:rPr>
                        <a:t>NA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l" rtl="0" fontAlgn="ctr"/>
                      <a:r>
                        <a:rPr lang="en-US" sz="900" b="0" i="0" u="none" strike="noStrike">
                          <a:solidFill>
                            <a:srgbClr val="000000"/>
                          </a:solidFill>
                          <a:effectLst/>
                          <a:latin typeface="Arial" panose="020B060402020202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r>
              <a:tr h="276157">
                <a:tc>
                  <a:txBody>
                    <a:bodyPr/>
                    <a:lstStyle/>
                    <a:p>
                      <a:pPr algn="ctr" rtl="0" fontAlgn="ctr"/>
                      <a:r>
                        <a:rPr lang="en-US" sz="900" b="0" i="0" u="none" strike="noStrike" dirty="0" smtClean="0">
                          <a:solidFill>
                            <a:srgbClr val="000000"/>
                          </a:solidFill>
                          <a:effectLst/>
                          <a:latin typeface="Arial" panose="020B0604020202020204" pitchFamily="34" charset="0"/>
                        </a:rPr>
                        <a:t>10</a:t>
                      </a:r>
                      <a:endParaRPr lang="en-US" sz="900" b="0" i="0" u="none" strike="noStrike" dirty="0">
                        <a:solidFill>
                          <a:srgbClr val="000000"/>
                        </a:solidFill>
                        <a:effectLst/>
                        <a:latin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l" rtl="0" fontAlgn="ctr"/>
                      <a:r>
                        <a:rPr lang="en-US" sz="900" b="0" i="0" u="none" strike="noStrike" dirty="0" smtClean="0">
                          <a:solidFill>
                            <a:srgbClr val="000000"/>
                          </a:solidFill>
                          <a:effectLst/>
                          <a:latin typeface="Arial" panose="020B0604020202020204" pitchFamily="34" charset="0"/>
                        </a:rPr>
                        <a:t>MDM</a:t>
                      </a:r>
                      <a:endParaRPr lang="en-US" sz="900" b="0" i="0" u="none" strike="noStrike" dirty="0">
                        <a:solidFill>
                          <a:srgbClr val="000000"/>
                        </a:solidFill>
                        <a:effectLst/>
                        <a:latin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sz="900" b="0" i="0" u="none" strike="noStrike" dirty="0" smtClean="0">
                          <a:solidFill>
                            <a:srgbClr val="000000"/>
                          </a:solidFill>
                          <a:effectLst/>
                          <a:latin typeface="Arial" panose="020B0604020202020204" pitchFamily="34" charset="0"/>
                        </a:rPr>
                        <a:t>HDES CA HO,</a:t>
                      </a:r>
                      <a:r>
                        <a:rPr lang="en-US" sz="900" b="0" i="0" u="none" strike="noStrike" baseline="0" dirty="0" smtClean="0">
                          <a:solidFill>
                            <a:srgbClr val="000000"/>
                          </a:solidFill>
                          <a:effectLst/>
                          <a:latin typeface="Arial" panose="020B0604020202020204" pitchFamily="34" charset="0"/>
                        </a:rPr>
                        <a:t> SIS CA DP3 and FoxPro CA PUP</a:t>
                      </a:r>
                      <a:endParaRPr lang="en-US" sz="900" b="0" i="0" u="none" strike="noStrike" dirty="0" smtClean="0">
                        <a:solidFill>
                          <a:srgbClr val="000000"/>
                        </a:solidFill>
                        <a:effectLst/>
                        <a:latin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ctr" rtl="0" fontAlgn="ctr"/>
                      <a:r>
                        <a:rPr lang="en-US" sz="900" b="0" i="0" u="none" strike="noStrike" dirty="0" err="1" smtClean="0">
                          <a:solidFill>
                            <a:srgbClr val="000000"/>
                          </a:solidFill>
                          <a:effectLst/>
                          <a:latin typeface="Arial" panose="020B0604020202020204" pitchFamily="34" charset="0"/>
                        </a:rPr>
                        <a:t>Retrievecustomer</a:t>
                      </a:r>
                      <a:r>
                        <a:rPr lang="en-US" sz="900" b="0" i="0" u="none" strike="noStrike" dirty="0" smtClean="0">
                          <a:solidFill>
                            <a:srgbClr val="000000"/>
                          </a:solidFill>
                          <a:effectLst/>
                          <a:latin typeface="Arial" panose="020B0604020202020204" pitchFamily="34" charset="0"/>
                        </a:rPr>
                        <a:t>, </a:t>
                      </a:r>
                      <a:r>
                        <a:rPr lang="en-US" sz="900" b="0" i="0" u="none" strike="noStrike" dirty="0" err="1" smtClean="0">
                          <a:solidFill>
                            <a:srgbClr val="000000"/>
                          </a:solidFill>
                          <a:effectLst/>
                          <a:latin typeface="Arial" panose="020B0604020202020204" pitchFamily="34" charset="0"/>
                        </a:rPr>
                        <a:t>recordcustomer</a:t>
                      </a:r>
                      <a:r>
                        <a:rPr lang="en-US" sz="900" b="0" i="0" u="none" strike="noStrike" baseline="0" dirty="0" smtClean="0">
                          <a:solidFill>
                            <a:srgbClr val="000000"/>
                          </a:solidFill>
                          <a:effectLst/>
                          <a:latin typeface="Arial" panose="020B0604020202020204" pitchFamily="34" charset="0"/>
                        </a:rPr>
                        <a:t> and </a:t>
                      </a:r>
                      <a:r>
                        <a:rPr lang="en-US" sz="900" b="0" i="0" u="none" strike="noStrike" dirty="0" err="1" smtClean="0">
                          <a:solidFill>
                            <a:srgbClr val="000000"/>
                          </a:solidFill>
                          <a:effectLst/>
                          <a:latin typeface="Arial" panose="020B0604020202020204" pitchFamily="34" charset="0"/>
                        </a:rPr>
                        <a:t>findcustomer</a:t>
                      </a:r>
                      <a:endParaRPr lang="en-US" sz="900" b="0" i="0" u="none" strike="noStrike" dirty="0">
                        <a:solidFill>
                          <a:srgbClr val="000000"/>
                        </a:solidFill>
                        <a:effectLst/>
                        <a:latin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ctr" rtl="0" fontAlgn="ctr"/>
                      <a:r>
                        <a:rPr lang="en-US" sz="900" b="0" i="0" u="none" strike="noStrike" dirty="0">
                          <a:solidFill>
                            <a:srgbClr val="000000"/>
                          </a:solidFill>
                          <a:effectLst/>
                          <a:latin typeface="Arial" panose="020B0604020202020204" pitchFamily="34" charset="0"/>
                        </a:rPr>
                        <a:t>NA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l" rtl="0" fontAlgn="ctr"/>
                      <a:r>
                        <a:rPr lang="en-US" sz="900" b="0" i="0" u="none" strike="noStrike">
                          <a:solidFill>
                            <a:srgbClr val="000000"/>
                          </a:solidFill>
                          <a:effectLst/>
                          <a:latin typeface="Arial" panose="020B060402020202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r>
              <a:tr h="141810">
                <a:tc>
                  <a:txBody>
                    <a:bodyPr/>
                    <a:lstStyle/>
                    <a:p>
                      <a:pPr algn="ctr" rtl="0" fontAlgn="ctr"/>
                      <a:r>
                        <a:rPr lang="en-US" sz="900" b="0" i="0" u="none" strike="noStrike" dirty="0" smtClean="0">
                          <a:solidFill>
                            <a:srgbClr val="000000"/>
                          </a:solidFill>
                          <a:effectLst/>
                          <a:latin typeface="Arial" panose="020B0604020202020204" pitchFamily="34" charset="0"/>
                        </a:rPr>
                        <a:t>11</a:t>
                      </a:r>
                      <a:endParaRPr lang="en-US" sz="900" b="0" i="0" u="none" strike="noStrike" dirty="0">
                        <a:solidFill>
                          <a:srgbClr val="000000"/>
                        </a:solidFill>
                        <a:effectLst/>
                        <a:latin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l" rtl="0" fontAlgn="ctr"/>
                      <a:r>
                        <a:rPr lang="en-US" sz="900" b="0" i="0" u="none" strike="noStrike" smtClean="0">
                          <a:solidFill>
                            <a:srgbClr val="000000"/>
                          </a:solidFill>
                          <a:effectLst/>
                          <a:latin typeface="Arial" panose="020B0604020202020204" pitchFamily="34" charset="0"/>
                        </a:rPr>
                        <a:t>NCNU Commissions</a:t>
                      </a:r>
                      <a:endParaRPr lang="en-US" sz="900" b="0" i="0" u="none" strike="noStrike" dirty="0">
                        <a:solidFill>
                          <a:srgbClr val="000000"/>
                        </a:solidFill>
                        <a:effectLst/>
                        <a:latin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sz="900" b="0" i="0" u="none" strike="noStrike" smtClean="0">
                          <a:solidFill>
                            <a:srgbClr val="000000"/>
                          </a:solidFill>
                          <a:effectLst/>
                          <a:latin typeface="Arial" panose="020B0604020202020204" pitchFamily="34" charset="0"/>
                        </a:rPr>
                        <a:t>HDES CA HO,</a:t>
                      </a:r>
                      <a:r>
                        <a:rPr lang="en-US" sz="900" b="0" i="0" u="none" strike="noStrike" baseline="0" smtClean="0">
                          <a:solidFill>
                            <a:srgbClr val="000000"/>
                          </a:solidFill>
                          <a:effectLst/>
                          <a:latin typeface="Arial" panose="020B0604020202020204" pitchFamily="34" charset="0"/>
                        </a:rPr>
                        <a:t> SIS CA DP3 and FoxPro CA PUP</a:t>
                      </a:r>
                      <a:endParaRPr lang="en-US" sz="900" b="0" i="0" u="none" strike="noStrike" dirty="0" smtClean="0">
                        <a:solidFill>
                          <a:srgbClr val="000000"/>
                        </a:solidFill>
                        <a:effectLst/>
                        <a:latin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ctr" rtl="0" fontAlgn="ctr"/>
                      <a:r>
                        <a:rPr lang="en-US" sz="900" b="0" i="0" u="none" strike="noStrike" dirty="0" smtClean="0">
                          <a:solidFill>
                            <a:srgbClr val="000000"/>
                          </a:solidFill>
                          <a:effectLst/>
                          <a:latin typeface="Arial" panose="020B0604020202020204" pitchFamily="34" charset="0"/>
                        </a:rPr>
                        <a:t>Commissions feed 4002,4006,4018</a:t>
                      </a:r>
                      <a:endParaRPr lang="en-US" sz="900" b="0" i="0" u="none" strike="noStrike" dirty="0">
                        <a:solidFill>
                          <a:srgbClr val="000000"/>
                        </a:solidFill>
                        <a:effectLst/>
                        <a:latin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ctr" rtl="0" fontAlgn="ctr"/>
                      <a:r>
                        <a:rPr lang="en-US" sz="900" b="0" i="0" u="none" strike="noStrike" dirty="0">
                          <a:solidFill>
                            <a:srgbClr val="000000"/>
                          </a:solidFill>
                          <a:effectLst/>
                          <a:latin typeface="Arial" panose="020B0604020202020204" pitchFamily="34" charset="0"/>
                        </a:rPr>
                        <a:t>NA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l" rtl="0" fontAlgn="ctr"/>
                      <a:r>
                        <a:rPr lang="en-US" sz="900" b="0" i="0" u="none" strike="noStrike" dirty="0">
                          <a:solidFill>
                            <a:srgbClr val="000000"/>
                          </a:solidFill>
                          <a:effectLst/>
                          <a:latin typeface="Arial" panose="020B060402020202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r>
              <a:tr h="410504">
                <a:tc>
                  <a:txBody>
                    <a:bodyPr/>
                    <a:lstStyle/>
                    <a:p>
                      <a:pPr algn="ctr" rtl="0" fontAlgn="ctr"/>
                      <a:r>
                        <a:rPr lang="en-US" sz="900" b="0" i="0" u="none" strike="noStrike" dirty="0" smtClean="0">
                          <a:solidFill>
                            <a:srgbClr val="000000"/>
                          </a:solidFill>
                          <a:effectLst/>
                          <a:latin typeface="Arial" panose="020B0604020202020204" pitchFamily="34" charset="0"/>
                        </a:rPr>
                        <a:t>12</a:t>
                      </a:r>
                      <a:endParaRPr lang="en-US" sz="900" b="0" i="0" u="none" strike="noStrike" dirty="0">
                        <a:solidFill>
                          <a:srgbClr val="000000"/>
                        </a:solidFill>
                        <a:effectLst/>
                        <a:latin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l" rtl="0" fontAlgn="ctr"/>
                      <a:r>
                        <a:rPr lang="en-US" sz="900" b="0" i="0" u="none" strike="noStrike" dirty="0" smtClean="0">
                          <a:solidFill>
                            <a:srgbClr val="000000"/>
                          </a:solidFill>
                          <a:effectLst/>
                          <a:latin typeface="Arial" panose="020B0604020202020204" pitchFamily="34" charset="0"/>
                        </a:rPr>
                        <a:t>ISO – 360, PPC and </a:t>
                      </a:r>
                      <a:r>
                        <a:rPr lang="en-US" sz="900" b="0" i="0" u="none" strike="noStrike" dirty="0" err="1" smtClean="0">
                          <a:solidFill>
                            <a:srgbClr val="000000"/>
                          </a:solidFill>
                          <a:effectLst/>
                          <a:latin typeface="Arial" panose="020B0604020202020204" pitchFamily="34" charset="0"/>
                        </a:rPr>
                        <a:t>Fireline</a:t>
                      </a:r>
                      <a:endParaRPr lang="en-US" sz="900" b="0" i="0" u="none" strike="noStrike" dirty="0">
                        <a:solidFill>
                          <a:srgbClr val="000000"/>
                        </a:solidFill>
                        <a:effectLst/>
                        <a:latin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sz="900" b="0" i="0" u="none" strike="noStrike" dirty="0" smtClean="0">
                          <a:solidFill>
                            <a:srgbClr val="000000"/>
                          </a:solidFill>
                          <a:effectLst/>
                          <a:latin typeface="Arial" panose="020B0604020202020204" pitchFamily="34" charset="0"/>
                        </a:rPr>
                        <a:t>HDES CA HO,</a:t>
                      </a:r>
                      <a:r>
                        <a:rPr lang="en-US" sz="900" b="0" i="0" u="none" strike="noStrike" baseline="0" dirty="0" smtClean="0">
                          <a:solidFill>
                            <a:srgbClr val="000000"/>
                          </a:solidFill>
                          <a:effectLst/>
                          <a:latin typeface="Arial" panose="020B0604020202020204" pitchFamily="34" charset="0"/>
                        </a:rPr>
                        <a:t> SIS CA DP3 and FoxPro CA PUP</a:t>
                      </a:r>
                      <a:endParaRPr lang="en-US" sz="900" b="0" i="0" u="none" strike="noStrike" dirty="0" smtClean="0">
                        <a:solidFill>
                          <a:srgbClr val="000000"/>
                        </a:solidFill>
                        <a:effectLst/>
                        <a:latin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ctr" rtl="0" fontAlgn="ctr"/>
                      <a:r>
                        <a:rPr lang="en-US" sz="900" b="0" i="0" u="none" strike="noStrike" dirty="0" smtClean="0">
                          <a:solidFill>
                            <a:srgbClr val="000000"/>
                          </a:solidFill>
                          <a:effectLst/>
                          <a:latin typeface="Arial" panose="020B0604020202020204" pitchFamily="34" charset="0"/>
                        </a:rPr>
                        <a:t>UW rules, Error status, Task generation, service down, PPC reorder</a:t>
                      </a:r>
                      <a:r>
                        <a:rPr lang="en-US" sz="900" b="0" i="0" u="none" strike="noStrike" baseline="0" dirty="0" smtClean="0">
                          <a:solidFill>
                            <a:srgbClr val="000000"/>
                          </a:solidFill>
                          <a:effectLst/>
                          <a:latin typeface="Arial" panose="020B0604020202020204" pitchFamily="34" charset="0"/>
                        </a:rPr>
                        <a:t> at 2R,</a:t>
                      </a:r>
                      <a:endParaRPr lang="en-US" sz="900" b="0" i="0" u="none" strike="noStrike" dirty="0">
                        <a:solidFill>
                          <a:srgbClr val="000000"/>
                        </a:solidFill>
                        <a:effectLst/>
                        <a:latin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ctr" rtl="0" fontAlgn="ctr"/>
                      <a:r>
                        <a:rPr lang="en-US" sz="900" b="0" i="0" u="none" strike="noStrike" dirty="0">
                          <a:solidFill>
                            <a:srgbClr val="000000"/>
                          </a:solidFill>
                          <a:effectLst/>
                          <a:latin typeface="Arial" panose="020B0604020202020204" pitchFamily="34" charset="0"/>
                        </a:rPr>
                        <a:t>NA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l" rtl="0" fontAlgn="ctr"/>
                      <a:r>
                        <a:rPr lang="en-US" sz="900" b="0" i="0" u="none" strike="noStrike" dirty="0">
                          <a:solidFill>
                            <a:srgbClr val="000000"/>
                          </a:solidFill>
                          <a:effectLst/>
                          <a:latin typeface="Arial" panose="020B060402020202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r>
              <a:tr h="141810">
                <a:tc>
                  <a:txBody>
                    <a:bodyPr/>
                    <a:lstStyle/>
                    <a:p>
                      <a:pPr algn="ctr" rtl="0" fontAlgn="ctr"/>
                      <a:r>
                        <a:rPr lang="en-US" sz="900" b="0" i="0" u="none" strike="noStrike" dirty="0" smtClean="0">
                          <a:solidFill>
                            <a:srgbClr val="000000"/>
                          </a:solidFill>
                          <a:effectLst/>
                          <a:latin typeface="Arial" panose="020B0604020202020204" pitchFamily="34" charset="0"/>
                        </a:rPr>
                        <a:t>13</a:t>
                      </a:r>
                      <a:endParaRPr lang="en-US" sz="900" b="0" i="0" u="none" strike="noStrike" dirty="0">
                        <a:solidFill>
                          <a:srgbClr val="000000"/>
                        </a:solidFill>
                        <a:effectLst/>
                        <a:latin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l" rtl="0" fontAlgn="ctr"/>
                      <a:r>
                        <a:rPr lang="en-US" sz="900" b="0" i="0" u="none" strike="noStrike" dirty="0">
                          <a:solidFill>
                            <a:srgbClr val="000000"/>
                          </a:solidFill>
                          <a:effectLst/>
                          <a:latin typeface="Arial" panose="020B0604020202020204" pitchFamily="34" charset="0"/>
                        </a:rPr>
                        <a:t>Net Promoter Score NPS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sz="900" b="0" i="0" u="none" strike="noStrike" smtClean="0">
                          <a:solidFill>
                            <a:srgbClr val="000000"/>
                          </a:solidFill>
                          <a:effectLst/>
                          <a:latin typeface="Arial" panose="020B0604020202020204" pitchFamily="34" charset="0"/>
                        </a:rPr>
                        <a:t>HDES CA HO,</a:t>
                      </a:r>
                      <a:r>
                        <a:rPr lang="en-US" sz="900" b="0" i="0" u="none" strike="noStrike" baseline="0" smtClean="0">
                          <a:solidFill>
                            <a:srgbClr val="000000"/>
                          </a:solidFill>
                          <a:effectLst/>
                          <a:latin typeface="Arial" panose="020B0604020202020204" pitchFamily="34" charset="0"/>
                        </a:rPr>
                        <a:t> SIS CA DP3 and FoxPro CA PUP</a:t>
                      </a:r>
                      <a:endParaRPr lang="en-US" sz="900" b="0" i="0" u="none" strike="noStrike" dirty="0" smtClean="0">
                        <a:solidFill>
                          <a:srgbClr val="000000"/>
                        </a:solidFill>
                        <a:effectLst/>
                        <a:latin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ctr" rtl="0" fontAlgn="ctr"/>
                      <a:r>
                        <a:rPr lang="en-US" sz="900" b="0" i="0" u="none" strike="noStrike" dirty="0" smtClean="0">
                          <a:solidFill>
                            <a:srgbClr val="000000"/>
                          </a:solidFill>
                          <a:effectLst/>
                          <a:latin typeface="Arial" panose="020B0604020202020204" pitchFamily="34" charset="0"/>
                        </a:rPr>
                        <a:t>4020 file</a:t>
                      </a:r>
                      <a:endParaRPr lang="en-US" sz="900" b="0" i="0" u="none" strike="noStrike" dirty="0">
                        <a:solidFill>
                          <a:srgbClr val="000000"/>
                        </a:solidFill>
                        <a:effectLst/>
                        <a:latin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ctr" rtl="0" fontAlgn="ctr"/>
                      <a:r>
                        <a:rPr lang="en-US" sz="900" b="0" i="0" u="none" strike="noStrike">
                          <a:solidFill>
                            <a:srgbClr val="000000"/>
                          </a:solidFill>
                          <a:effectLst/>
                          <a:latin typeface="Arial" panose="020B0604020202020204" pitchFamily="34" charset="0"/>
                        </a:rPr>
                        <a:t>NA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l" rtl="0" fontAlgn="ctr"/>
                      <a:r>
                        <a:rPr lang="en-US" sz="900" b="0" i="0" u="none" strike="noStrike" dirty="0">
                          <a:solidFill>
                            <a:srgbClr val="000000"/>
                          </a:solidFill>
                          <a:effectLst/>
                          <a:latin typeface="Arial" panose="020B060402020202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r>
              <a:tr h="276157">
                <a:tc>
                  <a:txBody>
                    <a:bodyPr/>
                    <a:lstStyle/>
                    <a:p>
                      <a:pPr algn="ctr" rtl="0" fontAlgn="ctr"/>
                      <a:r>
                        <a:rPr lang="en-US" sz="900" b="0" i="0" u="none" strike="noStrike" dirty="0" smtClean="0">
                          <a:solidFill>
                            <a:srgbClr val="000000"/>
                          </a:solidFill>
                          <a:effectLst/>
                          <a:latin typeface="Arial" panose="020B0604020202020204" pitchFamily="34" charset="0"/>
                        </a:rPr>
                        <a:t>14</a:t>
                      </a:r>
                      <a:endParaRPr lang="en-US" sz="900" b="0" i="0" u="none" strike="noStrike" dirty="0">
                        <a:solidFill>
                          <a:srgbClr val="000000"/>
                        </a:solidFill>
                        <a:effectLst/>
                        <a:latin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l" rtl="0" fontAlgn="ctr"/>
                      <a:r>
                        <a:rPr lang="en-US" sz="900" b="0" i="0" u="none" strike="noStrike" dirty="0" smtClean="0">
                          <a:solidFill>
                            <a:srgbClr val="000000"/>
                          </a:solidFill>
                          <a:effectLst/>
                          <a:latin typeface="Arial" panose="020B0604020202020204" pitchFamily="34" charset="0"/>
                        </a:rPr>
                        <a:t>SOA</a:t>
                      </a:r>
                      <a:r>
                        <a:rPr lang="en-US" sz="900" b="0" i="0" u="none" strike="noStrike" baseline="0" dirty="0" smtClean="0">
                          <a:solidFill>
                            <a:srgbClr val="000000"/>
                          </a:solidFill>
                          <a:effectLst/>
                          <a:latin typeface="Arial" panose="020B0604020202020204" pitchFamily="34" charset="0"/>
                        </a:rPr>
                        <a:t> Services</a:t>
                      </a:r>
                      <a:endParaRPr lang="en-US" sz="900" b="0" i="0" u="none" strike="noStrike" dirty="0">
                        <a:solidFill>
                          <a:srgbClr val="000000"/>
                        </a:solidFill>
                        <a:effectLst/>
                        <a:latin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sz="900" b="0" i="0" u="none" strike="noStrike" dirty="0" smtClean="0">
                          <a:solidFill>
                            <a:srgbClr val="000000"/>
                          </a:solidFill>
                          <a:effectLst/>
                          <a:latin typeface="Arial" panose="020B0604020202020204" pitchFamily="34" charset="0"/>
                        </a:rPr>
                        <a:t>HDES CA HO,</a:t>
                      </a:r>
                      <a:r>
                        <a:rPr lang="en-US" sz="900" b="0" i="0" u="none" strike="noStrike" baseline="0" dirty="0" smtClean="0">
                          <a:solidFill>
                            <a:srgbClr val="000000"/>
                          </a:solidFill>
                          <a:effectLst/>
                          <a:latin typeface="Arial" panose="020B0604020202020204" pitchFamily="34" charset="0"/>
                        </a:rPr>
                        <a:t> SIS CA DP3 and FoxPro CA PUP</a:t>
                      </a:r>
                      <a:endParaRPr lang="en-US" sz="900" b="0" i="0" u="none" strike="noStrike" dirty="0" smtClean="0">
                        <a:solidFill>
                          <a:srgbClr val="000000"/>
                        </a:solidFill>
                        <a:effectLst/>
                        <a:latin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ctr" rtl="0" fontAlgn="ctr"/>
                      <a:r>
                        <a:rPr lang="en-US" sz="900" b="0" i="0" u="none" strike="noStrike" dirty="0" err="1" smtClean="0">
                          <a:solidFill>
                            <a:srgbClr val="000000"/>
                          </a:solidFill>
                          <a:effectLst/>
                          <a:latin typeface="Arial" panose="020B0604020202020204" pitchFamily="34" charset="0"/>
                        </a:rPr>
                        <a:t>Retrieveautopolicydetails</a:t>
                      </a:r>
                      <a:r>
                        <a:rPr lang="en-US" sz="900" b="0" i="0" u="none" strike="noStrike" baseline="0" dirty="0" smtClean="0">
                          <a:solidFill>
                            <a:srgbClr val="000000"/>
                          </a:solidFill>
                          <a:effectLst/>
                          <a:latin typeface="Arial" panose="020B0604020202020204" pitchFamily="34" charset="0"/>
                        </a:rPr>
                        <a:t> and </a:t>
                      </a:r>
                      <a:r>
                        <a:rPr lang="en-US" sz="900" b="0" i="0" u="none" strike="noStrike" dirty="0" smtClean="0">
                          <a:solidFill>
                            <a:srgbClr val="000000"/>
                          </a:solidFill>
                          <a:effectLst/>
                          <a:latin typeface="Arial" panose="020B0604020202020204" pitchFamily="34" charset="0"/>
                        </a:rPr>
                        <a:t> </a:t>
                      </a:r>
                      <a:r>
                        <a:rPr lang="en-US" sz="900" b="0" i="0" u="none" strike="noStrike" dirty="0" err="1" smtClean="0">
                          <a:solidFill>
                            <a:srgbClr val="000000"/>
                          </a:solidFill>
                          <a:effectLst/>
                          <a:latin typeface="Arial" panose="020B0604020202020204" pitchFamily="34" charset="0"/>
                        </a:rPr>
                        <a:t>Retrievepropertypolicy</a:t>
                      </a:r>
                      <a:r>
                        <a:rPr lang="en-US" sz="900" b="0" i="0" u="none" strike="noStrike" baseline="0" dirty="0" err="1" smtClean="0">
                          <a:solidFill>
                            <a:srgbClr val="000000"/>
                          </a:solidFill>
                          <a:effectLst/>
                          <a:latin typeface="Arial" panose="020B0604020202020204" pitchFamily="34" charset="0"/>
                        </a:rPr>
                        <a:t>details</a:t>
                      </a:r>
                      <a:endParaRPr lang="en-US" sz="900" b="0" i="0" u="none" strike="noStrike" dirty="0">
                        <a:solidFill>
                          <a:srgbClr val="000000"/>
                        </a:solidFill>
                        <a:effectLst/>
                        <a:latin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ctr" rtl="0" fontAlgn="ctr"/>
                      <a:r>
                        <a:rPr lang="en-US" sz="900" b="0" i="0" u="none" strike="noStrike">
                          <a:solidFill>
                            <a:srgbClr val="000000"/>
                          </a:solidFill>
                          <a:effectLst/>
                          <a:latin typeface="Arial" panose="020B0604020202020204" pitchFamily="34" charset="0"/>
                        </a:rPr>
                        <a:t>NA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l" rtl="0" fontAlgn="ctr"/>
                      <a:r>
                        <a:rPr lang="en-US" sz="900" b="0" i="0" u="none" strike="noStrike" dirty="0">
                          <a:solidFill>
                            <a:srgbClr val="000000"/>
                          </a:solidFill>
                          <a:effectLst/>
                          <a:latin typeface="Arial" panose="020B060402020202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r>
            </a:tbl>
          </a:graphicData>
        </a:graphic>
      </p:graphicFrame>
      <p:sp>
        <p:nvSpPr>
          <p:cNvPr id="6" name="Title 1"/>
          <p:cNvSpPr txBox="1">
            <a:spLocks/>
          </p:cNvSpPr>
          <p:nvPr/>
        </p:nvSpPr>
        <p:spPr bwMode="gray">
          <a:xfrm>
            <a:off x="118762" y="98557"/>
            <a:ext cx="8492599" cy="468330"/>
          </a:xfrm>
          <a:prstGeom prst="rect">
            <a:avLst/>
          </a:prstGeom>
        </p:spPr>
        <p:txBody>
          <a:bodyPr vert="horz" lIns="91440" tIns="45720" rIns="91440" bIns="45720" rtlCol="0">
            <a:noAutofit/>
          </a:bodyPr>
          <a:lstStyle>
            <a:lvl1pPr indent="0" defTabSz="457200">
              <a:lnSpc>
                <a:spcPct val="105000"/>
              </a:lnSpc>
              <a:spcBef>
                <a:spcPts val="600"/>
              </a:spcBef>
              <a:spcAft>
                <a:spcPts val="600"/>
              </a:spcAft>
              <a:buClr>
                <a:schemeClr val="accent1"/>
              </a:buClr>
              <a:buFontTx/>
              <a:buNone/>
              <a:defRPr sz="2000">
                <a:solidFill>
                  <a:schemeClr val="tx2">
                    <a:lumMod val="90000"/>
                    <a:lumOff val="10000"/>
                  </a:schemeClr>
                </a:solidFill>
                <a:latin typeface="Arial" panose="020B0604020202020204" pitchFamily="34" charset="0"/>
                <a:cs typeface="Arial" panose="020B0604020202020204" pitchFamily="34" charset="0"/>
              </a:defRPr>
            </a:lvl1pPr>
            <a:lvl2pPr indent="0" algn="ctr" defTabSz="457200">
              <a:lnSpc>
                <a:spcPct val="105000"/>
              </a:lnSpc>
              <a:spcBef>
                <a:spcPts val="600"/>
              </a:spcBef>
              <a:buClr>
                <a:schemeClr val="tx2"/>
              </a:buClr>
              <a:buFont typeface="Wingdings" charset="2"/>
              <a:buNone/>
              <a:defRPr sz="1400">
                <a:solidFill>
                  <a:schemeClr val="tx1">
                    <a:tint val="75000"/>
                  </a:schemeClr>
                </a:solidFill>
                <a:latin typeface="Arial" pitchFamily="34" charset="0"/>
                <a:cs typeface="Arial" pitchFamily="34" charset="0"/>
              </a:defRPr>
            </a:lvl2pPr>
            <a:lvl3pPr indent="0" algn="ctr" defTabSz="457200">
              <a:lnSpc>
                <a:spcPct val="105000"/>
              </a:lnSpc>
              <a:spcBef>
                <a:spcPts val="600"/>
              </a:spcBef>
              <a:buClr>
                <a:schemeClr val="accent1"/>
              </a:buClr>
              <a:buSzPct val="100000"/>
              <a:buFont typeface="Arial" pitchFamily="34" charset="0"/>
              <a:buNone/>
              <a:defRPr sz="1400">
                <a:solidFill>
                  <a:schemeClr val="tx1">
                    <a:tint val="75000"/>
                  </a:schemeClr>
                </a:solidFill>
                <a:latin typeface="Arial" pitchFamily="34" charset="0"/>
                <a:cs typeface="Arial" pitchFamily="34" charset="0"/>
              </a:defRPr>
            </a:lvl3pPr>
            <a:lvl4pPr indent="0" algn="ctr" defTabSz="457200">
              <a:lnSpc>
                <a:spcPct val="105000"/>
              </a:lnSpc>
              <a:spcBef>
                <a:spcPts val="600"/>
              </a:spcBef>
              <a:buClr>
                <a:schemeClr val="accent5"/>
              </a:buClr>
              <a:buSzPct val="100000"/>
              <a:buFont typeface="Arial" pitchFamily="34" charset="0"/>
              <a:buNone/>
              <a:defRPr sz="1400">
                <a:solidFill>
                  <a:schemeClr val="tx1">
                    <a:tint val="75000"/>
                  </a:schemeClr>
                </a:solidFill>
                <a:latin typeface="Arial" pitchFamily="34" charset="0"/>
                <a:cs typeface="Arial" pitchFamily="34" charset="0"/>
              </a:defRPr>
            </a:lvl4pPr>
            <a:lvl5pPr indent="0" algn="ctr" defTabSz="457200">
              <a:lnSpc>
                <a:spcPct val="105000"/>
              </a:lnSpc>
              <a:spcBef>
                <a:spcPts val="600"/>
              </a:spcBef>
              <a:buClr>
                <a:schemeClr val="accent3"/>
              </a:buClr>
              <a:buSzPct val="100000"/>
              <a:buFont typeface="Arial" pitchFamily="34" charset="0"/>
              <a:buNone/>
              <a:defRPr sz="1400">
                <a:solidFill>
                  <a:schemeClr val="tx1">
                    <a:tint val="75000"/>
                  </a:schemeClr>
                </a:solidFill>
                <a:latin typeface="Arial" pitchFamily="34" charset="0"/>
                <a:cs typeface="Arial" pitchFamily="34" charset="0"/>
              </a:defRPr>
            </a:lvl5pPr>
            <a:lvl6pPr indent="0" algn="ctr" defTabSz="457200">
              <a:spcBef>
                <a:spcPct val="20000"/>
              </a:spcBef>
              <a:buFont typeface="Arial"/>
              <a:buNone/>
              <a:defRPr sz="2000">
                <a:solidFill>
                  <a:schemeClr val="tx1">
                    <a:tint val="75000"/>
                  </a:schemeClr>
                </a:solidFill>
              </a:defRPr>
            </a:lvl6pPr>
            <a:lvl7pPr indent="0" algn="ctr" defTabSz="457200">
              <a:spcBef>
                <a:spcPct val="20000"/>
              </a:spcBef>
              <a:buFont typeface="Arial"/>
              <a:buNone/>
              <a:defRPr sz="2000">
                <a:solidFill>
                  <a:schemeClr val="tx1">
                    <a:tint val="75000"/>
                  </a:schemeClr>
                </a:solidFill>
              </a:defRPr>
            </a:lvl7pPr>
            <a:lvl8pPr indent="0" algn="ctr" defTabSz="457200">
              <a:spcBef>
                <a:spcPct val="20000"/>
              </a:spcBef>
              <a:buFont typeface="Arial"/>
              <a:buNone/>
              <a:defRPr sz="2000">
                <a:solidFill>
                  <a:schemeClr val="tx1">
                    <a:tint val="75000"/>
                  </a:schemeClr>
                </a:solidFill>
              </a:defRPr>
            </a:lvl8pPr>
            <a:lvl9pPr indent="0" algn="ctr" defTabSz="457200">
              <a:spcBef>
                <a:spcPct val="20000"/>
              </a:spcBef>
              <a:buFont typeface="Arial"/>
              <a:buNone/>
              <a:defRPr sz="2000">
                <a:solidFill>
                  <a:schemeClr val="tx1">
                    <a:tint val="75000"/>
                  </a:schemeClr>
                </a:solidFill>
              </a:defRPr>
            </a:lvl9pPr>
          </a:lstStyle>
          <a:p>
            <a:endParaRPr lang="en-US" sz="2400" dirty="0">
              <a:solidFill>
                <a:schemeClr val="tx2"/>
              </a:solidFill>
            </a:endParaRPr>
          </a:p>
        </p:txBody>
      </p:sp>
      <p:sp>
        <p:nvSpPr>
          <p:cNvPr id="8" name="Title 1"/>
          <p:cNvSpPr txBox="1">
            <a:spLocks/>
          </p:cNvSpPr>
          <p:nvPr/>
        </p:nvSpPr>
        <p:spPr bwMode="gray">
          <a:xfrm>
            <a:off x="213943" y="191860"/>
            <a:ext cx="8399462" cy="355359"/>
          </a:xfrm>
          <a:prstGeom prst="rect">
            <a:avLst/>
          </a:prstGeom>
        </p:spPr>
        <p:txBody>
          <a:bodyPr vert="horz" lIns="91440" tIns="45720" rIns="91440" bIns="45720" rtlCol="0">
            <a:noAutofit/>
          </a:bodyPr>
          <a:lstStyle>
            <a:lvl1pPr indent="0" defTabSz="457200">
              <a:lnSpc>
                <a:spcPct val="105000"/>
              </a:lnSpc>
              <a:spcBef>
                <a:spcPts val="600"/>
              </a:spcBef>
              <a:spcAft>
                <a:spcPts val="600"/>
              </a:spcAft>
              <a:buClr>
                <a:schemeClr val="accent1"/>
              </a:buClr>
              <a:buFontTx/>
              <a:buNone/>
              <a:defRPr sz="2000">
                <a:solidFill>
                  <a:schemeClr val="tx2">
                    <a:lumMod val="90000"/>
                    <a:lumOff val="10000"/>
                  </a:schemeClr>
                </a:solidFill>
                <a:latin typeface="Arial" panose="020B0604020202020204" pitchFamily="34" charset="0"/>
                <a:cs typeface="Arial" panose="020B0604020202020204" pitchFamily="34" charset="0"/>
              </a:defRPr>
            </a:lvl1pPr>
            <a:lvl2pPr indent="0" algn="ctr" defTabSz="457200">
              <a:lnSpc>
                <a:spcPct val="105000"/>
              </a:lnSpc>
              <a:spcBef>
                <a:spcPts val="600"/>
              </a:spcBef>
              <a:buClr>
                <a:schemeClr val="tx2"/>
              </a:buClr>
              <a:buFont typeface="Wingdings" charset="2"/>
              <a:buNone/>
              <a:defRPr sz="1400">
                <a:solidFill>
                  <a:schemeClr val="tx1">
                    <a:tint val="75000"/>
                  </a:schemeClr>
                </a:solidFill>
                <a:latin typeface="Arial" pitchFamily="34" charset="0"/>
                <a:cs typeface="Arial" pitchFamily="34" charset="0"/>
              </a:defRPr>
            </a:lvl2pPr>
            <a:lvl3pPr indent="0" algn="ctr" defTabSz="457200">
              <a:lnSpc>
                <a:spcPct val="105000"/>
              </a:lnSpc>
              <a:spcBef>
                <a:spcPts val="600"/>
              </a:spcBef>
              <a:buClr>
                <a:schemeClr val="accent1"/>
              </a:buClr>
              <a:buSzPct val="100000"/>
              <a:buFont typeface="Arial" pitchFamily="34" charset="0"/>
              <a:buNone/>
              <a:defRPr sz="1400">
                <a:solidFill>
                  <a:schemeClr val="tx1">
                    <a:tint val="75000"/>
                  </a:schemeClr>
                </a:solidFill>
                <a:latin typeface="Arial" pitchFamily="34" charset="0"/>
                <a:cs typeface="Arial" pitchFamily="34" charset="0"/>
              </a:defRPr>
            </a:lvl3pPr>
            <a:lvl4pPr indent="0" algn="ctr" defTabSz="457200">
              <a:lnSpc>
                <a:spcPct val="105000"/>
              </a:lnSpc>
              <a:spcBef>
                <a:spcPts val="600"/>
              </a:spcBef>
              <a:buClr>
                <a:schemeClr val="accent5"/>
              </a:buClr>
              <a:buSzPct val="100000"/>
              <a:buFont typeface="Arial" pitchFamily="34" charset="0"/>
              <a:buNone/>
              <a:defRPr sz="1400">
                <a:solidFill>
                  <a:schemeClr val="tx1">
                    <a:tint val="75000"/>
                  </a:schemeClr>
                </a:solidFill>
                <a:latin typeface="Arial" pitchFamily="34" charset="0"/>
                <a:cs typeface="Arial" pitchFamily="34" charset="0"/>
              </a:defRPr>
            </a:lvl4pPr>
            <a:lvl5pPr indent="0" algn="ctr" defTabSz="457200">
              <a:lnSpc>
                <a:spcPct val="105000"/>
              </a:lnSpc>
              <a:spcBef>
                <a:spcPts val="600"/>
              </a:spcBef>
              <a:buClr>
                <a:schemeClr val="accent3"/>
              </a:buClr>
              <a:buSzPct val="100000"/>
              <a:buFont typeface="Arial" pitchFamily="34" charset="0"/>
              <a:buNone/>
              <a:defRPr sz="1400">
                <a:solidFill>
                  <a:schemeClr val="tx1">
                    <a:tint val="75000"/>
                  </a:schemeClr>
                </a:solidFill>
                <a:latin typeface="Arial" pitchFamily="34" charset="0"/>
                <a:cs typeface="Arial" pitchFamily="34" charset="0"/>
              </a:defRPr>
            </a:lvl5pPr>
            <a:lvl6pPr indent="0" algn="ctr" defTabSz="457200">
              <a:spcBef>
                <a:spcPct val="20000"/>
              </a:spcBef>
              <a:buFont typeface="Arial"/>
              <a:buNone/>
              <a:defRPr sz="2000">
                <a:solidFill>
                  <a:schemeClr val="tx1">
                    <a:tint val="75000"/>
                  </a:schemeClr>
                </a:solidFill>
              </a:defRPr>
            </a:lvl6pPr>
            <a:lvl7pPr indent="0" algn="ctr" defTabSz="457200">
              <a:spcBef>
                <a:spcPct val="20000"/>
              </a:spcBef>
              <a:buFont typeface="Arial"/>
              <a:buNone/>
              <a:defRPr sz="2000">
                <a:solidFill>
                  <a:schemeClr val="tx1">
                    <a:tint val="75000"/>
                  </a:schemeClr>
                </a:solidFill>
              </a:defRPr>
            </a:lvl7pPr>
            <a:lvl8pPr indent="0" algn="ctr" defTabSz="457200">
              <a:spcBef>
                <a:spcPct val="20000"/>
              </a:spcBef>
              <a:buFont typeface="Arial"/>
              <a:buNone/>
              <a:defRPr sz="2000">
                <a:solidFill>
                  <a:schemeClr val="tx1">
                    <a:tint val="75000"/>
                  </a:schemeClr>
                </a:solidFill>
              </a:defRPr>
            </a:lvl8pPr>
            <a:lvl9pPr indent="0" algn="ctr" defTabSz="457200">
              <a:spcBef>
                <a:spcPct val="20000"/>
              </a:spcBef>
              <a:buFont typeface="Arial"/>
              <a:buNone/>
              <a:defRPr sz="2000">
                <a:solidFill>
                  <a:schemeClr val="tx1">
                    <a:tint val="75000"/>
                  </a:schemeClr>
                </a:solidFill>
              </a:defRPr>
            </a:lvl9pPr>
          </a:lstStyle>
          <a:p>
            <a:pPr lvl="0" defTabSz="914400" fontAlgn="base">
              <a:lnSpc>
                <a:spcPct val="106000"/>
              </a:lnSpc>
              <a:spcBef>
                <a:spcPct val="50000"/>
              </a:spcBef>
              <a:spcAft>
                <a:spcPct val="0"/>
              </a:spcAft>
              <a:buClr>
                <a:schemeClr val="tx1"/>
              </a:buClr>
            </a:pPr>
            <a:r>
              <a:rPr lang="en-US" sz="2400" dirty="0" smtClean="0">
                <a:solidFill>
                  <a:schemeClr val="tx2"/>
                </a:solidFill>
              </a:rPr>
              <a:t>High Level </a:t>
            </a:r>
            <a:r>
              <a:rPr lang="en-US" sz="2400" dirty="0">
                <a:solidFill>
                  <a:schemeClr val="tx2"/>
                </a:solidFill>
              </a:rPr>
              <a:t>Summary of </a:t>
            </a:r>
            <a:r>
              <a:rPr lang="en-US" sz="2400" dirty="0" smtClean="0">
                <a:solidFill>
                  <a:schemeClr val="tx2"/>
                </a:solidFill>
              </a:rPr>
              <a:t>CA Conversions - Integration</a:t>
            </a:r>
            <a:endParaRPr lang="en-US" sz="2400" dirty="0">
              <a:solidFill>
                <a:schemeClr val="tx2"/>
              </a:solidFill>
            </a:endParaRPr>
          </a:p>
        </p:txBody>
      </p:sp>
    </p:spTree>
    <p:extLst>
      <p:ext uri="{BB962C8B-B14F-4D97-AF65-F5344CB8AC3E}">
        <p14:creationId xmlns:p14="http://schemas.microsoft.com/office/powerpoint/2010/main" val="134508150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85559698"/>
              </p:ext>
            </p:extLst>
          </p:nvPr>
        </p:nvGraphicFramePr>
        <p:xfrm>
          <a:off x="489395" y="3191256"/>
          <a:ext cx="8300340" cy="1854200"/>
        </p:xfrm>
        <a:graphic>
          <a:graphicData uri="http://schemas.openxmlformats.org/drawingml/2006/table">
            <a:tbl>
              <a:tblPr firstRow="1" bandRow="1">
                <a:tableStyleId>{5940675A-B579-460E-94D1-54222C63F5DA}</a:tableStyleId>
              </a:tblPr>
              <a:tblGrid>
                <a:gridCol w="1952053"/>
                <a:gridCol w="1655954"/>
                <a:gridCol w="975043"/>
                <a:gridCol w="1657667"/>
                <a:gridCol w="1230630"/>
                <a:gridCol w="828993"/>
              </a:tblGrid>
              <a:tr h="370840">
                <a:tc>
                  <a:txBody>
                    <a:bodyPr/>
                    <a:lstStyle/>
                    <a:p>
                      <a:pPr marL="0" algn="ctr" defTabSz="457200" rtl="0" eaLnBrk="1" fontAlgn="ctr" latinLnBrk="0" hangingPunct="1"/>
                      <a:r>
                        <a:rPr lang="en-US" sz="900" b="1" i="0" u="none" strike="noStrike" kern="1200" dirty="0" smtClean="0">
                          <a:solidFill>
                            <a:srgbClr val="FFFFFF"/>
                          </a:solidFill>
                          <a:effectLst/>
                          <a:latin typeface="Arial" panose="020B0604020202020204" pitchFamily="34" charset="0"/>
                          <a:ea typeface="+mn-ea"/>
                          <a:cs typeface="Arial" panose="020B0604020202020204" pitchFamily="34" charset="0"/>
                        </a:rPr>
                        <a:t>Product</a:t>
                      </a:r>
                      <a:endParaRPr lang="en-US" sz="900" b="1" i="0" u="none" strike="noStrike" kern="1200" dirty="0">
                        <a:solidFill>
                          <a:srgbClr val="FFFFFF"/>
                        </a:solidFill>
                        <a:effectLst/>
                        <a:latin typeface="Arial" panose="020B0604020202020204" pitchFamily="34" charset="0"/>
                        <a:ea typeface="+mn-ea"/>
                        <a:cs typeface="Arial" panose="020B0604020202020204" pitchFamily="34" charset="0"/>
                      </a:endParaRPr>
                    </a:p>
                  </a:txBody>
                  <a:tcPr anchor="ctr">
                    <a:solidFill>
                      <a:srgbClr val="00B0F0"/>
                    </a:solidFill>
                  </a:tcPr>
                </a:tc>
                <a:tc>
                  <a:txBody>
                    <a:bodyPr/>
                    <a:lstStyle/>
                    <a:p>
                      <a:pPr marL="0" algn="ctr" defTabSz="457200" rtl="0" eaLnBrk="1" fontAlgn="ctr" latinLnBrk="0" hangingPunct="1"/>
                      <a:r>
                        <a:rPr lang="en-US" sz="900" b="1" i="0" u="none" strike="noStrike" kern="1200" dirty="0" smtClean="0">
                          <a:solidFill>
                            <a:srgbClr val="FFFFFF"/>
                          </a:solidFill>
                          <a:effectLst/>
                          <a:latin typeface="Arial" panose="020B0604020202020204" pitchFamily="34" charset="0"/>
                          <a:ea typeface="+mn-ea"/>
                          <a:cs typeface="Arial" panose="020B0604020202020204" pitchFamily="34" charset="0"/>
                        </a:rPr>
                        <a:t>New Business</a:t>
                      </a:r>
                      <a:endParaRPr lang="en-US" sz="900" b="1" i="0" u="none" strike="noStrike" kern="1200" dirty="0">
                        <a:solidFill>
                          <a:srgbClr val="FFFFFF"/>
                        </a:solidFill>
                        <a:effectLst/>
                        <a:latin typeface="Arial" panose="020B0604020202020204" pitchFamily="34" charset="0"/>
                        <a:ea typeface="+mn-ea"/>
                        <a:cs typeface="Arial" panose="020B0604020202020204" pitchFamily="34" charset="0"/>
                      </a:endParaRPr>
                    </a:p>
                  </a:txBody>
                  <a:tcPr anchor="ctr">
                    <a:solidFill>
                      <a:srgbClr val="00B0F0"/>
                    </a:solidFill>
                  </a:tcPr>
                </a:tc>
                <a:tc>
                  <a:txBody>
                    <a:bodyPr/>
                    <a:lstStyle/>
                    <a:p>
                      <a:pPr marL="0" algn="ctr" defTabSz="457200" rtl="0" eaLnBrk="1" fontAlgn="ctr" latinLnBrk="0" hangingPunct="1"/>
                      <a:r>
                        <a:rPr lang="en-US" sz="900" b="1" i="0" u="none" strike="noStrike" kern="1200" dirty="0" smtClean="0">
                          <a:solidFill>
                            <a:srgbClr val="FFFFFF"/>
                          </a:solidFill>
                          <a:effectLst/>
                          <a:latin typeface="Arial" panose="020B0604020202020204" pitchFamily="34" charset="0"/>
                          <a:ea typeface="+mn-ea"/>
                          <a:cs typeface="Arial" panose="020B0604020202020204" pitchFamily="34" charset="0"/>
                        </a:rPr>
                        <a:t>Billing</a:t>
                      </a:r>
                      <a:endParaRPr lang="en-US" sz="900" b="1" i="0" u="none" strike="noStrike" kern="1200" dirty="0">
                        <a:solidFill>
                          <a:srgbClr val="FFFFFF"/>
                        </a:solidFill>
                        <a:effectLst/>
                        <a:latin typeface="Arial" panose="020B0604020202020204" pitchFamily="34" charset="0"/>
                        <a:ea typeface="+mn-ea"/>
                        <a:cs typeface="Arial" panose="020B0604020202020204" pitchFamily="34" charset="0"/>
                      </a:endParaRPr>
                    </a:p>
                  </a:txBody>
                  <a:tcPr anchor="ctr">
                    <a:solidFill>
                      <a:srgbClr val="00B0F0"/>
                    </a:solidFill>
                  </a:tcPr>
                </a:tc>
                <a:tc>
                  <a:txBody>
                    <a:bodyPr/>
                    <a:lstStyle/>
                    <a:p>
                      <a:pPr marL="0" algn="ctr" defTabSz="457200" rtl="0" eaLnBrk="1" fontAlgn="ctr" latinLnBrk="0" hangingPunct="1"/>
                      <a:r>
                        <a:rPr lang="en-US" sz="900" b="1" i="0" u="none" strike="noStrike" kern="1200" dirty="0" smtClean="0">
                          <a:solidFill>
                            <a:srgbClr val="FFFFFF"/>
                          </a:solidFill>
                          <a:effectLst/>
                          <a:latin typeface="Arial" panose="020B0604020202020204" pitchFamily="34" charset="0"/>
                          <a:ea typeface="+mn-ea"/>
                          <a:cs typeface="Arial" panose="020B0604020202020204" pitchFamily="34" charset="0"/>
                        </a:rPr>
                        <a:t>Cancellation</a:t>
                      </a:r>
                      <a:endParaRPr lang="en-US" sz="900" b="1" i="0" u="none" strike="noStrike" kern="1200" dirty="0">
                        <a:solidFill>
                          <a:srgbClr val="FFFFFF"/>
                        </a:solidFill>
                        <a:effectLst/>
                        <a:latin typeface="Arial" panose="020B0604020202020204" pitchFamily="34" charset="0"/>
                        <a:ea typeface="+mn-ea"/>
                        <a:cs typeface="Arial" panose="020B0604020202020204" pitchFamily="34" charset="0"/>
                      </a:endParaRPr>
                    </a:p>
                  </a:txBody>
                  <a:tcPr anchor="ctr">
                    <a:solidFill>
                      <a:srgbClr val="00B0F0"/>
                    </a:solidFill>
                  </a:tcPr>
                </a:tc>
                <a:tc>
                  <a:txBody>
                    <a:bodyPr/>
                    <a:lstStyle/>
                    <a:p>
                      <a:pPr marL="0" algn="ctr" defTabSz="457200" rtl="0" eaLnBrk="1" fontAlgn="ctr" latinLnBrk="0" hangingPunct="1"/>
                      <a:r>
                        <a:rPr lang="en-US" sz="900" b="1" i="0" u="none" strike="noStrike" kern="1200" dirty="0" smtClean="0">
                          <a:solidFill>
                            <a:srgbClr val="FFFFFF"/>
                          </a:solidFill>
                          <a:effectLst/>
                          <a:latin typeface="Arial" panose="020B0604020202020204" pitchFamily="34" charset="0"/>
                          <a:ea typeface="+mn-ea"/>
                          <a:cs typeface="Arial" panose="020B0604020202020204" pitchFamily="34" charset="0"/>
                        </a:rPr>
                        <a:t>Renewal</a:t>
                      </a:r>
                      <a:endParaRPr lang="en-US" sz="900" b="1" i="0" u="none" strike="noStrike" kern="1200" dirty="0">
                        <a:solidFill>
                          <a:srgbClr val="FFFFFF"/>
                        </a:solidFill>
                        <a:effectLst/>
                        <a:latin typeface="Arial" panose="020B0604020202020204" pitchFamily="34" charset="0"/>
                        <a:ea typeface="+mn-ea"/>
                        <a:cs typeface="Arial" panose="020B0604020202020204" pitchFamily="34" charset="0"/>
                      </a:endParaRPr>
                    </a:p>
                  </a:txBody>
                  <a:tcPr anchor="ctr">
                    <a:solidFill>
                      <a:srgbClr val="00B0F0"/>
                    </a:solidFill>
                  </a:tcPr>
                </a:tc>
                <a:tc>
                  <a:txBody>
                    <a:bodyPr/>
                    <a:lstStyle/>
                    <a:p>
                      <a:pPr marL="0" algn="ctr" defTabSz="457200" rtl="0" eaLnBrk="1" fontAlgn="ctr" latinLnBrk="0" hangingPunct="1"/>
                      <a:r>
                        <a:rPr lang="en-US" sz="900" b="1" i="0" u="none" strike="noStrike" kern="1200" dirty="0" smtClean="0">
                          <a:solidFill>
                            <a:srgbClr val="FFFFFF"/>
                          </a:solidFill>
                          <a:effectLst/>
                          <a:latin typeface="Arial" panose="020B0604020202020204" pitchFamily="34" charset="0"/>
                          <a:ea typeface="+mn-ea"/>
                          <a:cs typeface="Arial" panose="020B0604020202020204" pitchFamily="34" charset="0"/>
                        </a:rPr>
                        <a:t>Total</a:t>
                      </a:r>
                      <a:endParaRPr lang="en-US" sz="900" b="1" i="0" u="none" strike="noStrike" kern="1200" dirty="0">
                        <a:solidFill>
                          <a:srgbClr val="FFFFFF"/>
                        </a:solidFill>
                        <a:effectLst/>
                        <a:latin typeface="Arial" panose="020B0604020202020204" pitchFamily="34" charset="0"/>
                        <a:ea typeface="+mn-ea"/>
                        <a:cs typeface="Arial" panose="020B0604020202020204" pitchFamily="34" charset="0"/>
                      </a:endParaRPr>
                    </a:p>
                  </a:txBody>
                  <a:tcPr anchor="ctr">
                    <a:solidFill>
                      <a:srgbClr val="00B0F0"/>
                    </a:solidFill>
                  </a:tcPr>
                </a:tc>
              </a:tr>
              <a:tr h="370840">
                <a:tc>
                  <a:txBody>
                    <a:bodyPr/>
                    <a:lstStyle/>
                    <a:p>
                      <a:pPr algn="l"/>
                      <a:r>
                        <a:rPr lang="en-US" sz="900" dirty="0" smtClean="0"/>
                        <a:t>CA HDES(HO)</a:t>
                      </a:r>
                      <a:endParaRPr lang="en-US" sz="9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r>
                        <a:rPr lang="en-US" sz="900" dirty="0" smtClean="0"/>
                        <a:t>0</a:t>
                      </a:r>
                      <a:endParaRPr lang="en-US" sz="9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r>
                        <a:rPr lang="en-US" sz="900" dirty="0" smtClean="0"/>
                        <a:t>4</a:t>
                      </a:r>
                      <a:endParaRPr lang="en-US" sz="9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r>
                        <a:rPr lang="en-US" sz="900" dirty="0" smtClean="0"/>
                        <a:t>4</a:t>
                      </a:r>
                      <a:endParaRPr lang="en-US" sz="9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r>
                        <a:rPr lang="en-US" sz="900" dirty="0" smtClean="0"/>
                        <a:t>4</a:t>
                      </a:r>
                      <a:endParaRPr lang="en-US" sz="9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r>
                        <a:rPr lang="en-US" sz="900" dirty="0" smtClean="0"/>
                        <a:t>12</a:t>
                      </a:r>
                      <a:endParaRPr lang="en-US" sz="900" b="1" dirty="0">
                        <a:latin typeface="Verdana" panose="020B0604030504040204" pitchFamily="34" charset="0"/>
                        <a:ea typeface="Verdana" panose="020B0604030504040204" pitchFamily="34" charset="0"/>
                        <a:cs typeface="Verdana" panose="020B0604030504040204" pitchFamily="34" charset="0"/>
                      </a:endParaRPr>
                    </a:p>
                  </a:txBody>
                  <a:tcPr anchor="ctr"/>
                </a:tc>
              </a:tr>
              <a:tr h="370840">
                <a:tc>
                  <a:txBody>
                    <a:bodyPr/>
                    <a:lstStyle/>
                    <a:p>
                      <a:pPr algn="l"/>
                      <a:r>
                        <a:rPr lang="en-US" sz="900" dirty="0" smtClean="0"/>
                        <a:t>CA</a:t>
                      </a:r>
                      <a:r>
                        <a:rPr lang="en-US" sz="900" baseline="0" dirty="0" smtClean="0"/>
                        <a:t> SIS(DP3)</a:t>
                      </a:r>
                      <a:endParaRPr lang="en-US" sz="9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r>
                        <a:rPr lang="en-US" sz="900" dirty="0" smtClean="0"/>
                        <a:t>0</a:t>
                      </a:r>
                      <a:endParaRPr lang="en-US" sz="9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r>
                        <a:rPr lang="en-US" sz="900" dirty="0" smtClean="0"/>
                        <a:t>0</a:t>
                      </a:r>
                      <a:endParaRPr lang="en-US" sz="9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r>
                        <a:rPr lang="en-US" sz="900" dirty="0" smtClean="0"/>
                        <a:t>0</a:t>
                      </a:r>
                      <a:endParaRPr lang="en-US" sz="9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r>
                        <a:rPr lang="en-US" sz="900" dirty="0" smtClean="0"/>
                        <a:t>4</a:t>
                      </a:r>
                      <a:endParaRPr lang="en-US" sz="9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r>
                        <a:rPr lang="en-US" sz="900" dirty="0" smtClean="0"/>
                        <a:t>4</a:t>
                      </a:r>
                      <a:endParaRPr lang="en-US" sz="900" b="1" dirty="0">
                        <a:latin typeface="Verdana" panose="020B0604030504040204" pitchFamily="34" charset="0"/>
                        <a:ea typeface="Verdana" panose="020B0604030504040204" pitchFamily="34" charset="0"/>
                        <a:cs typeface="Verdana" panose="020B0604030504040204" pitchFamily="34" charset="0"/>
                      </a:endParaRPr>
                    </a:p>
                  </a:txBody>
                  <a:tcPr anchor="ctr"/>
                </a:tc>
              </a:tr>
              <a:tr h="370840">
                <a:tc>
                  <a:txBody>
                    <a:bodyPr/>
                    <a:lstStyle/>
                    <a:p>
                      <a:pPr algn="l"/>
                      <a:r>
                        <a:rPr lang="en-US" sz="900" dirty="0" smtClean="0"/>
                        <a:t>CA FoxPro(PUP)</a:t>
                      </a:r>
                      <a:endParaRPr lang="en-US" sz="9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r>
                        <a:rPr lang="en-US" sz="900" dirty="0" smtClean="0"/>
                        <a:t>0</a:t>
                      </a:r>
                      <a:endParaRPr lang="en-US" sz="9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r>
                        <a:rPr lang="en-US" sz="900" dirty="0" smtClean="0"/>
                        <a:t>0</a:t>
                      </a:r>
                      <a:endParaRPr lang="en-US" sz="9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r>
                        <a:rPr lang="en-US" sz="900" dirty="0" smtClean="0"/>
                        <a:t>0</a:t>
                      </a:r>
                      <a:endParaRPr lang="en-US" sz="9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r>
                        <a:rPr lang="en-US" sz="900" dirty="0" smtClean="0"/>
                        <a:t>4</a:t>
                      </a:r>
                      <a:endParaRPr lang="en-US" sz="9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r>
                        <a:rPr lang="en-US" sz="900" dirty="0" smtClean="0"/>
                        <a:t>4</a:t>
                      </a:r>
                      <a:endParaRPr lang="en-US" sz="900" b="1" dirty="0">
                        <a:latin typeface="Verdana" panose="020B0604030504040204" pitchFamily="34" charset="0"/>
                        <a:ea typeface="Verdana" panose="020B0604030504040204" pitchFamily="34" charset="0"/>
                        <a:cs typeface="Verdana" panose="020B0604030504040204" pitchFamily="34" charset="0"/>
                      </a:endParaRPr>
                    </a:p>
                  </a:txBody>
                  <a:tcPr anchor="ctr"/>
                </a:tc>
              </a:tr>
              <a:tr h="370840">
                <a:tc>
                  <a:txBody>
                    <a:bodyPr/>
                    <a:lstStyle/>
                    <a:p>
                      <a:pPr algn="l"/>
                      <a:r>
                        <a:rPr lang="en-US" sz="900" dirty="0" smtClean="0"/>
                        <a:t>Total</a:t>
                      </a:r>
                      <a:endParaRPr lang="en-US" sz="900" b="1"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r>
                        <a:rPr lang="en-US" sz="900" dirty="0" smtClean="0"/>
                        <a:t>0</a:t>
                      </a:r>
                      <a:endParaRPr lang="en-US" sz="900" b="1"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r>
                        <a:rPr lang="en-US" sz="900" dirty="0" smtClean="0"/>
                        <a:t>4</a:t>
                      </a:r>
                      <a:endParaRPr lang="en-US" sz="900" b="1"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r>
                        <a:rPr lang="en-US" sz="900" dirty="0" smtClean="0"/>
                        <a:t>4</a:t>
                      </a:r>
                      <a:endParaRPr lang="en-US" sz="900" b="1"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r>
                        <a:rPr lang="en-US" sz="900" dirty="0" smtClean="0"/>
                        <a:t>12</a:t>
                      </a:r>
                      <a:endParaRPr lang="en-US" sz="900" b="1"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r>
                        <a:rPr lang="en-US" sz="900" u="sng" dirty="0" smtClean="0"/>
                        <a:t>20</a:t>
                      </a:r>
                      <a:endParaRPr lang="en-US" sz="900" b="1" u="sng" dirty="0">
                        <a:latin typeface="Verdana" panose="020B0604030504040204" pitchFamily="34" charset="0"/>
                        <a:ea typeface="Verdana" panose="020B0604030504040204" pitchFamily="34" charset="0"/>
                        <a:cs typeface="Verdana" panose="020B0604030504040204" pitchFamily="34" charset="0"/>
                      </a:endParaRPr>
                    </a:p>
                  </a:txBody>
                  <a:tcPr anchor="ctr"/>
                </a:tc>
              </a:tr>
            </a:tbl>
          </a:graphicData>
        </a:graphic>
      </p:graphicFrame>
      <p:sp>
        <p:nvSpPr>
          <p:cNvPr id="4" name="TextBox 3"/>
          <p:cNvSpPr txBox="1"/>
          <p:nvPr/>
        </p:nvSpPr>
        <p:spPr bwMode="gray">
          <a:xfrm>
            <a:off x="213943" y="1234440"/>
            <a:ext cx="8300340" cy="1810512"/>
          </a:xfrm>
          <a:prstGeom prst="rect">
            <a:avLst/>
          </a:prstGeom>
        </p:spPr>
        <p:txBody>
          <a:bodyPr vert="horz" wrap="square" lIns="91440" tIns="45720" rIns="91440" bIns="45720" rtlCol="0">
            <a:noAutofit/>
          </a:bodyPr>
          <a:lstStyle/>
          <a:p>
            <a:pPr marL="285750" indent="-285750">
              <a:buFont typeface="Wingdings" panose="05000000000000000000" pitchFamily="2" charset="2"/>
              <a:buChar char="q"/>
            </a:pPr>
            <a:r>
              <a:rPr lang="en-US" sz="1400" dirty="0" smtClean="0">
                <a:solidFill>
                  <a:schemeClr val="tx2"/>
                </a:solidFill>
              </a:rPr>
              <a:t>For Packet Print Conversion testing, renewal packets would be generated for all three legacy system sources and submitted for review. </a:t>
            </a:r>
          </a:p>
          <a:p>
            <a:pPr marL="285750" indent="-285750">
              <a:buFont typeface="Wingdings" panose="05000000000000000000" pitchFamily="2" charset="2"/>
              <a:buChar char="q"/>
            </a:pPr>
            <a:r>
              <a:rPr lang="en-US" sz="1400" dirty="0" smtClean="0">
                <a:solidFill>
                  <a:schemeClr val="tx2"/>
                </a:solidFill>
              </a:rPr>
              <a:t>Each packet would comprise of 4 policies. </a:t>
            </a:r>
          </a:p>
          <a:p>
            <a:pPr marL="285750" indent="-285750">
              <a:buFont typeface="Wingdings" panose="05000000000000000000" pitchFamily="2" charset="2"/>
              <a:buChar char="q"/>
            </a:pPr>
            <a:r>
              <a:rPr lang="en-US" sz="1400" dirty="0" smtClean="0">
                <a:solidFill>
                  <a:schemeClr val="tx2"/>
                </a:solidFill>
              </a:rPr>
              <a:t>For CA HDES , once the policy is imported and a part of PAS, we would be generating packets for billing and cancellation on the policy as well, each packet comprising of 4 policies. </a:t>
            </a:r>
          </a:p>
          <a:p>
            <a:pPr marL="285750" indent="-285750">
              <a:buFont typeface="Wingdings" panose="05000000000000000000" pitchFamily="2" charset="2"/>
              <a:buChar char="q"/>
            </a:pPr>
            <a:r>
              <a:rPr lang="en-US" sz="1400" dirty="0" smtClean="0">
                <a:solidFill>
                  <a:schemeClr val="tx2"/>
                </a:solidFill>
              </a:rPr>
              <a:t>New Business packets are not in scope for conversion.</a:t>
            </a:r>
            <a:endParaRPr lang="en-US" sz="1400" dirty="0">
              <a:solidFill>
                <a:schemeClr val="tx2"/>
              </a:solidFill>
            </a:endParaRPr>
          </a:p>
        </p:txBody>
      </p:sp>
      <p:sp>
        <p:nvSpPr>
          <p:cNvPr id="7" name="Title 1"/>
          <p:cNvSpPr txBox="1">
            <a:spLocks/>
          </p:cNvSpPr>
          <p:nvPr/>
        </p:nvSpPr>
        <p:spPr bwMode="gray">
          <a:xfrm>
            <a:off x="213943" y="191860"/>
            <a:ext cx="8399462" cy="355359"/>
          </a:xfrm>
          <a:prstGeom prst="rect">
            <a:avLst/>
          </a:prstGeom>
        </p:spPr>
        <p:txBody>
          <a:bodyPr vert="horz" lIns="91440" tIns="45720" rIns="91440" bIns="45720" rtlCol="0">
            <a:noAutofit/>
          </a:bodyPr>
          <a:lstStyle>
            <a:lvl1pPr indent="0" defTabSz="457200">
              <a:lnSpc>
                <a:spcPct val="105000"/>
              </a:lnSpc>
              <a:spcBef>
                <a:spcPts val="600"/>
              </a:spcBef>
              <a:spcAft>
                <a:spcPts val="600"/>
              </a:spcAft>
              <a:buClr>
                <a:schemeClr val="accent1"/>
              </a:buClr>
              <a:buFontTx/>
              <a:buNone/>
              <a:defRPr sz="2000">
                <a:solidFill>
                  <a:schemeClr val="tx2">
                    <a:lumMod val="90000"/>
                    <a:lumOff val="10000"/>
                  </a:schemeClr>
                </a:solidFill>
                <a:latin typeface="Arial" panose="020B0604020202020204" pitchFamily="34" charset="0"/>
                <a:cs typeface="Arial" panose="020B0604020202020204" pitchFamily="34" charset="0"/>
              </a:defRPr>
            </a:lvl1pPr>
            <a:lvl2pPr indent="0" algn="ctr" defTabSz="457200">
              <a:lnSpc>
                <a:spcPct val="105000"/>
              </a:lnSpc>
              <a:spcBef>
                <a:spcPts val="600"/>
              </a:spcBef>
              <a:buClr>
                <a:schemeClr val="tx2"/>
              </a:buClr>
              <a:buFont typeface="Wingdings" charset="2"/>
              <a:buNone/>
              <a:defRPr sz="1400">
                <a:solidFill>
                  <a:schemeClr val="tx1">
                    <a:tint val="75000"/>
                  </a:schemeClr>
                </a:solidFill>
                <a:latin typeface="Arial" pitchFamily="34" charset="0"/>
                <a:cs typeface="Arial" pitchFamily="34" charset="0"/>
              </a:defRPr>
            </a:lvl2pPr>
            <a:lvl3pPr indent="0" algn="ctr" defTabSz="457200">
              <a:lnSpc>
                <a:spcPct val="105000"/>
              </a:lnSpc>
              <a:spcBef>
                <a:spcPts val="600"/>
              </a:spcBef>
              <a:buClr>
                <a:schemeClr val="accent1"/>
              </a:buClr>
              <a:buSzPct val="100000"/>
              <a:buFont typeface="Arial" pitchFamily="34" charset="0"/>
              <a:buNone/>
              <a:defRPr sz="1400">
                <a:solidFill>
                  <a:schemeClr val="tx1">
                    <a:tint val="75000"/>
                  </a:schemeClr>
                </a:solidFill>
                <a:latin typeface="Arial" pitchFamily="34" charset="0"/>
                <a:cs typeface="Arial" pitchFamily="34" charset="0"/>
              </a:defRPr>
            </a:lvl3pPr>
            <a:lvl4pPr indent="0" algn="ctr" defTabSz="457200">
              <a:lnSpc>
                <a:spcPct val="105000"/>
              </a:lnSpc>
              <a:spcBef>
                <a:spcPts val="600"/>
              </a:spcBef>
              <a:buClr>
                <a:schemeClr val="accent5"/>
              </a:buClr>
              <a:buSzPct val="100000"/>
              <a:buFont typeface="Arial" pitchFamily="34" charset="0"/>
              <a:buNone/>
              <a:defRPr sz="1400">
                <a:solidFill>
                  <a:schemeClr val="tx1">
                    <a:tint val="75000"/>
                  </a:schemeClr>
                </a:solidFill>
                <a:latin typeface="Arial" pitchFamily="34" charset="0"/>
                <a:cs typeface="Arial" pitchFamily="34" charset="0"/>
              </a:defRPr>
            </a:lvl4pPr>
            <a:lvl5pPr indent="0" algn="ctr" defTabSz="457200">
              <a:lnSpc>
                <a:spcPct val="105000"/>
              </a:lnSpc>
              <a:spcBef>
                <a:spcPts val="600"/>
              </a:spcBef>
              <a:buClr>
                <a:schemeClr val="accent3"/>
              </a:buClr>
              <a:buSzPct val="100000"/>
              <a:buFont typeface="Arial" pitchFamily="34" charset="0"/>
              <a:buNone/>
              <a:defRPr sz="1400">
                <a:solidFill>
                  <a:schemeClr val="tx1">
                    <a:tint val="75000"/>
                  </a:schemeClr>
                </a:solidFill>
                <a:latin typeface="Arial" pitchFamily="34" charset="0"/>
                <a:cs typeface="Arial" pitchFamily="34" charset="0"/>
              </a:defRPr>
            </a:lvl5pPr>
            <a:lvl6pPr indent="0" algn="ctr" defTabSz="457200">
              <a:spcBef>
                <a:spcPct val="20000"/>
              </a:spcBef>
              <a:buFont typeface="Arial"/>
              <a:buNone/>
              <a:defRPr sz="2000">
                <a:solidFill>
                  <a:schemeClr val="tx1">
                    <a:tint val="75000"/>
                  </a:schemeClr>
                </a:solidFill>
              </a:defRPr>
            </a:lvl6pPr>
            <a:lvl7pPr indent="0" algn="ctr" defTabSz="457200">
              <a:spcBef>
                <a:spcPct val="20000"/>
              </a:spcBef>
              <a:buFont typeface="Arial"/>
              <a:buNone/>
              <a:defRPr sz="2000">
                <a:solidFill>
                  <a:schemeClr val="tx1">
                    <a:tint val="75000"/>
                  </a:schemeClr>
                </a:solidFill>
              </a:defRPr>
            </a:lvl7pPr>
            <a:lvl8pPr indent="0" algn="ctr" defTabSz="457200">
              <a:spcBef>
                <a:spcPct val="20000"/>
              </a:spcBef>
              <a:buFont typeface="Arial"/>
              <a:buNone/>
              <a:defRPr sz="2000">
                <a:solidFill>
                  <a:schemeClr val="tx1">
                    <a:tint val="75000"/>
                  </a:schemeClr>
                </a:solidFill>
              </a:defRPr>
            </a:lvl8pPr>
            <a:lvl9pPr indent="0" algn="ctr" defTabSz="457200">
              <a:spcBef>
                <a:spcPct val="20000"/>
              </a:spcBef>
              <a:buFont typeface="Arial"/>
              <a:buNone/>
              <a:defRPr sz="2000">
                <a:solidFill>
                  <a:schemeClr val="tx1">
                    <a:tint val="75000"/>
                  </a:schemeClr>
                </a:solidFill>
              </a:defRPr>
            </a:lvl9pPr>
          </a:lstStyle>
          <a:p>
            <a:pPr lvl="0" defTabSz="914400" fontAlgn="base">
              <a:lnSpc>
                <a:spcPct val="106000"/>
              </a:lnSpc>
              <a:spcBef>
                <a:spcPct val="50000"/>
              </a:spcBef>
              <a:spcAft>
                <a:spcPct val="0"/>
              </a:spcAft>
              <a:buClr>
                <a:schemeClr val="tx1"/>
              </a:buClr>
            </a:pPr>
            <a:r>
              <a:rPr lang="en-US" sz="2400" dirty="0" smtClean="0">
                <a:solidFill>
                  <a:schemeClr val="tx2"/>
                </a:solidFill>
              </a:rPr>
              <a:t>High Level </a:t>
            </a:r>
            <a:r>
              <a:rPr lang="en-US" sz="2400" dirty="0">
                <a:solidFill>
                  <a:schemeClr val="tx2"/>
                </a:solidFill>
              </a:rPr>
              <a:t>Summary of </a:t>
            </a:r>
            <a:r>
              <a:rPr lang="en-US" sz="2400" dirty="0" smtClean="0">
                <a:solidFill>
                  <a:schemeClr val="tx2"/>
                </a:solidFill>
              </a:rPr>
              <a:t>CA Conversions - HVT</a:t>
            </a:r>
            <a:endParaRPr lang="en-US" sz="2400" dirty="0">
              <a:solidFill>
                <a:schemeClr val="tx2"/>
              </a:solidFill>
            </a:endParaRPr>
          </a:p>
        </p:txBody>
      </p:sp>
    </p:spTree>
    <p:extLst>
      <p:ext uri="{BB962C8B-B14F-4D97-AF65-F5344CB8AC3E}">
        <p14:creationId xmlns:p14="http://schemas.microsoft.com/office/powerpoint/2010/main" val="3331363091"/>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heme/theme1.xml><?xml version="1.0" encoding="utf-8"?>
<a:theme xmlns:a="http://schemas.openxmlformats.org/drawingml/2006/main" name="AAA_Template_rev121812">
  <a:themeElements>
    <a:clrScheme name="AAA_2012_Custom_Colors">
      <a:dk1>
        <a:srgbClr val="54585A"/>
      </a:dk1>
      <a:lt1>
        <a:sysClr val="window" lastClr="FFFFFF"/>
      </a:lt1>
      <a:dk2>
        <a:srgbClr val="003087"/>
      </a:dk2>
      <a:lt2>
        <a:srgbClr val="FFFFFF"/>
      </a:lt2>
      <a:accent1>
        <a:srgbClr val="71B2C9"/>
      </a:accent1>
      <a:accent2>
        <a:srgbClr val="54585A"/>
      </a:accent2>
      <a:accent3>
        <a:srgbClr val="D0D3D4"/>
      </a:accent3>
      <a:accent4>
        <a:srgbClr val="003087"/>
      </a:accent4>
      <a:accent5>
        <a:srgbClr val="FFC72C"/>
      </a:accent5>
      <a:accent6>
        <a:srgbClr val="DA291C"/>
      </a:accent6>
      <a:hlink>
        <a:srgbClr val="009CDD"/>
      </a:hlink>
      <a:folHlink>
        <a:srgbClr val="71B2C9"/>
      </a:folHlink>
    </a:clrScheme>
    <a:fontScheme name="AAA 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6350">
          <a:solidFill>
            <a:schemeClr val="tx1"/>
          </a:solidFill>
          <a:prstDash val="sysDot"/>
        </a:ln>
        <a:effectLst/>
      </a:spPr>
      <a:bodyPr/>
      <a:lstStyle/>
      <a:style>
        <a:lnRef idx="2">
          <a:schemeClr val="accent1"/>
        </a:lnRef>
        <a:fillRef idx="0">
          <a:schemeClr val="accent1"/>
        </a:fillRef>
        <a:effectRef idx="1">
          <a:schemeClr val="accent1"/>
        </a:effectRef>
        <a:fontRef idx="minor">
          <a:schemeClr val="tx1"/>
        </a:fontRef>
      </a:style>
    </a:lnDef>
    <a:txDef>
      <a:spPr bwMode="gray"/>
      <a:bodyPr vert="horz" lIns="91440" tIns="45720" rIns="91440" bIns="45720" rtlCol="0">
        <a:noAutofit/>
      </a:bodyPr>
      <a:lstStyle>
        <a:defPPr>
          <a:defRPr dirty="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12955</TotalTime>
  <Words>965</Words>
  <Application>Microsoft Office PowerPoint</Application>
  <PresentationFormat>On-screen Show (4:3)</PresentationFormat>
  <Paragraphs>206</Paragraphs>
  <Slides>10</Slides>
  <Notes>6</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22" baseType="lpstr">
      <vt:lpstr>ＭＳ Ｐゴシック</vt:lpstr>
      <vt:lpstr>ＭＳ Ｐゴシック</vt:lpstr>
      <vt:lpstr>Arial</vt:lpstr>
      <vt:lpstr>Ariel</vt:lpstr>
      <vt:lpstr>Calibri</vt:lpstr>
      <vt:lpstr>Runda</vt:lpstr>
      <vt:lpstr>Times New Roman</vt:lpstr>
      <vt:lpstr>Verdana</vt:lpstr>
      <vt:lpstr>Wingdings</vt:lpstr>
      <vt:lpstr>Wingdings 2</vt:lpstr>
      <vt:lpstr>AAA_Template_rev121812</vt:lpstr>
      <vt:lpstr>Worksheet</vt:lpstr>
      <vt:lpstr>PowerPoint Presentation</vt:lpstr>
      <vt:lpstr>PowerPoint Presentation</vt:lpstr>
      <vt:lpstr>PowerPoint Presentation</vt:lpstr>
      <vt:lpstr>Homeowners Conversion Illustrative Scenario</vt:lpstr>
      <vt:lpstr>PowerPoint Presentation</vt:lpstr>
      <vt:lpstr>PowerPoint Presentation</vt:lpstr>
      <vt:lpstr>PowerPoint Presentation</vt:lpstr>
      <vt:lpstr>PowerPoint Presentation</vt:lpstr>
      <vt:lpstr>PowerPoint Presentation</vt:lpstr>
      <vt:lpstr>PowerPoint Presentation</vt:lpstr>
    </vt:vector>
  </TitlesOfParts>
  <Company>Deloitte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Kaur, Gurpreet</dc:creator>
  <cp:lastModifiedBy>Konchada, Anusha</cp:lastModifiedBy>
  <cp:revision>556</cp:revision>
  <cp:lastPrinted>2014-06-25T02:16:22Z</cp:lastPrinted>
  <dcterms:created xsi:type="dcterms:W3CDTF">2015-06-30T02:03:29Z</dcterms:created>
  <dcterms:modified xsi:type="dcterms:W3CDTF">2016-10-10T04:09:43Z</dcterms:modified>
</cp:coreProperties>
</file>