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6"/>
  </p:notesMasterIdLst>
  <p:sldIdLst>
    <p:sldId id="260" r:id="rId3"/>
    <p:sldId id="286" r:id="rId4"/>
    <p:sldId id="287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2D40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4875FE-E305-4726-BACC-D93B82F2BF6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AA29E8-B065-41CD-B807-1B82F3B6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3970160" y="8829573"/>
            <a:ext cx="3038604" cy="46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4F58F71-ABA9-4C38-8957-A1506A780856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1" y="4415530"/>
            <a:ext cx="5605700" cy="41821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4" tIns="47498" rIns="94994" bIns="47498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B25B4-5AD1-4DA9-A50B-016A9E3CBA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773363"/>
            <a:ext cx="4113213" cy="727075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8212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200"/>
              </a:spcBef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pic>
        <p:nvPicPr>
          <p:cNvPr id="120844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4813" y="303213"/>
            <a:ext cx="1636712" cy="307975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162051" y="5513832"/>
            <a:ext cx="4130712" cy="169277"/>
          </a:xfrm>
        </p:spPr>
        <p:txBody>
          <a:bodyPr>
            <a:sp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991750"/>
      </p:ext>
    </p:extLst>
  </p:cSld>
  <p:clrMapOvr>
    <a:masterClrMapping/>
  </p:clrMapOvr>
  <p:transition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DEL_PRI_RGB"/>
          <p:cNvPicPr>
            <a:picLocks noChangeAspect="1" noChangeArrowheads="1"/>
          </p:cNvPicPr>
          <p:nvPr userDrawn="1"/>
        </p:nvPicPr>
        <p:blipFill>
          <a:blip r:embed="rId2" cstate="print"/>
          <a:srcRect l="11237" t="27428" r="9845" b="25551"/>
          <a:stretch>
            <a:fillRect/>
          </a:stretch>
        </p:blipFill>
        <p:spPr bwMode="gray">
          <a:xfrm>
            <a:off x="2844800" y="3032125"/>
            <a:ext cx="3451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36" y="5458968"/>
            <a:ext cx="4937760" cy="1152144"/>
          </a:xfrm>
        </p:spPr>
        <p:txBody>
          <a:bodyPr anchor="b" anchorCtr="0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847566"/>
      </p:ext>
    </p:extLst>
  </p:cSld>
  <p:clrMapOvr>
    <a:masterClrMapping/>
  </p:clrMapOvr>
  <p:transition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391400" y="303213"/>
            <a:ext cx="1636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180223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53401"/>
            <a:ext cx="8624888" cy="332399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66700" y="1371600"/>
            <a:ext cx="8624888" cy="3810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pic>
        <p:nvPicPr>
          <p:cNvPr id="4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391400" y="303213"/>
            <a:ext cx="1636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375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265849"/>
            <a:ext cx="6977062" cy="443198"/>
          </a:xfrm>
        </p:spPr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990600"/>
            <a:ext cx="8326437" cy="4953000"/>
          </a:xfrm>
        </p:spPr>
        <p:txBody>
          <a:bodyPr/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545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200">
                <a:solidFill>
                  <a:srgbClr val="000000"/>
                </a:solidFill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3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1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827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2667000"/>
            <a:ext cx="9143999" cy="1280160"/>
            <a:chOff x="0" y="2667000"/>
            <a:chExt cx="9143999" cy="1280160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0" y="2667000"/>
              <a:ext cx="8915400" cy="1280160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915400" y="2667000"/>
              <a:ext cx="228599" cy="1280160"/>
            </a:xfrm>
            <a:prstGeom prst="rect">
              <a:avLst/>
            </a:prstGeom>
            <a:solidFill>
              <a:srgbClr val="2D9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"/>
          <a:stretch/>
        </p:blipFill>
        <p:spPr>
          <a:xfrm flipH="1">
            <a:off x="8155172" y="2688266"/>
            <a:ext cx="766310" cy="12344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1938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411480" y="3190951"/>
            <a:ext cx="4325112" cy="313932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2400" b="1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411480" y="3694176"/>
            <a:ext cx="4325112" cy="276999"/>
          </a:xfrm>
        </p:spPr>
        <p:txBody>
          <a:bodyPr>
            <a:spAutoFit/>
          </a:bodyPr>
          <a:lstStyle>
            <a:lvl1pPr>
              <a:spcBef>
                <a:spcPts val="2200"/>
              </a:spcBef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102517598"/>
      </p:ext>
    </p:extLst>
  </p:cSld>
  <p:clrMapOvr>
    <a:masterClrMapping/>
  </p:clrMapOvr>
  <p:transition/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2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6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6453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6973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1159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20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9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259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31"/>
            <a:ext cx="3999155" cy="4882896"/>
          </a:xfrm>
        </p:spPr>
        <p:txBody>
          <a:bodyPr>
            <a:noAutofit/>
          </a:bodyPr>
          <a:lstStyle>
            <a:lvl1pPr>
              <a:tabLst>
                <a:tab pos="3884613" algn="r"/>
              </a:tabLst>
              <a:defRPr/>
            </a:lvl1pPr>
            <a:lvl2pPr>
              <a:tabLst>
                <a:tab pos="3884613" algn="r"/>
              </a:tabLst>
              <a:defRPr/>
            </a:lvl2pPr>
            <a:lvl3pPr>
              <a:tabLst>
                <a:tab pos="3884613" algn="r"/>
              </a:tabLst>
              <a:defRPr/>
            </a:lvl3pPr>
            <a:lvl4pPr>
              <a:tabLst>
                <a:tab pos="3884613" algn="r"/>
              </a:tabLst>
              <a:defRPr/>
            </a:lvl4pPr>
            <a:lvl5pPr>
              <a:tabLst>
                <a:tab pos="3884613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2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76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2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475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549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37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694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969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864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711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468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gray">
          <a:xfrm>
            <a:off x="414338" y="779463"/>
            <a:ext cx="8330184" cy="2215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343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89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5629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35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4635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1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/>
        </p:nvSpPr>
        <p:spPr bwMode="auto">
          <a:xfrm>
            <a:off x="792163" y="1177925"/>
            <a:ext cx="400526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69863" indent="-168275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fontAlgn="base" hangingPunct="1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Char char="¡"/>
            </a:pPr>
            <a:r>
              <a:rPr lang="en-US">
                <a:solidFill>
                  <a:srgbClr val="000000"/>
                </a:solidFill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16451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37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4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2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75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995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31"/>
            <a:ext cx="3999155" cy="4882896"/>
          </a:xfrm>
        </p:spPr>
        <p:txBody>
          <a:bodyPr>
            <a:noAutofit/>
          </a:bodyPr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414338" y="779463"/>
            <a:ext cx="8330184" cy="2215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0"/>
          <p:cNvSpPr>
            <a:spLocks noGrp="1"/>
          </p:cNvSpPr>
          <p:nvPr>
            <p:ph sz="quarter" idx="13"/>
          </p:nvPr>
        </p:nvSpPr>
        <p:spPr bwMode="gray">
          <a:xfrm>
            <a:off x="4724400" y="1399031"/>
            <a:ext cx="3999155" cy="4882896"/>
          </a:xfrm>
        </p:spPr>
        <p:txBody>
          <a:bodyPr>
            <a:noAutofit/>
          </a:bodyPr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51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49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07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14338" y="531813"/>
            <a:ext cx="8326437" cy="247650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2215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31"/>
            <a:ext cx="2651760" cy="4882896"/>
          </a:xfrm>
        </p:spPr>
        <p:txBody>
          <a:bodyPr>
            <a:noAutofit/>
          </a:bodyPr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4"/>
          </p:nvPr>
        </p:nvSpPr>
        <p:spPr bwMode="gray">
          <a:xfrm>
            <a:off x="3252320" y="1399031"/>
            <a:ext cx="2651760" cy="4882896"/>
          </a:xfrm>
        </p:spPr>
        <p:txBody>
          <a:bodyPr>
            <a:noAutofit/>
          </a:bodyPr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5"/>
          </p:nvPr>
        </p:nvSpPr>
        <p:spPr bwMode="gray">
          <a:xfrm>
            <a:off x="6080088" y="1399031"/>
            <a:ext cx="2651760" cy="4882896"/>
          </a:xfrm>
        </p:spPr>
        <p:txBody>
          <a:bodyPr>
            <a:noAutofit/>
          </a:bodyPr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414338" y="531813"/>
            <a:ext cx="8326437" cy="247650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8" y="1873250"/>
            <a:ext cx="8330184" cy="4279392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8330184" cy="215444"/>
          </a:xfrm>
        </p:spPr>
        <p:txBody>
          <a:bodyPr>
            <a:spAutoFit/>
          </a:bodyPr>
          <a:lstStyle>
            <a:lvl1pPr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 bwMode="gray">
          <a:xfrm>
            <a:off x="414338" y="779463"/>
            <a:ext cx="8330184" cy="1938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4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414338" y="531813"/>
            <a:ext cx="8326437" cy="247650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873249"/>
            <a:ext cx="3999155" cy="427708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3995928" cy="215444"/>
          </a:xfrm>
        </p:spPr>
        <p:txBody>
          <a:bodyPr>
            <a:spAutoFit/>
          </a:bodyPr>
          <a:lstStyle>
            <a:lvl1pPr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414338" y="779463"/>
            <a:ext cx="8330184" cy="1938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4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0"/>
          <p:cNvSpPr>
            <a:spLocks noGrp="1"/>
          </p:cNvSpPr>
          <p:nvPr>
            <p:ph sz="quarter" idx="18"/>
          </p:nvPr>
        </p:nvSpPr>
        <p:spPr bwMode="gray">
          <a:xfrm>
            <a:off x="4724400" y="1873249"/>
            <a:ext cx="3999155" cy="427708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4727259" y="1397000"/>
            <a:ext cx="3995928" cy="215444"/>
          </a:xfrm>
        </p:spPr>
        <p:txBody>
          <a:bodyPr>
            <a:spAutoFit/>
          </a:bodyPr>
          <a:lstStyle>
            <a:lvl1pPr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0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/>
          </p:nvPr>
        </p:nvSpPr>
        <p:spPr bwMode="gray">
          <a:xfrm>
            <a:off x="414338" y="779463"/>
            <a:ext cx="8330184" cy="221599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gray">
          <a:xfrm>
            <a:off x="414338" y="530164"/>
            <a:ext cx="8326437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4338" y="1396998"/>
            <a:ext cx="8326437" cy="8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5965825" y="6656388"/>
            <a:ext cx="2774950" cy="1077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t>Copyright © </a:t>
            </a:r>
            <a:r>
              <a:rPr lang="en-US" sz="700" dirty="0" smtClean="0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t>2014 </a:t>
            </a:r>
            <a:r>
              <a:rPr lang="en-US" sz="700" dirty="0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t>Deloitte Development LLC. All rights reserved.</a:t>
            </a:r>
          </a:p>
        </p:txBody>
      </p:sp>
      <p:sp>
        <p:nvSpPr>
          <p:cNvPr id="19" name="Slide Number Placeholder 9"/>
          <p:cNvSpPr>
            <a:spLocks/>
          </p:cNvSpPr>
          <p:nvPr/>
        </p:nvSpPr>
        <p:spPr bwMode="gray">
          <a:xfrm>
            <a:off x="495618" y="6640513"/>
            <a:ext cx="2682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C77FDF-45C5-4665-AAEE-45520AE6BEA9}" type="slidenum">
              <a:rPr lang="en-US" sz="800" b="1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b="1" dirty="0">
              <a:solidFill>
                <a:srgbClr val="FFFFFF">
                  <a:lumMod val="50000"/>
                </a:srgbClr>
              </a:solidFill>
              <a:cs typeface="Arial" pitchFamily="34" charset="0"/>
            </a:endParaRPr>
          </a:p>
        </p:txBody>
      </p:sp>
      <p:sp>
        <p:nvSpPr>
          <p:cNvPr id="20" name="Footer Placeholder 10"/>
          <p:cNvSpPr>
            <a:spLocks/>
          </p:cNvSpPr>
          <p:nvPr/>
        </p:nvSpPr>
        <p:spPr bwMode="gray">
          <a:xfrm>
            <a:off x="884555" y="6639639"/>
            <a:ext cx="43180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t>System Integration: India Delivery Center: 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pitchFamily="34" charset="0"/>
              </a:rPr>
              <a:t>Our Integrated Delivery Capabilities</a:t>
            </a:r>
          </a:p>
        </p:txBody>
      </p:sp>
    </p:spTree>
    <p:extLst>
      <p:ext uri="{BB962C8B-B14F-4D97-AF65-F5344CB8AC3E}">
        <p14:creationId xmlns:p14="http://schemas.microsoft.com/office/powerpoint/2010/main" val="120048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5" r:id="rId13"/>
    <p:sldLayoutId id="2147483676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1300"/>
        </a:spcBef>
        <a:spcAft>
          <a:spcPct val="0"/>
        </a:spcAft>
        <a:buFont typeface="Arial" pitchFamily="34" charset="0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2713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har char="•"/>
        <a:defRPr lang="en-US" sz="1100" kern="1200" dirty="0">
          <a:solidFill>
            <a:schemeClr val="tx1"/>
          </a:solidFill>
          <a:latin typeface="+mn-lt"/>
          <a:ea typeface="+mj-ea"/>
          <a:cs typeface="+mj-cs"/>
        </a:defRPr>
      </a:lvl2pPr>
      <a:lvl3pPr marL="227013" indent="-111125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Font typeface="Arial" pitchFamily="34" charset="0"/>
        <a:buChar char="–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3pPr>
      <a:lvl4pPr marL="341313" indent="-112713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har char="•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4pPr>
      <a:lvl5pPr marL="454025" indent="-111125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Font typeface="Arial" pitchFamily="34" charset="0"/>
        <a:buChar char="–"/>
        <a:defRPr lang="en-GB" sz="1000" kern="1200" dirty="0">
          <a:solidFill>
            <a:schemeClr val="tx1"/>
          </a:solidFill>
          <a:latin typeface="+mn-lt"/>
          <a:ea typeface="+mj-ea"/>
          <a:cs typeface="+mj-cs"/>
        </a:defRPr>
      </a:lvl5pPr>
      <a:lvl6pPr marL="89535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1079500" indent="-18415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52538" indent="-173038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3510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</a:pPr>
            <a:r>
              <a:rPr lang="en-US" sz="900">
                <a:solidFill>
                  <a:srgbClr val="000000"/>
                </a:solidFill>
              </a:rPr>
              <a:t>- </a:t>
            </a:r>
            <a:fld id="{A56A248C-D7CC-43A3-B34B-8A9DD9EF2306}" type="slidenum">
              <a:rPr lang="en-US" sz="9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</a:pPr>
              <a:t>‹#›</a:t>
            </a:fld>
            <a:r>
              <a:rPr lang="en-US" sz="90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1029" name="Picture 6" descr="DEL_COL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5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09478"/>
            <a:ext cx="6629400" cy="2462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9622" y="3043535"/>
            <a:ext cx="615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accent1"/>
                </a:solidFill>
              </a:rPr>
              <a:t>California State Automobile Association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5760" y="4036810"/>
            <a:ext cx="8412480" cy="2770868"/>
            <a:chOff x="365760" y="4036810"/>
            <a:chExt cx="8412480" cy="2770868"/>
          </a:xfrm>
        </p:grpSpPr>
        <p:grpSp>
          <p:nvGrpSpPr>
            <p:cNvPr id="95" name="Group 94"/>
            <p:cNvGrpSpPr/>
            <p:nvPr/>
          </p:nvGrpSpPr>
          <p:grpSpPr>
            <a:xfrm>
              <a:off x="685800" y="4343400"/>
              <a:ext cx="8012889" cy="2382514"/>
              <a:chOff x="794084" y="1372644"/>
              <a:chExt cx="8012889" cy="238251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261996" y="3426313"/>
                <a:ext cx="1446262" cy="20242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191" marR="0" lvl="0" indent="0" defTabSz="914400" eaLnBrk="1" fontAlgn="base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67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charset="0"/>
                  </a:rPr>
                  <a:t>AAA NCNU original states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54433" y="3422386"/>
                <a:ext cx="1446262" cy="20242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191" marR="0" lvl="0" indent="0" defTabSz="914400" eaLnBrk="1" fontAlgn="base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67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charset="0"/>
                  </a:rPr>
                  <a:t>AAA NCNU partner states</a:t>
                </a:r>
              </a:p>
            </p:txBody>
          </p:sp>
          <p:grpSp>
            <p:nvGrpSpPr>
              <p:cNvPr id="98" name="Group 2"/>
              <p:cNvGrpSpPr>
                <a:grpSpLocks/>
              </p:cNvGrpSpPr>
              <p:nvPr/>
            </p:nvGrpSpPr>
            <p:grpSpPr bwMode="auto">
              <a:xfrm>
                <a:off x="794084" y="1570766"/>
                <a:ext cx="3504999" cy="1806014"/>
                <a:chOff x="333" y="738"/>
                <a:chExt cx="5174" cy="3258"/>
              </a:xfrm>
              <a:solidFill>
                <a:srgbClr val="FFFFFF">
                  <a:lumMod val="85000"/>
                </a:srgbClr>
              </a:solidFill>
            </p:grpSpPr>
            <p:sp>
              <p:nvSpPr>
                <p:cNvPr id="106" name="Freeform 3"/>
                <p:cNvSpPr>
                  <a:spLocks/>
                </p:cNvSpPr>
                <p:nvPr/>
              </p:nvSpPr>
              <p:spPr bwMode="gray">
                <a:xfrm>
                  <a:off x="3762" y="2763"/>
                  <a:ext cx="376" cy="614"/>
                </a:xfrm>
                <a:custGeom>
                  <a:avLst/>
                  <a:gdLst>
                    <a:gd name="T0" fmla="*/ 0 w 755"/>
                    <a:gd name="T1" fmla="*/ 0 h 1230"/>
                    <a:gd name="T2" fmla="*/ 0 w 755"/>
                    <a:gd name="T3" fmla="*/ 0 h 1230"/>
                    <a:gd name="T4" fmla="*/ 0 w 755"/>
                    <a:gd name="T5" fmla="*/ 0 h 1230"/>
                    <a:gd name="T6" fmla="*/ 0 w 755"/>
                    <a:gd name="T7" fmla="*/ 0 h 1230"/>
                    <a:gd name="T8" fmla="*/ 0 w 755"/>
                    <a:gd name="T9" fmla="*/ 0 h 1230"/>
                    <a:gd name="T10" fmla="*/ 0 w 755"/>
                    <a:gd name="T11" fmla="*/ 0 h 1230"/>
                    <a:gd name="T12" fmla="*/ 0 w 755"/>
                    <a:gd name="T13" fmla="*/ 0 h 1230"/>
                    <a:gd name="T14" fmla="*/ 0 w 755"/>
                    <a:gd name="T15" fmla="*/ 0 h 1230"/>
                    <a:gd name="T16" fmla="*/ 0 w 755"/>
                    <a:gd name="T17" fmla="*/ 0 h 1230"/>
                    <a:gd name="T18" fmla="*/ 0 w 755"/>
                    <a:gd name="T19" fmla="*/ 0 h 1230"/>
                    <a:gd name="T20" fmla="*/ 0 w 755"/>
                    <a:gd name="T21" fmla="*/ 0 h 1230"/>
                    <a:gd name="T22" fmla="*/ 0 w 755"/>
                    <a:gd name="T23" fmla="*/ 0 h 1230"/>
                    <a:gd name="T24" fmla="*/ 0 w 755"/>
                    <a:gd name="T25" fmla="*/ 0 h 1230"/>
                    <a:gd name="T26" fmla="*/ 0 w 755"/>
                    <a:gd name="T27" fmla="*/ 0 h 1230"/>
                    <a:gd name="T28" fmla="*/ 0 w 755"/>
                    <a:gd name="T29" fmla="*/ 0 h 1230"/>
                    <a:gd name="T30" fmla="*/ 0 w 755"/>
                    <a:gd name="T31" fmla="*/ 0 h 1230"/>
                    <a:gd name="T32" fmla="*/ 0 w 755"/>
                    <a:gd name="T33" fmla="*/ 0 h 1230"/>
                    <a:gd name="T34" fmla="*/ 0 w 755"/>
                    <a:gd name="T35" fmla="*/ 0 h 1230"/>
                    <a:gd name="T36" fmla="*/ 0 w 755"/>
                    <a:gd name="T37" fmla="*/ 0 h 1230"/>
                    <a:gd name="T38" fmla="*/ 0 w 755"/>
                    <a:gd name="T39" fmla="*/ 0 h 1230"/>
                    <a:gd name="T40" fmla="*/ 0 w 755"/>
                    <a:gd name="T41" fmla="*/ 0 h 1230"/>
                    <a:gd name="T42" fmla="*/ 0 w 755"/>
                    <a:gd name="T43" fmla="*/ 0 h 1230"/>
                    <a:gd name="T44" fmla="*/ 0 w 755"/>
                    <a:gd name="T45" fmla="*/ 0 h 1230"/>
                    <a:gd name="T46" fmla="*/ 0 w 755"/>
                    <a:gd name="T47" fmla="*/ 0 h 123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55"/>
                    <a:gd name="T73" fmla="*/ 0 h 1230"/>
                    <a:gd name="T74" fmla="*/ 755 w 755"/>
                    <a:gd name="T75" fmla="*/ 1230 h 123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55" h="1230">
                      <a:moveTo>
                        <a:pt x="0" y="43"/>
                      </a:moveTo>
                      <a:lnTo>
                        <a:pt x="19" y="66"/>
                      </a:lnTo>
                      <a:lnTo>
                        <a:pt x="0" y="826"/>
                      </a:lnTo>
                      <a:lnTo>
                        <a:pt x="46" y="1193"/>
                      </a:lnTo>
                      <a:lnTo>
                        <a:pt x="101" y="1206"/>
                      </a:lnTo>
                      <a:lnTo>
                        <a:pt x="122" y="1090"/>
                      </a:lnTo>
                      <a:lnTo>
                        <a:pt x="142" y="1121"/>
                      </a:lnTo>
                      <a:lnTo>
                        <a:pt x="146" y="1177"/>
                      </a:lnTo>
                      <a:lnTo>
                        <a:pt x="174" y="1205"/>
                      </a:lnTo>
                      <a:lnTo>
                        <a:pt x="132" y="1230"/>
                      </a:lnTo>
                      <a:lnTo>
                        <a:pt x="238" y="1202"/>
                      </a:lnTo>
                      <a:lnTo>
                        <a:pt x="260" y="1167"/>
                      </a:lnTo>
                      <a:lnTo>
                        <a:pt x="243" y="1148"/>
                      </a:lnTo>
                      <a:lnTo>
                        <a:pt x="252" y="1119"/>
                      </a:lnTo>
                      <a:lnTo>
                        <a:pt x="200" y="1069"/>
                      </a:lnTo>
                      <a:lnTo>
                        <a:pt x="204" y="1030"/>
                      </a:lnTo>
                      <a:lnTo>
                        <a:pt x="755" y="980"/>
                      </a:lnTo>
                      <a:lnTo>
                        <a:pt x="708" y="785"/>
                      </a:lnTo>
                      <a:lnTo>
                        <a:pt x="716" y="716"/>
                      </a:lnTo>
                      <a:lnTo>
                        <a:pt x="739" y="670"/>
                      </a:lnTo>
                      <a:lnTo>
                        <a:pt x="720" y="606"/>
                      </a:lnTo>
                      <a:lnTo>
                        <a:pt x="667" y="518"/>
                      </a:lnTo>
                      <a:lnTo>
                        <a:pt x="525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Freeform 4"/>
                <p:cNvSpPr>
                  <a:spLocks/>
                </p:cNvSpPr>
                <p:nvPr/>
              </p:nvSpPr>
              <p:spPr bwMode="gray">
                <a:xfrm>
                  <a:off x="521" y="3913"/>
                  <a:ext cx="49" cy="24"/>
                </a:xfrm>
                <a:custGeom>
                  <a:avLst/>
                  <a:gdLst>
                    <a:gd name="T0" fmla="*/ 0 w 98"/>
                    <a:gd name="T1" fmla="*/ 1 h 48"/>
                    <a:gd name="T2" fmla="*/ 1 w 98"/>
                    <a:gd name="T3" fmla="*/ 1 h 48"/>
                    <a:gd name="T4" fmla="*/ 1 w 98"/>
                    <a:gd name="T5" fmla="*/ 0 h 48"/>
                    <a:gd name="T6" fmla="*/ 1 w 98"/>
                    <a:gd name="T7" fmla="*/ 1 h 48"/>
                    <a:gd name="T8" fmla="*/ 0 w 98"/>
                    <a:gd name="T9" fmla="*/ 1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48"/>
                    <a:gd name="T17" fmla="*/ 98 w 98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48">
                      <a:moveTo>
                        <a:pt x="0" y="48"/>
                      </a:moveTo>
                      <a:lnTo>
                        <a:pt x="25" y="22"/>
                      </a:lnTo>
                      <a:lnTo>
                        <a:pt x="92" y="0"/>
                      </a:lnTo>
                      <a:lnTo>
                        <a:pt x="98" y="9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5"/>
                <p:cNvSpPr>
                  <a:spLocks/>
                </p:cNvSpPr>
                <p:nvPr/>
              </p:nvSpPr>
              <p:spPr bwMode="gray">
                <a:xfrm>
                  <a:off x="592" y="3902"/>
                  <a:ext cx="29" cy="20"/>
                </a:xfrm>
                <a:custGeom>
                  <a:avLst/>
                  <a:gdLst>
                    <a:gd name="T0" fmla="*/ 0 w 59"/>
                    <a:gd name="T1" fmla="*/ 1 h 39"/>
                    <a:gd name="T2" fmla="*/ 0 w 59"/>
                    <a:gd name="T3" fmla="*/ 0 h 39"/>
                    <a:gd name="T4" fmla="*/ 0 w 59"/>
                    <a:gd name="T5" fmla="*/ 1 h 39"/>
                    <a:gd name="T6" fmla="*/ 0 w 59"/>
                    <a:gd name="T7" fmla="*/ 1 h 39"/>
                    <a:gd name="T8" fmla="*/ 0 w 59"/>
                    <a:gd name="T9" fmla="*/ 1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9"/>
                    <a:gd name="T17" fmla="*/ 59 w 59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9">
                      <a:moveTo>
                        <a:pt x="0" y="39"/>
                      </a:moveTo>
                      <a:lnTo>
                        <a:pt x="13" y="0"/>
                      </a:lnTo>
                      <a:lnTo>
                        <a:pt x="59" y="7"/>
                      </a:lnTo>
                      <a:lnTo>
                        <a:pt x="52" y="31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6"/>
                <p:cNvSpPr>
                  <a:spLocks/>
                </p:cNvSpPr>
                <p:nvPr/>
              </p:nvSpPr>
              <p:spPr bwMode="gray">
                <a:xfrm>
                  <a:off x="656" y="3879"/>
                  <a:ext cx="52" cy="22"/>
                </a:xfrm>
                <a:custGeom>
                  <a:avLst/>
                  <a:gdLst>
                    <a:gd name="T0" fmla="*/ 0 w 107"/>
                    <a:gd name="T1" fmla="*/ 1 h 44"/>
                    <a:gd name="T2" fmla="*/ 0 w 107"/>
                    <a:gd name="T3" fmla="*/ 0 h 44"/>
                    <a:gd name="T4" fmla="*/ 0 w 107"/>
                    <a:gd name="T5" fmla="*/ 0 h 44"/>
                    <a:gd name="T6" fmla="*/ 0 w 107"/>
                    <a:gd name="T7" fmla="*/ 1 h 44"/>
                    <a:gd name="T8" fmla="*/ 0 w 107"/>
                    <a:gd name="T9" fmla="*/ 1 h 44"/>
                    <a:gd name="T10" fmla="*/ 0 w 107"/>
                    <a:gd name="T11" fmla="*/ 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"/>
                    <a:gd name="T19" fmla="*/ 0 h 44"/>
                    <a:gd name="T20" fmla="*/ 107 w 107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" h="44">
                      <a:moveTo>
                        <a:pt x="0" y="44"/>
                      </a:moveTo>
                      <a:lnTo>
                        <a:pt x="25" y="0"/>
                      </a:lnTo>
                      <a:lnTo>
                        <a:pt x="90" y="0"/>
                      </a:lnTo>
                      <a:lnTo>
                        <a:pt x="107" y="40"/>
                      </a:lnTo>
                      <a:lnTo>
                        <a:pt x="36" y="31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Freeform 7"/>
                <p:cNvSpPr>
                  <a:spLocks/>
                </p:cNvSpPr>
                <p:nvPr/>
              </p:nvSpPr>
              <p:spPr bwMode="gray">
                <a:xfrm>
                  <a:off x="705" y="3115"/>
                  <a:ext cx="956" cy="807"/>
                </a:xfrm>
                <a:custGeom>
                  <a:avLst/>
                  <a:gdLst>
                    <a:gd name="T0" fmla="*/ 0 w 1915"/>
                    <a:gd name="T1" fmla="*/ 0 h 1617"/>
                    <a:gd name="T2" fmla="*/ 0 w 1915"/>
                    <a:gd name="T3" fmla="*/ 0 h 1617"/>
                    <a:gd name="T4" fmla="*/ 0 w 1915"/>
                    <a:gd name="T5" fmla="*/ 0 h 1617"/>
                    <a:gd name="T6" fmla="*/ 0 w 1915"/>
                    <a:gd name="T7" fmla="*/ 0 h 1617"/>
                    <a:gd name="T8" fmla="*/ 0 w 1915"/>
                    <a:gd name="T9" fmla="*/ 0 h 1617"/>
                    <a:gd name="T10" fmla="*/ 0 w 1915"/>
                    <a:gd name="T11" fmla="*/ 0 h 1617"/>
                    <a:gd name="T12" fmla="*/ 0 w 1915"/>
                    <a:gd name="T13" fmla="*/ 0 h 1617"/>
                    <a:gd name="T14" fmla="*/ 0 w 1915"/>
                    <a:gd name="T15" fmla="*/ 0 h 1617"/>
                    <a:gd name="T16" fmla="*/ 0 w 1915"/>
                    <a:gd name="T17" fmla="*/ 0 h 1617"/>
                    <a:gd name="T18" fmla="*/ 0 w 1915"/>
                    <a:gd name="T19" fmla="*/ 0 h 1617"/>
                    <a:gd name="T20" fmla="*/ 0 w 1915"/>
                    <a:gd name="T21" fmla="*/ 0 h 1617"/>
                    <a:gd name="T22" fmla="*/ 0 w 1915"/>
                    <a:gd name="T23" fmla="*/ 0 h 1617"/>
                    <a:gd name="T24" fmla="*/ 0 w 1915"/>
                    <a:gd name="T25" fmla="*/ 0 h 1617"/>
                    <a:gd name="T26" fmla="*/ 0 w 1915"/>
                    <a:gd name="T27" fmla="*/ 0 h 1617"/>
                    <a:gd name="T28" fmla="*/ 0 w 1915"/>
                    <a:gd name="T29" fmla="*/ 0 h 1617"/>
                    <a:gd name="T30" fmla="*/ 0 w 1915"/>
                    <a:gd name="T31" fmla="*/ 0 h 1617"/>
                    <a:gd name="T32" fmla="*/ 0 w 1915"/>
                    <a:gd name="T33" fmla="*/ 0 h 1617"/>
                    <a:gd name="T34" fmla="*/ 0 w 1915"/>
                    <a:gd name="T35" fmla="*/ 0 h 1617"/>
                    <a:gd name="T36" fmla="*/ 0 w 1915"/>
                    <a:gd name="T37" fmla="*/ 0 h 1617"/>
                    <a:gd name="T38" fmla="*/ 0 w 1915"/>
                    <a:gd name="T39" fmla="*/ 0 h 1617"/>
                    <a:gd name="T40" fmla="*/ 0 w 1915"/>
                    <a:gd name="T41" fmla="*/ 0 h 1617"/>
                    <a:gd name="T42" fmla="*/ 0 w 1915"/>
                    <a:gd name="T43" fmla="*/ 0 h 1617"/>
                    <a:gd name="T44" fmla="*/ 0 w 1915"/>
                    <a:gd name="T45" fmla="*/ 0 h 1617"/>
                    <a:gd name="T46" fmla="*/ 0 w 1915"/>
                    <a:gd name="T47" fmla="*/ 0 h 1617"/>
                    <a:gd name="T48" fmla="*/ 0 w 1915"/>
                    <a:gd name="T49" fmla="*/ 0 h 1617"/>
                    <a:gd name="T50" fmla="*/ 0 w 1915"/>
                    <a:gd name="T51" fmla="*/ 0 h 1617"/>
                    <a:gd name="T52" fmla="*/ 0 w 1915"/>
                    <a:gd name="T53" fmla="*/ 0 h 1617"/>
                    <a:gd name="T54" fmla="*/ 0 w 1915"/>
                    <a:gd name="T55" fmla="*/ 0 h 1617"/>
                    <a:gd name="T56" fmla="*/ 0 w 1915"/>
                    <a:gd name="T57" fmla="*/ 0 h 1617"/>
                    <a:gd name="T58" fmla="*/ 0 w 1915"/>
                    <a:gd name="T59" fmla="*/ 0 h 1617"/>
                    <a:gd name="T60" fmla="*/ 0 w 1915"/>
                    <a:gd name="T61" fmla="*/ 0 h 1617"/>
                    <a:gd name="T62" fmla="*/ 0 w 1915"/>
                    <a:gd name="T63" fmla="*/ 0 h 1617"/>
                    <a:gd name="T64" fmla="*/ 0 w 1915"/>
                    <a:gd name="T65" fmla="*/ 0 h 1617"/>
                    <a:gd name="T66" fmla="*/ 0 w 1915"/>
                    <a:gd name="T67" fmla="*/ 0 h 1617"/>
                    <a:gd name="T68" fmla="*/ 0 w 1915"/>
                    <a:gd name="T69" fmla="*/ 0 h 1617"/>
                    <a:gd name="T70" fmla="*/ 0 w 1915"/>
                    <a:gd name="T71" fmla="*/ 0 h 1617"/>
                    <a:gd name="T72" fmla="*/ 0 w 1915"/>
                    <a:gd name="T73" fmla="*/ 0 h 1617"/>
                    <a:gd name="T74" fmla="*/ 0 w 1915"/>
                    <a:gd name="T75" fmla="*/ 0 h 1617"/>
                    <a:gd name="T76" fmla="*/ 0 w 1915"/>
                    <a:gd name="T77" fmla="*/ 0 h 1617"/>
                    <a:gd name="T78" fmla="*/ 0 w 1915"/>
                    <a:gd name="T79" fmla="*/ 0 h 1617"/>
                    <a:gd name="T80" fmla="*/ 0 w 1915"/>
                    <a:gd name="T81" fmla="*/ 0 h 1617"/>
                    <a:gd name="T82" fmla="*/ 0 w 1915"/>
                    <a:gd name="T83" fmla="*/ 0 h 1617"/>
                    <a:gd name="T84" fmla="*/ 0 w 1915"/>
                    <a:gd name="T85" fmla="*/ 0 h 1617"/>
                    <a:gd name="T86" fmla="*/ 0 w 1915"/>
                    <a:gd name="T87" fmla="*/ 0 h 1617"/>
                    <a:gd name="T88" fmla="*/ 0 w 1915"/>
                    <a:gd name="T89" fmla="*/ 0 h 1617"/>
                    <a:gd name="T90" fmla="*/ 0 w 1915"/>
                    <a:gd name="T91" fmla="*/ 0 h 1617"/>
                    <a:gd name="T92" fmla="*/ 0 w 1915"/>
                    <a:gd name="T93" fmla="*/ 0 h 1617"/>
                    <a:gd name="T94" fmla="*/ 0 w 1915"/>
                    <a:gd name="T95" fmla="*/ 0 h 1617"/>
                    <a:gd name="T96" fmla="*/ 0 w 1915"/>
                    <a:gd name="T97" fmla="*/ 0 h 1617"/>
                    <a:gd name="T98" fmla="*/ 0 w 1915"/>
                    <a:gd name="T99" fmla="*/ 0 h 1617"/>
                    <a:gd name="T100" fmla="*/ 0 w 1915"/>
                    <a:gd name="T101" fmla="*/ 0 h 1617"/>
                    <a:gd name="T102" fmla="*/ 0 w 1915"/>
                    <a:gd name="T103" fmla="*/ 0 h 1617"/>
                    <a:gd name="T104" fmla="*/ 0 w 1915"/>
                    <a:gd name="T105" fmla="*/ 0 h 1617"/>
                    <a:gd name="T106" fmla="*/ 0 w 1915"/>
                    <a:gd name="T107" fmla="*/ 0 h 1617"/>
                    <a:gd name="T108" fmla="*/ 0 w 1915"/>
                    <a:gd name="T109" fmla="*/ 0 h 1617"/>
                    <a:gd name="T110" fmla="*/ 0 w 1915"/>
                    <a:gd name="T111" fmla="*/ 0 h 1617"/>
                    <a:gd name="T112" fmla="*/ 0 w 1915"/>
                    <a:gd name="T113" fmla="*/ 0 h 1617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915"/>
                    <a:gd name="T172" fmla="*/ 0 h 1617"/>
                    <a:gd name="T173" fmla="*/ 1915 w 1915"/>
                    <a:gd name="T174" fmla="*/ 1617 h 1617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915" h="1617">
                      <a:moveTo>
                        <a:pt x="0" y="1544"/>
                      </a:moveTo>
                      <a:lnTo>
                        <a:pt x="16" y="1521"/>
                      </a:lnTo>
                      <a:lnTo>
                        <a:pt x="30" y="1523"/>
                      </a:lnTo>
                      <a:lnTo>
                        <a:pt x="109" y="1466"/>
                      </a:lnTo>
                      <a:lnTo>
                        <a:pt x="157" y="1476"/>
                      </a:lnTo>
                      <a:lnTo>
                        <a:pt x="170" y="1498"/>
                      </a:lnTo>
                      <a:lnTo>
                        <a:pt x="173" y="1475"/>
                      </a:lnTo>
                      <a:lnTo>
                        <a:pt x="221" y="1442"/>
                      </a:lnTo>
                      <a:lnTo>
                        <a:pt x="296" y="1413"/>
                      </a:lnTo>
                      <a:lnTo>
                        <a:pt x="364" y="1358"/>
                      </a:lnTo>
                      <a:lnTo>
                        <a:pt x="380" y="1364"/>
                      </a:lnTo>
                      <a:lnTo>
                        <a:pt x="392" y="1293"/>
                      </a:lnTo>
                      <a:lnTo>
                        <a:pt x="431" y="1237"/>
                      </a:lnTo>
                      <a:lnTo>
                        <a:pt x="362" y="1243"/>
                      </a:lnTo>
                      <a:lnTo>
                        <a:pt x="371" y="1215"/>
                      </a:lnTo>
                      <a:lnTo>
                        <a:pt x="394" y="1217"/>
                      </a:lnTo>
                      <a:lnTo>
                        <a:pt x="372" y="1203"/>
                      </a:lnTo>
                      <a:lnTo>
                        <a:pt x="338" y="1236"/>
                      </a:lnTo>
                      <a:lnTo>
                        <a:pt x="335" y="1260"/>
                      </a:lnTo>
                      <a:lnTo>
                        <a:pt x="295" y="1205"/>
                      </a:lnTo>
                      <a:lnTo>
                        <a:pt x="282" y="1215"/>
                      </a:lnTo>
                      <a:lnTo>
                        <a:pt x="260" y="1188"/>
                      </a:lnTo>
                      <a:lnTo>
                        <a:pt x="208" y="1208"/>
                      </a:lnTo>
                      <a:lnTo>
                        <a:pt x="195" y="1212"/>
                      </a:lnTo>
                      <a:lnTo>
                        <a:pt x="150" y="1198"/>
                      </a:lnTo>
                      <a:lnTo>
                        <a:pt x="196" y="1160"/>
                      </a:lnTo>
                      <a:lnTo>
                        <a:pt x="183" y="1152"/>
                      </a:lnTo>
                      <a:lnTo>
                        <a:pt x="198" y="1125"/>
                      </a:lnTo>
                      <a:lnTo>
                        <a:pt x="190" y="1046"/>
                      </a:lnTo>
                      <a:lnTo>
                        <a:pt x="213" y="1008"/>
                      </a:lnTo>
                      <a:lnTo>
                        <a:pt x="174" y="1036"/>
                      </a:lnTo>
                      <a:lnTo>
                        <a:pt x="177" y="1060"/>
                      </a:lnTo>
                      <a:lnTo>
                        <a:pt x="143" y="1081"/>
                      </a:lnTo>
                      <a:lnTo>
                        <a:pt x="98" y="1066"/>
                      </a:lnTo>
                      <a:lnTo>
                        <a:pt x="83" y="1006"/>
                      </a:lnTo>
                      <a:lnTo>
                        <a:pt x="53" y="976"/>
                      </a:lnTo>
                      <a:lnTo>
                        <a:pt x="54" y="961"/>
                      </a:lnTo>
                      <a:lnTo>
                        <a:pt x="72" y="961"/>
                      </a:lnTo>
                      <a:lnTo>
                        <a:pt x="81" y="947"/>
                      </a:lnTo>
                      <a:lnTo>
                        <a:pt x="95" y="941"/>
                      </a:lnTo>
                      <a:lnTo>
                        <a:pt x="81" y="938"/>
                      </a:lnTo>
                      <a:lnTo>
                        <a:pt x="93" y="928"/>
                      </a:lnTo>
                      <a:lnTo>
                        <a:pt x="75" y="908"/>
                      </a:lnTo>
                      <a:lnTo>
                        <a:pt x="68" y="918"/>
                      </a:lnTo>
                      <a:lnTo>
                        <a:pt x="43" y="870"/>
                      </a:lnTo>
                      <a:lnTo>
                        <a:pt x="59" y="836"/>
                      </a:lnTo>
                      <a:lnTo>
                        <a:pt x="146" y="777"/>
                      </a:lnTo>
                      <a:lnTo>
                        <a:pt x="169" y="735"/>
                      </a:lnTo>
                      <a:lnTo>
                        <a:pt x="187" y="728"/>
                      </a:lnTo>
                      <a:lnTo>
                        <a:pt x="229" y="755"/>
                      </a:lnTo>
                      <a:lnTo>
                        <a:pt x="261" y="746"/>
                      </a:lnTo>
                      <a:lnTo>
                        <a:pt x="275" y="726"/>
                      </a:lnTo>
                      <a:lnTo>
                        <a:pt x="339" y="735"/>
                      </a:lnTo>
                      <a:lnTo>
                        <a:pt x="353" y="670"/>
                      </a:lnTo>
                      <a:lnTo>
                        <a:pt x="335" y="645"/>
                      </a:lnTo>
                      <a:lnTo>
                        <a:pt x="377" y="622"/>
                      </a:lnTo>
                      <a:lnTo>
                        <a:pt x="338" y="608"/>
                      </a:lnTo>
                      <a:lnTo>
                        <a:pt x="283" y="643"/>
                      </a:lnTo>
                      <a:lnTo>
                        <a:pt x="278" y="609"/>
                      </a:lnTo>
                      <a:lnTo>
                        <a:pt x="182" y="604"/>
                      </a:lnTo>
                      <a:lnTo>
                        <a:pt x="139" y="566"/>
                      </a:lnTo>
                      <a:lnTo>
                        <a:pt x="132" y="501"/>
                      </a:lnTo>
                      <a:lnTo>
                        <a:pt x="164" y="513"/>
                      </a:lnTo>
                      <a:lnTo>
                        <a:pt x="96" y="446"/>
                      </a:lnTo>
                      <a:lnTo>
                        <a:pt x="271" y="408"/>
                      </a:lnTo>
                      <a:lnTo>
                        <a:pt x="297" y="416"/>
                      </a:lnTo>
                      <a:lnTo>
                        <a:pt x="275" y="447"/>
                      </a:lnTo>
                      <a:lnTo>
                        <a:pt x="365" y="489"/>
                      </a:lnTo>
                      <a:lnTo>
                        <a:pt x="406" y="476"/>
                      </a:lnTo>
                      <a:lnTo>
                        <a:pt x="400" y="462"/>
                      </a:lnTo>
                      <a:lnTo>
                        <a:pt x="369" y="454"/>
                      </a:lnTo>
                      <a:lnTo>
                        <a:pt x="351" y="393"/>
                      </a:lnTo>
                      <a:lnTo>
                        <a:pt x="375" y="414"/>
                      </a:lnTo>
                      <a:lnTo>
                        <a:pt x="384" y="447"/>
                      </a:lnTo>
                      <a:lnTo>
                        <a:pt x="424" y="468"/>
                      </a:lnTo>
                      <a:lnTo>
                        <a:pt x="463" y="466"/>
                      </a:lnTo>
                      <a:lnTo>
                        <a:pt x="453" y="445"/>
                      </a:lnTo>
                      <a:lnTo>
                        <a:pt x="387" y="428"/>
                      </a:lnTo>
                      <a:lnTo>
                        <a:pt x="399" y="393"/>
                      </a:lnTo>
                      <a:lnTo>
                        <a:pt x="322" y="365"/>
                      </a:lnTo>
                      <a:lnTo>
                        <a:pt x="320" y="313"/>
                      </a:lnTo>
                      <a:lnTo>
                        <a:pt x="297" y="277"/>
                      </a:lnTo>
                      <a:lnTo>
                        <a:pt x="242" y="211"/>
                      </a:lnTo>
                      <a:lnTo>
                        <a:pt x="262" y="208"/>
                      </a:lnTo>
                      <a:lnTo>
                        <a:pt x="289" y="157"/>
                      </a:lnTo>
                      <a:lnTo>
                        <a:pt x="354" y="181"/>
                      </a:lnTo>
                      <a:lnTo>
                        <a:pt x="403" y="156"/>
                      </a:lnTo>
                      <a:lnTo>
                        <a:pt x="477" y="69"/>
                      </a:lnTo>
                      <a:lnTo>
                        <a:pt x="498" y="82"/>
                      </a:lnTo>
                      <a:lnTo>
                        <a:pt x="544" y="51"/>
                      </a:lnTo>
                      <a:lnTo>
                        <a:pt x="545" y="77"/>
                      </a:lnTo>
                      <a:lnTo>
                        <a:pt x="570" y="71"/>
                      </a:lnTo>
                      <a:lnTo>
                        <a:pt x="557" y="56"/>
                      </a:lnTo>
                      <a:lnTo>
                        <a:pt x="626" y="46"/>
                      </a:lnTo>
                      <a:lnTo>
                        <a:pt x="675" y="0"/>
                      </a:lnTo>
                      <a:lnTo>
                        <a:pt x="707" y="32"/>
                      </a:lnTo>
                      <a:lnTo>
                        <a:pt x="696" y="69"/>
                      </a:lnTo>
                      <a:lnTo>
                        <a:pt x="718" y="71"/>
                      </a:lnTo>
                      <a:lnTo>
                        <a:pt x="727" y="37"/>
                      </a:lnTo>
                      <a:lnTo>
                        <a:pt x="759" y="79"/>
                      </a:lnTo>
                      <a:lnTo>
                        <a:pt x="813" y="79"/>
                      </a:lnTo>
                      <a:lnTo>
                        <a:pt x="821" y="118"/>
                      </a:lnTo>
                      <a:lnTo>
                        <a:pt x="921" y="129"/>
                      </a:lnTo>
                      <a:lnTo>
                        <a:pt x="920" y="149"/>
                      </a:lnTo>
                      <a:lnTo>
                        <a:pt x="945" y="137"/>
                      </a:lnTo>
                      <a:lnTo>
                        <a:pt x="970" y="167"/>
                      </a:lnTo>
                      <a:lnTo>
                        <a:pt x="1022" y="157"/>
                      </a:lnTo>
                      <a:lnTo>
                        <a:pt x="1070" y="181"/>
                      </a:lnTo>
                      <a:lnTo>
                        <a:pt x="1117" y="159"/>
                      </a:lnTo>
                      <a:lnTo>
                        <a:pt x="1117" y="170"/>
                      </a:lnTo>
                      <a:lnTo>
                        <a:pt x="1135" y="166"/>
                      </a:lnTo>
                      <a:lnTo>
                        <a:pt x="1217" y="206"/>
                      </a:lnTo>
                      <a:lnTo>
                        <a:pt x="1278" y="1143"/>
                      </a:lnTo>
                      <a:lnTo>
                        <a:pt x="1370" y="1140"/>
                      </a:lnTo>
                      <a:lnTo>
                        <a:pt x="1368" y="1164"/>
                      </a:lnTo>
                      <a:lnTo>
                        <a:pt x="1399" y="1188"/>
                      </a:lnTo>
                      <a:lnTo>
                        <a:pt x="1455" y="1233"/>
                      </a:lnTo>
                      <a:lnTo>
                        <a:pt x="1465" y="1259"/>
                      </a:lnTo>
                      <a:lnTo>
                        <a:pt x="1512" y="1230"/>
                      </a:lnTo>
                      <a:lnTo>
                        <a:pt x="1525" y="1192"/>
                      </a:lnTo>
                      <a:lnTo>
                        <a:pt x="1551" y="1177"/>
                      </a:lnTo>
                      <a:lnTo>
                        <a:pt x="1557" y="1170"/>
                      </a:lnTo>
                      <a:lnTo>
                        <a:pt x="1588" y="1192"/>
                      </a:lnTo>
                      <a:lnTo>
                        <a:pt x="1585" y="1217"/>
                      </a:lnTo>
                      <a:lnTo>
                        <a:pt x="1605" y="1218"/>
                      </a:lnTo>
                      <a:lnTo>
                        <a:pt x="1617" y="1228"/>
                      </a:lnTo>
                      <a:lnTo>
                        <a:pt x="1627" y="1246"/>
                      </a:lnTo>
                      <a:lnTo>
                        <a:pt x="1657" y="1262"/>
                      </a:lnTo>
                      <a:lnTo>
                        <a:pt x="1796" y="1455"/>
                      </a:lnTo>
                      <a:lnTo>
                        <a:pt x="1838" y="1465"/>
                      </a:lnTo>
                      <a:lnTo>
                        <a:pt x="1908" y="1491"/>
                      </a:lnTo>
                      <a:lnTo>
                        <a:pt x="1915" y="1507"/>
                      </a:lnTo>
                      <a:lnTo>
                        <a:pt x="1900" y="1521"/>
                      </a:lnTo>
                      <a:lnTo>
                        <a:pt x="1903" y="1553"/>
                      </a:lnTo>
                      <a:lnTo>
                        <a:pt x="1890" y="1617"/>
                      </a:lnTo>
                      <a:lnTo>
                        <a:pt x="1882" y="1605"/>
                      </a:lnTo>
                      <a:lnTo>
                        <a:pt x="1869" y="1615"/>
                      </a:lnTo>
                      <a:lnTo>
                        <a:pt x="1854" y="1602"/>
                      </a:lnTo>
                      <a:lnTo>
                        <a:pt x="1876" y="1583"/>
                      </a:lnTo>
                      <a:lnTo>
                        <a:pt x="1859" y="1561"/>
                      </a:lnTo>
                      <a:lnTo>
                        <a:pt x="1859" y="1547"/>
                      </a:lnTo>
                      <a:lnTo>
                        <a:pt x="1838" y="1503"/>
                      </a:lnTo>
                      <a:lnTo>
                        <a:pt x="1825" y="1503"/>
                      </a:lnTo>
                      <a:lnTo>
                        <a:pt x="1802" y="1520"/>
                      </a:lnTo>
                      <a:lnTo>
                        <a:pt x="1798" y="1542"/>
                      </a:lnTo>
                      <a:lnTo>
                        <a:pt x="1777" y="1548"/>
                      </a:lnTo>
                      <a:lnTo>
                        <a:pt x="1774" y="1542"/>
                      </a:lnTo>
                      <a:lnTo>
                        <a:pt x="1790" y="1516"/>
                      </a:lnTo>
                      <a:lnTo>
                        <a:pt x="1794" y="1491"/>
                      </a:lnTo>
                      <a:lnTo>
                        <a:pt x="1780" y="1501"/>
                      </a:lnTo>
                      <a:lnTo>
                        <a:pt x="1776" y="1521"/>
                      </a:lnTo>
                      <a:lnTo>
                        <a:pt x="1727" y="1489"/>
                      </a:lnTo>
                      <a:lnTo>
                        <a:pt x="1729" y="1478"/>
                      </a:lnTo>
                      <a:lnTo>
                        <a:pt x="1754" y="1479"/>
                      </a:lnTo>
                      <a:lnTo>
                        <a:pt x="1758" y="1461"/>
                      </a:lnTo>
                      <a:lnTo>
                        <a:pt x="1774" y="1453"/>
                      </a:lnTo>
                      <a:lnTo>
                        <a:pt x="1772" y="1444"/>
                      </a:lnTo>
                      <a:lnTo>
                        <a:pt x="1747" y="1448"/>
                      </a:lnTo>
                      <a:lnTo>
                        <a:pt x="1739" y="1413"/>
                      </a:lnTo>
                      <a:lnTo>
                        <a:pt x="1689" y="1412"/>
                      </a:lnTo>
                      <a:lnTo>
                        <a:pt x="1676" y="1373"/>
                      </a:lnTo>
                      <a:lnTo>
                        <a:pt x="1689" y="1340"/>
                      </a:lnTo>
                      <a:lnTo>
                        <a:pt x="1672" y="1345"/>
                      </a:lnTo>
                      <a:lnTo>
                        <a:pt x="1664" y="1321"/>
                      </a:lnTo>
                      <a:lnTo>
                        <a:pt x="1654" y="1331"/>
                      </a:lnTo>
                      <a:lnTo>
                        <a:pt x="1646" y="1320"/>
                      </a:lnTo>
                      <a:lnTo>
                        <a:pt x="1657" y="1290"/>
                      </a:lnTo>
                      <a:lnTo>
                        <a:pt x="1647" y="1287"/>
                      </a:lnTo>
                      <a:lnTo>
                        <a:pt x="1643" y="1303"/>
                      </a:lnTo>
                      <a:lnTo>
                        <a:pt x="1627" y="1309"/>
                      </a:lnTo>
                      <a:lnTo>
                        <a:pt x="1607" y="1299"/>
                      </a:lnTo>
                      <a:lnTo>
                        <a:pt x="1604" y="1274"/>
                      </a:lnTo>
                      <a:lnTo>
                        <a:pt x="1579" y="1242"/>
                      </a:lnTo>
                      <a:lnTo>
                        <a:pt x="1581" y="1222"/>
                      </a:lnTo>
                      <a:lnTo>
                        <a:pt x="1570" y="1218"/>
                      </a:lnTo>
                      <a:lnTo>
                        <a:pt x="1568" y="1195"/>
                      </a:lnTo>
                      <a:lnTo>
                        <a:pt x="1564" y="1203"/>
                      </a:lnTo>
                      <a:lnTo>
                        <a:pt x="1575" y="1260"/>
                      </a:lnTo>
                      <a:lnTo>
                        <a:pt x="1596" y="1300"/>
                      </a:lnTo>
                      <a:lnTo>
                        <a:pt x="1666" y="1354"/>
                      </a:lnTo>
                      <a:lnTo>
                        <a:pt x="1667" y="1365"/>
                      </a:lnTo>
                      <a:lnTo>
                        <a:pt x="1649" y="1361"/>
                      </a:lnTo>
                      <a:lnTo>
                        <a:pt x="1648" y="1373"/>
                      </a:lnTo>
                      <a:lnTo>
                        <a:pt x="1657" y="1371"/>
                      </a:lnTo>
                      <a:lnTo>
                        <a:pt x="1668" y="1409"/>
                      </a:lnTo>
                      <a:lnTo>
                        <a:pt x="1712" y="1429"/>
                      </a:lnTo>
                      <a:lnTo>
                        <a:pt x="1734" y="1466"/>
                      </a:lnTo>
                      <a:lnTo>
                        <a:pt x="1682" y="1477"/>
                      </a:lnTo>
                      <a:lnTo>
                        <a:pt x="1657" y="1546"/>
                      </a:lnTo>
                      <a:lnTo>
                        <a:pt x="1642" y="1437"/>
                      </a:lnTo>
                      <a:lnTo>
                        <a:pt x="1633" y="1427"/>
                      </a:lnTo>
                      <a:lnTo>
                        <a:pt x="1631" y="1406"/>
                      </a:lnTo>
                      <a:lnTo>
                        <a:pt x="1640" y="1398"/>
                      </a:lnTo>
                      <a:lnTo>
                        <a:pt x="1597" y="1316"/>
                      </a:lnTo>
                      <a:lnTo>
                        <a:pt x="1582" y="1314"/>
                      </a:lnTo>
                      <a:lnTo>
                        <a:pt x="1572" y="1299"/>
                      </a:lnTo>
                      <a:lnTo>
                        <a:pt x="1558" y="1302"/>
                      </a:lnTo>
                      <a:lnTo>
                        <a:pt x="1549" y="1295"/>
                      </a:lnTo>
                      <a:lnTo>
                        <a:pt x="1539" y="1249"/>
                      </a:lnTo>
                      <a:lnTo>
                        <a:pt x="1532" y="1268"/>
                      </a:lnTo>
                      <a:lnTo>
                        <a:pt x="1497" y="1255"/>
                      </a:lnTo>
                      <a:lnTo>
                        <a:pt x="1490" y="1264"/>
                      </a:lnTo>
                      <a:lnTo>
                        <a:pt x="1534" y="1290"/>
                      </a:lnTo>
                      <a:lnTo>
                        <a:pt x="1513" y="1298"/>
                      </a:lnTo>
                      <a:lnTo>
                        <a:pt x="1516" y="1319"/>
                      </a:lnTo>
                      <a:lnTo>
                        <a:pt x="1479" y="1305"/>
                      </a:lnTo>
                      <a:lnTo>
                        <a:pt x="1433" y="1260"/>
                      </a:lnTo>
                      <a:lnTo>
                        <a:pt x="1364" y="1228"/>
                      </a:lnTo>
                      <a:lnTo>
                        <a:pt x="1316" y="1227"/>
                      </a:lnTo>
                      <a:lnTo>
                        <a:pt x="1349" y="1182"/>
                      </a:lnTo>
                      <a:lnTo>
                        <a:pt x="1366" y="1203"/>
                      </a:lnTo>
                      <a:lnTo>
                        <a:pt x="1368" y="1182"/>
                      </a:lnTo>
                      <a:lnTo>
                        <a:pt x="1340" y="1160"/>
                      </a:lnTo>
                      <a:lnTo>
                        <a:pt x="1322" y="1197"/>
                      </a:lnTo>
                      <a:lnTo>
                        <a:pt x="1282" y="1198"/>
                      </a:lnTo>
                      <a:lnTo>
                        <a:pt x="1107" y="1183"/>
                      </a:lnTo>
                      <a:lnTo>
                        <a:pt x="1113" y="1153"/>
                      </a:lnTo>
                      <a:lnTo>
                        <a:pt x="1096" y="1162"/>
                      </a:lnTo>
                      <a:lnTo>
                        <a:pt x="1074" y="1136"/>
                      </a:lnTo>
                      <a:lnTo>
                        <a:pt x="1048" y="1150"/>
                      </a:lnTo>
                      <a:lnTo>
                        <a:pt x="1037" y="1132"/>
                      </a:lnTo>
                      <a:lnTo>
                        <a:pt x="992" y="1152"/>
                      </a:lnTo>
                      <a:lnTo>
                        <a:pt x="990" y="1138"/>
                      </a:lnTo>
                      <a:lnTo>
                        <a:pt x="1011" y="1106"/>
                      </a:lnTo>
                      <a:lnTo>
                        <a:pt x="997" y="1106"/>
                      </a:lnTo>
                      <a:lnTo>
                        <a:pt x="1013" y="1096"/>
                      </a:lnTo>
                      <a:lnTo>
                        <a:pt x="961" y="1103"/>
                      </a:lnTo>
                      <a:lnTo>
                        <a:pt x="943" y="1084"/>
                      </a:lnTo>
                      <a:lnTo>
                        <a:pt x="925" y="1096"/>
                      </a:lnTo>
                      <a:lnTo>
                        <a:pt x="920" y="1081"/>
                      </a:lnTo>
                      <a:lnTo>
                        <a:pt x="932" y="1066"/>
                      </a:lnTo>
                      <a:lnTo>
                        <a:pt x="904" y="1075"/>
                      </a:lnTo>
                      <a:lnTo>
                        <a:pt x="908" y="1084"/>
                      </a:lnTo>
                      <a:lnTo>
                        <a:pt x="894" y="1099"/>
                      </a:lnTo>
                      <a:lnTo>
                        <a:pt x="913" y="1097"/>
                      </a:lnTo>
                      <a:lnTo>
                        <a:pt x="904" y="1124"/>
                      </a:lnTo>
                      <a:lnTo>
                        <a:pt x="925" y="1134"/>
                      </a:lnTo>
                      <a:lnTo>
                        <a:pt x="948" y="1147"/>
                      </a:lnTo>
                      <a:lnTo>
                        <a:pt x="978" y="1134"/>
                      </a:lnTo>
                      <a:lnTo>
                        <a:pt x="972" y="1195"/>
                      </a:lnTo>
                      <a:lnTo>
                        <a:pt x="922" y="1197"/>
                      </a:lnTo>
                      <a:lnTo>
                        <a:pt x="922" y="1181"/>
                      </a:lnTo>
                      <a:lnTo>
                        <a:pt x="904" y="1169"/>
                      </a:lnTo>
                      <a:lnTo>
                        <a:pt x="866" y="1185"/>
                      </a:lnTo>
                      <a:lnTo>
                        <a:pt x="863" y="1169"/>
                      </a:lnTo>
                      <a:lnTo>
                        <a:pt x="849" y="1183"/>
                      </a:lnTo>
                      <a:lnTo>
                        <a:pt x="847" y="1164"/>
                      </a:lnTo>
                      <a:lnTo>
                        <a:pt x="816" y="1160"/>
                      </a:lnTo>
                      <a:lnTo>
                        <a:pt x="839" y="1195"/>
                      </a:lnTo>
                      <a:lnTo>
                        <a:pt x="835" y="1202"/>
                      </a:lnTo>
                      <a:lnTo>
                        <a:pt x="822" y="1197"/>
                      </a:lnTo>
                      <a:lnTo>
                        <a:pt x="788" y="1217"/>
                      </a:lnTo>
                      <a:lnTo>
                        <a:pt x="781" y="1210"/>
                      </a:lnTo>
                      <a:lnTo>
                        <a:pt x="756" y="1255"/>
                      </a:lnTo>
                      <a:lnTo>
                        <a:pt x="742" y="1237"/>
                      </a:lnTo>
                      <a:lnTo>
                        <a:pt x="731" y="1248"/>
                      </a:lnTo>
                      <a:lnTo>
                        <a:pt x="707" y="1244"/>
                      </a:lnTo>
                      <a:lnTo>
                        <a:pt x="704" y="1221"/>
                      </a:lnTo>
                      <a:lnTo>
                        <a:pt x="736" y="1221"/>
                      </a:lnTo>
                      <a:lnTo>
                        <a:pt x="756" y="1198"/>
                      </a:lnTo>
                      <a:lnTo>
                        <a:pt x="703" y="1197"/>
                      </a:lnTo>
                      <a:lnTo>
                        <a:pt x="748" y="1091"/>
                      </a:lnTo>
                      <a:lnTo>
                        <a:pt x="823" y="1073"/>
                      </a:lnTo>
                      <a:lnTo>
                        <a:pt x="815" y="1049"/>
                      </a:lnTo>
                      <a:lnTo>
                        <a:pt x="862" y="1021"/>
                      </a:lnTo>
                      <a:lnTo>
                        <a:pt x="798" y="1039"/>
                      </a:lnTo>
                      <a:lnTo>
                        <a:pt x="809" y="984"/>
                      </a:lnTo>
                      <a:lnTo>
                        <a:pt x="777" y="1048"/>
                      </a:lnTo>
                      <a:lnTo>
                        <a:pt x="736" y="1067"/>
                      </a:lnTo>
                      <a:lnTo>
                        <a:pt x="686" y="1131"/>
                      </a:lnTo>
                      <a:lnTo>
                        <a:pt x="652" y="1131"/>
                      </a:lnTo>
                      <a:lnTo>
                        <a:pt x="671" y="1164"/>
                      </a:lnTo>
                      <a:lnTo>
                        <a:pt x="583" y="1234"/>
                      </a:lnTo>
                      <a:lnTo>
                        <a:pt x="622" y="1248"/>
                      </a:lnTo>
                      <a:lnTo>
                        <a:pt x="614" y="1279"/>
                      </a:lnTo>
                      <a:lnTo>
                        <a:pt x="419" y="1426"/>
                      </a:lnTo>
                      <a:lnTo>
                        <a:pt x="280" y="1465"/>
                      </a:lnTo>
                      <a:lnTo>
                        <a:pt x="320" y="1481"/>
                      </a:lnTo>
                      <a:lnTo>
                        <a:pt x="236" y="1527"/>
                      </a:lnTo>
                      <a:lnTo>
                        <a:pt x="218" y="1505"/>
                      </a:lnTo>
                      <a:lnTo>
                        <a:pt x="163" y="1527"/>
                      </a:lnTo>
                      <a:lnTo>
                        <a:pt x="118" y="1528"/>
                      </a:lnTo>
                      <a:lnTo>
                        <a:pt x="119" y="1502"/>
                      </a:lnTo>
                      <a:lnTo>
                        <a:pt x="65" y="1555"/>
                      </a:lnTo>
                      <a:lnTo>
                        <a:pt x="50" y="1552"/>
                      </a:lnTo>
                      <a:lnTo>
                        <a:pt x="49" y="1526"/>
                      </a:lnTo>
                      <a:lnTo>
                        <a:pt x="39" y="1552"/>
                      </a:lnTo>
                      <a:lnTo>
                        <a:pt x="0" y="154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Freeform 8"/>
                <p:cNvSpPr>
                  <a:spLocks/>
                </p:cNvSpPr>
                <p:nvPr/>
              </p:nvSpPr>
              <p:spPr bwMode="gray">
                <a:xfrm>
                  <a:off x="960" y="3770"/>
                  <a:ext cx="95" cy="96"/>
                </a:xfrm>
                <a:custGeom>
                  <a:avLst/>
                  <a:gdLst>
                    <a:gd name="T0" fmla="*/ 0 w 190"/>
                    <a:gd name="T1" fmla="*/ 1 h 190"/>
                    <a:gd name="T2" fmla="*/ 1 w 190"/>
                    <a:gd name="T3" fmla="*/ 1 h 190"/>
                    <a:gd name="T4" fmla="*/ 1 w 190"/>
                    <a:gd name="T5" fmla="*/ 1 h 190"/>
                    <a:gd name="T6" fmla="*/ 1 w 190"/>
                    <a:gd name="T7" fmla="*/ 1 h 190"/>
                    <a:gd name="T8" fmla="*/ 1 w 190"/>
                    <a:gd name="T9" fmla="*/ 0 h 190"/>
                    <a:gd name="T10" fmla="*/ 1 w 190"/>
                    <a:gd name="T11" fmla="*/ 1 h 190"/>
                    <a:gd name="T12" fmla="*/ 1 w 190"/>
                    <a:gd name="T13" fmla="*/ 1 h 190"/>
                    <a:gd name="T14" fmla="*/ 0 w 190"/>
                    <a:gd name="T15" fmla="*/ 1 h 19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0"/>
                    <a:gd name="T25" fmla="*/ 0 h 190"/>
                    <a:gd name="T26" fmla="*/ 190 w 190"/>
                    <a:gd name="T27" fmla="*/ 190 h 19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0" h="190">
                      <a:moveTo>
                        <a:pt x="0" y="190"/>
                      </a:moveTo>
                      <a:lnTo>
                        <a:pt x="54" y="139"/>
                      </a:lnTo>
                      <a:lnTo>
                        <a:pt x="19" y="74"/>
                      </a:lnTo>
                      <a:lnTo>
                        <a:pt x="69" y="96"/>
                      </a:lnTo>
                      <a:lnTo>
                        <a:pt x="145" y="0"/>
                      </a:lnTo>
                      <a:lnTo>
                        <a:pt x="190" y="11"/>
                      </a:lnTo>
                      <a:lnTo>
                        <a:pt x="150" y="104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 9"/>
                <p:cNvSpPr>
                  <a:spLocks/>
                </p:cNvSpPr>
                <p:nvPr/>
              </p:nvSpPr>
              <p:spPr bwMode="gray">
                <a:xfrm>
                  <a:off x="1464" y="3766"/>
                  <a:ext cx="56" cy="108"/>
                </a:xfrm>
                <a:custGeom>
                  <a:avLst/>
                  <a:gdLst>
                    <a:gd name="T0" fmla="*/ 0 w 114"/>
                    <a:gd name="T1" fmla="*/ 0 h 217"/>
                    <a:gd name="T2" fmla="*/ 0 w 114"/>
                    <a:gd name="T3" fmla="*/ 0 h 217"/>
                    <a:gd name="T4" fmla="*/ 0 w 114"/>
                    <a:gd name="T5" fmla="*/ 0 h 217"/>
                    <a:gd name="T6" fmla="*/ 0 w 114"/>
                    <a:gd name="T7" fmla="*/ 0 h 217"/>
                    <a:gd name="T8" fmla="*/ 0 w 114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4"/>
                    <a:gd name="T16" fmla="*/ 0 h 217"/>
                    <a:gd name="T17" fmla="*/ 114 w 114"/>
                    <a:gd name="T18" fmla="*/ 217 h 2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4" h="217">
                      <a:moveTo>
                        <a:pt x="0" y="58"/>
                      </a:moveTo>
                      <a:lnTo>
                        <a:pt x="25" y="0"/>
                      </a:lnTo>
                      <a:lnTo>
                        <a:pt x="82" y="56"/>
                      </a:lnTo>
                      <a:lnTo>
                        <a:pt x="114" y="217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 10"/>
                <p:cNvSpPr>
                  <a:spLocks/>
                </p:cNvSpPr>
                <p:nvPr/>
              </p:nvSpPr>
              <p:spPr bwMode="gray">
                <a:xfrm>
                  <a:off x="1549" y="3874"/>
                  <a:ext cx="54" cy="59"/>
                </a:xfrm>
                <a:custGeom>
                  <a:avLst/>
                  <a:gdLst>
                    <a:gd name="T0" fmla="*/ 0 w 108"/>
                    <a:gd name="T1" fmla="*/ 0 h 117"/>
                    <a:gd name="T2" fmla="*/ 1 w 108"/>
                    <a:gd name="T3" fmla="*/ 1 h 117"/>
                    <a:gd name="T4" fmla="*/ 1 w 108"/>
                    <a:gd name="T5" fmla="*/ 1 h 117"/>
                    <a:gd name="T6" fmla="*/ 1 w 108"/>
                    <a:gd name="T7" fmla="*/ 1 h 117"/>
                    <a:gd name="T8" fmla="*/ 0 w 108"/>
                    <a:gd name="T9" fmla="*/ 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17"/>
                    <a:gd name="T17" fmla="*/ 108 w 108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17">
                      <a:moveTo>
                        <a:pt x="0" y="0"/>
                      </a:moveTo>
                      <a:lnTo>
                        <a:pt x="13" y="79"/>
                      </a:lnTo>
                      <a:lnTo>
                        <a:pt x="108" y="117"/>
                      </a:lnTo>
                      <a:lnTo>
                        <a:pt x="55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11"/>
                <p:cNvSpPr>
                  <a:spLocks/>
                </p:cNvSpPr>
                <p:nvPr/>
              </p:nvSpPr>
              <p:spPr bwMode="gray">
                <a:xfrm>
                  <a:off x="1610" y="3874"/>
                  <a:ext cx="17" cy="32"/>
                </a:xfrm>
                <a:custGeom>
                  <a:avLst/>
                  <a:gdLst>
                    <a:gd name="T0" fmla="*/ 0 w 34"/>
                    <a:gd name="T1" fmla="*/ 1 h 62"/>
                    <a:gd name="T2" fmla="*/ 1 w 34"/>
                    <a:gd name="T3" fmla="*/ 0 h 62"/>
                    <a:gd name="T4" fmla="*/ 1 w 34"/>
                    <a:gd name="T5" fmla="*/ 1 h 62"/>
                    <a:gd name="T6" fmla="*/ 0 w 34"/>
                    <a:gd name="T7" fmla="*/ 1 h 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"/>
                    <a:gd name="T13" fmla="*/ 0 h 62"/>
                    <a:gd name="T14" fmla="*/ 34 w 34"/>
                    <a:gd name="T15" fmla="*/ 62 h 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" h="62">
                      <a:moveTo>
                        <a:pt x="0" y="62"/>
                      </a:moveTo>
                      <a:lnTo>
                        <a:pt x="7" y="0"/>
                      </a:lnTo>
                      <a:lnTo>
                        <a:pt x="34" y="53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 12"/>
                <p:cNvSpPr>
                  <a:spLocks/>
                </p:cNvSpPr>
                <p:nvPr/>
              </p:nvSpPr>
              <p:spPr bwMode="gray">
                <a:xfrm>
                  <a:off x="1006" y="2382"/>
                  <a:ext cx="677" cy="785"/>
                </a:xfrm>
                <a:custGeom>
                  <a:avLst/>
                  <a:gdLst>
                    <a:gd name="T0" fmla="*/ 0 w 1357"/>
                    <a:gd name="T1" fmla="*/ 1 h 1570"/>
                    <a:gd name="T2" fmla="*/ 0 w 1357"/>
                    <a:gd name="T3" fmla="*/ 1 h 1570"/>
                    <a:gd name="T4" fmla="*/ 0 w 1357"/>
                    <a:gd name="T5" fmla="*/ 1 h 1570"/>
                    <a:gd name="T6" fmla="*/ 0 w 1357"/>
                    <a:gd name="T7" fmla="*/ 1 h 1570"/>
                    <a:gd name="T8" fmla="*/ 0 w 1357"/>
                    <a:gd name="T9" fmla="*/ 1 h 1570"/>
                    <a:gd name="T10" fmla="*/ 0 w 1357"/>
                    <a:gd name="T11" fmla="*/ 1 h 1570"/>
                    <a:gd name="T12" fmla="*/ 0 w 1357"/>
                    <a:gd name="T13" fmla="*/ 1 h 1570"/>
                    <a:gd name="T14" fmla="*/ 0 w 1357"/>
                    <a:gd name="T15" fmla="*/ 1 h 1570"/>
                    <a:gd name="T16" fmla="*/ 0 w 1357"/>
                    <a:gd name="T17" fmla="*/ 1 h 1570"/>
                    <a:gd name="T18" fmla="*/ 0 w 1357"/>
                    <a:gd name="T19" fmla="*/ 1 h 1570"/>
                    <a:gd name="T20" fmla="*/ 0 w 1357"/>
                    <a:gd name="T21" fmla="*/ 1 h 1570"/>
                    <a:gd name="T22" fmla="*/ 0 w 1357"/>
                    <a:gd name="T23" fmla="*/ 0 h 1570"/>
                    <a:gd name="T24" fmla="*/ 0 w 1357"/>
                    <a:gd name="T25" fmla="*/ 1 h 1570"/>
                    <a:gd name="T26" fmla="*/ 0 w 1357"/>
                    <a:gd name="T27" fmla="*/ 1 h 1570"/>
                    <a:gd name="T28" fmla="*/ 0 w 1357"/>
                    <a:gd name="T29" fmla="*/ 1 h 1570"/>
                    <a:gd name="T30" fmla="*/ 0 w 1357"/>
                    <a:gd name="T31" fmla="*/ 1 h 1570"/>
                    <a:gd name="T32" fmla="*/ 0 w 1357"/>
                    <a:gd name="T33" fmla="*/ 1 h 1570"/>
                    <a:gd name="T34" fmla="*/ 0 w 1357"/>
                    <a:gd name="T35" fmla="*/ 1 h 157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57"/>
                    <a:gd name="T55" fmla="*/ 0 h 1570"/>
                    <a:gd name="T56" fmla="*/ 1357 w 1357"/>
                    <a:gd name="T57" fmla="*/ 1570 h 157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57" h="1570">
                      <a:moveTo>
                        <a:pt x="0" y="1074"/>
                      </a:moveTo>
                      <a:lnTo>
                        <a:pt x="88" y="999"/>
                      </a:lnTo>
                      <a:lnTo>
                        <a:pt x="53" y="939"/>
                      </a:lnTo>
                      <a:lnTo>
                        <a:pt x="71" y="853"/>
                      </a:lnTo>
                      <a:lnTo>
                        <a:pt x="160" y="705"/>
                      </a:lnTo>
                      <a:lnTo>
                        <a:pt x="227" y="663"/>
                      </a:lnTo>
                      <a:lnTo>
                        <a:pt x="188" y="611"/>
                      </a:lnTo>
                      <a:lnTo>
                        <a:pt x="162" y="464"/>
                      </a:lnTo>
                      <a:lnTo>
                        <a:pt x="192" y="203"/>
                      </a:lnTo>
                      <a:lnTo>
                        <a:pt x="237" y="188"/>
                      </a:lnTo>
                      <a:lnTo>
                        <a:pt x="312" y="233"/>
                      </a:lnTo>
                      <a:lnTo>
                        <a:pt x="378" y="0"/>
                      </a:lnTo>
                      <a:lnTo>
                        <a:pt x="1357" y="168"/>
                      </a:lnTo>
                      <a:lnTo>
                        <a:pt x="1151" y="1570"/>
                      </a:lnTo>
                      <a:lnTo>
                        <a:pt x="852" y="1525"/>
                      </a:lnTo>
                      <a:lnTo>
                        <a:pt x="664" y="1471"/>
                      </a:lnTo>
                      <a:lnTo>
                        <a:pt x="281" y="1246"/>
                      </a:lnTo>
                      <a:lnTo>
                        <a:pt x="0" y="1074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 13"/>
                <p:cNvSpPr>
                  <a:spLocks/>
                </p:cNvSpPr>
                <p:nvPr/>
              </p:nvSpPr>
              <p:spPr bwMode="gray">
                <a:xfrm>
                  <a:off x="3107" y="2608"/>
                  <a:ext cx="499" cy="449"/>
                </a:xfrm>
                <a:custGeom>
                  <a:avLst/>
                  <a:gdLst>
                    <a:gd name="T0" fmla="*/ 0 w 1001"/>
                    <a:gd name="T1" fmla="*/ 0 h 900"/>
                    <a:gd name="T2" fmla="*/ 0 w 1001"/>
                    <a:gd name="T3" fmla="*/ 0 h 900"/>
                    <a:gd name="T4" fmla="*/ 0 w 1001"/>
                    <a:gd name="T5" fmla="*/ 0 h 900"/>
                    <a:gd name="T6" fmla="*/ 0 w 1001"/>
                    <a:gd name="T7" fmla="*/ 0 h 900"/>
                    <a:gd name="T8" fmla="*/ 0 w 1001"/>
                    <a:gd name="T9" fmla="*/ 0 h 900"/>
                    <a:gd name="T10" fmla="*/ 0 w 1001"/>
                    <a:gd name="T11" fmla="*/ 0 h 900"/>
                    <a:gd name="T12" fmla="*/ 0 w 1001"/>
                    <a:gd name="T13" fmla="*/ 0 h 900"/>
                    <a:gd name="T14" fmla="*/ 0 w 1001"/>
                    <a:gd name="T15" fmla="*/ 0 h 900"/>
                    <a:gd name="T16" fmla="*/ 0 w 1001"/>
                    <a:gd name="T17" fmla="*/ 0 h 900"/>
                    <a:gd name="T18" fmla="*/ 0 w 1001"/>
                    <a:gd name="T19" fmla="*/ 0 h 900"/>
                    <a:gd name="T20" fmla="*/ 0 w 1001"/>
                    <a:gd name="T21" fmla="*/ 0 h 900"/>
                    <a:gd name="T22" fmla="*/ 0 w 1001"/>
                    <a:gd name="T23" fmla="*/ 0 h 900"/>
                    <a:gd name="T24" fmla="*/ 0 w 1001"/>
                    <a:gd name="T25" fmla="*/ 0 h 900"/>
                    <a:gd name="T26" fmla="*/ 0 w 1001"/>
                    <a:gd name="T27" fmla="*/ 0 h 900"/>
                    <a:gd name="T28" fmla="*/ 0 w 1001"/>
                    <a:gd name="T29" fmla="*/ 0 h 900"/>
                    <a:gd name="T30" fmla="*/ 0 w 1001"/>
                    <a:gd name="T31" fmla="*/ 0 h 900"/>
                    <a:gd name="T32" fmla="*/ 0 w 1001"/>
                    <a:gd name="T33" fmla="*/ 0 h 900"/>
                    <a:gd name="T34" fmla="*/ 0 w 1001"/>
                    <a:gd name="T35" fmla="*/ 0 h 900"/>
                    <a:gd name="T36" fmla="*/ 0 w 1001"/>
                    <a:gd name="T37" fmla="*/ 0 h 900"/>
                    <a:gd name="T38" fmla="*/ 0 w 1001"/>
                    <a:gd name="T39" fmla="*/ 0 h 900"/>
                    <a:gd name="T40" fmla="*/ 0 w 1001"/>
                    <a:gd name="T41" fmla="*/ 0 h 9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001"/>
                    <a:gd name="T64" fmla="*/ 0 h 900"/>
                    <a:gd name="T65" fmla="*/ 1001 w 1001"/>
                    <a:gd name="T66" fmla="*/ 900 h 90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001" h="900">
                      <a:moveTo>
                        <a:pt x="0" y="29"/>
                      </a:moveTo>
                      <a:lnTo>
                        <a:pt x="40" y="309"/>
                      </a:lnTo>
                      <a:lnTo>
                        <a:pt x="33" y="743"/>
                      </a:lnTo>
                      <a:lnTo>
                        <a:pt x="53" y="768"/>
                      </a:lnTo>
                      <a:lnTo>
                        <a:pt x="124" y="766"/>
                      </a:lnTo>
                      <a:lnTo>
                        <a:pt x="127" y="900"/>
                      </a:lnTo>
                      <a:lnTo>
                        <a:pt x="723" y="892"/>
                      </a:lnTo>
                      <a:lnTo>
                        <a:pt x="710" y="755"/>
                      </a:lnTo>
                      <a:lnTo>
                        <a:pt x="762" y="606"/>
                      </a:lnTo>
                      <a:lnTo>
                        <a:pt x="836" y="502"/>
                      </a:lnTo>
                      <a:lnTo>
                        <a:pt x="833" y="473"/>
                      </a:lnTo>
                      <a:lnTo>
                        <a:pt x="887" y="381"/>
                      </a:lnTo>
                      <a:lnTo>
                        <a:pt x="917" y="279"/>
                      </a:lnTo>
                      <a:lnTo>
                        <a:pt x="905" y="271"/>
                      </a:lnTo>
                      <a:lnTo>
                        <a:pt x="956" y="232"/>
                      </a:lnTo>
                      <a:lnTo>
                        <a:pt x="1001" y="141"/>
                      </a:lnTo>
                      <a:lnTo>
                        <a:pt x="985" y="121"/>
                      </a:lnTo>
                      <a:lnTo>
                        <a:pt x="852" y="128"/>
                      </a:lnTo>
                      <a:lnTo>
                        <a:pt x="888" y="78"/>
                      </a:lnTo>
                      <a:lnTo>
                        <a:pt x="878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14"/>
                <p:cNvSpPr>
                  <a:spLocks/>
                </p:cNvSpPr>
                <p:nvPr/>
              </p:nvSpPr>
              <p:spPr bwMode="gray">
                <a:xfrm>
                  <a:off x="333" y="1535"/>
                  <a:ext cx="787" cy="1347"/>
                </a:xfrm>
                <a:custGeom>
                  <a:avLst/>
                  <a:gdLst>
                    <a:gd name="T0" fmla="*/ 0 w 1575"/>
                    <a:gd name="T1" fmla="*/ 0 h 2698"/>
                    <a:gd name="T2" fmla="*/ 0 w 1575"/>
                    <a:gd name="T3" fmla="*/ 0 h 2698"/>
                    <a:gd name="T4" fmla="*/ 0 w 1575"/>
                    <a:gd name="T5" fmla="*/ 0 h 2698"/>
                    <a:gd name="T6" fmla="*/ 0 w 1575"/>
                    <a:gd name="T7" fmla="*/ 0 h 2698"/>
                    <a:gd name="T8" fmla="*/ 0 w 1575"/>
                    <a:gd name="T9" fmla="*/ 0 h 2698"/>
                    <a:gd name="T10" fmla="*/ 0 w 1575"/>
                    <a:gd name="T11" fmla="*/ 0 h 2698"/>
                    <a:gd name="T12" fmla="*/ 0 w 1575"/>
                    <a:gd name="T13" fmla="*/ 0 h 2698"/>
                    <a:gd name="T14" fmla="*/ 0 w 1575"/>
                    <a:gd name="T15" fmla="*/ 0 h 2698"/>
                    <a:gd name="T16" fmla="*/ 0 w 1575"/>
                    <a:gd name="T17" fmla="*/ 0 h 2698"/>
                    <a:gd name="T18" fmla="*/ 0 w 1575"/>
                    <a:gd name="T19" fmla="*/ 0 h 2698"/>
                    <a:gd name="T20" fmla="*/ 0 w 1575"/>
                    <a:gd name="T21" fmla="*/ 0 h 2698"/>
                    <a:gd name="T22" fmla="*/ 0 w 1575"/>
                    <a:gd name="T23" fmla="*/ 0 h 2698"/>
                    <a:gd name="T24" fmla="*/ 0 w 1575"/>
                    <a:gd name="T25" fmla="*/ 0 h 2698"/>
                    <a:gd name="T26" fmla="*/ 0 w 1575"/>
                    <a:gd name="T27" fmla="*/ 0 h 2698"/>
                    <a:gd name="T28" fmla="*/ 0 w 1575"/>
                    <a:gd name="T29" fmla="*/ 0 h 2698"/>
                    <a:gd name="T30" fmla="*/ 0 w 1575"/>
                    <a:gd name="T31" fmla="*/ 0 h 2698"/>
                    <a:gd name="T32" fmla="*/ 0 w 1575"/>
                    <a:gd name="T33" fmla="*/ 0 h 2698"/>
                    <a:gd name="T34" fmla="*/ 0 w 1575"/>
                    <a:gd name="T35" fmla="*/ 0 h 2698"/>
                    <a:gd name="T36" fmla="*/ 0 w 1575"/>
                    <a:gd name="T37" fmla="*/ 0 h 2698"/>
                    <a:gd name="T38" fmla="*/ 0 w 1575"/>
                    <a:gd name="T39" fmla="*/ 0 h 2698"/>
                    <a:gd name="T40" fmla="*/ 0 w 1575"/>
                    <a:gd name="T41" fmla="*/ 0 h 2698"/>
                    <a:gd name="T42" fmla="*/ 0 w 1575"/>
                    <a:gd name="T43" fmla="*/ 0 h 2698"/>
                    <a:gd name="T44" fmla="*/ 0 w 1575"/>
                    <a:gd name="T45" fmla="*/ 0 h 2698"/>
                    <a:gd name="T46" fmla="*/ 0 w 1575"/>
                    <a:gd name="T47" fmla="*/ 0 h 2698"/>
                    <a:gd name="T48" fmla="*/ 0 w 1575"/>
                    <a:gd name="T49" fmla="*/ 0 h 2698"/>
                    <a:gd name="T50" fmla="*/ 0 w 1575"/>
                    <a:gd name="T51" fmla="*/ 0 h 2698"/>
                    <a:gd name="T52" fmla="*/ 0 w 1575"/>
                    <a:gd name="T53" fmla="*/ 0 h 2698"/>
                    <a:gd name="T54" fmla="*/ 0 w 1575"/>
                    <a:gd name="T55" fmla="*/ 0 h 2698"/>
                    <a:gd name="T56" fmla="*/ 0 w 1575"/>
                    <a:gd name="T57" fmla="*/ 0 h 2698"/>
                    <a:gd name="T58" fmla="*/ 0 w 1575"/>
                    <a:gd name="T59" fmla="*/ 0 h 2698"/>
                    <a:gd name="T60" fmla="*/ 0 w 1575"/>
                    <a:gd name="T61" fmla="*/ 0 h 2698"/>
                    <a:gd name="T62" fmla="*/ 0 w 1575"/>
                    <a:gd name="T63" fmla="*/ 0 h 2698"/>
                    <a:gd name="T64" fmla="*/ 0 w 1575"/>
                    <a:gd name="T65" fmla="*/ 0 h 2698"/>
                    <a:gd name="T66" fmla="*/ 0 w 1575"/>
                    <a:gd name="T67" fmla="*/ 0 h 2698"/>
                    <a:gd name="T68" fmla="*/ 0 w 1575"/>
                    <a:gd name="T69" fmla="*/ 0 h 2698"/>
                    <a:gd name="T70" fmla="*/ 0 w 1575"/>
                    <a:gd name="T71" fmla="*/ 0 h 2698"/>
                    <a:gd name="T72" fmla="*/ 0 w 1575"/>
                    <a:gd name="T73" fmla="*/ 0 h 2698"/>
                    <a:gd name="T74" fmla="*/ 0 w 1575"/>
                    <a:gd name="T75" fmla="*/ 0 h 2698"/>
                    <a:gd name="T76" fmla="*/ 0 w 1575"/>
                    <a:gd name="T77" fmla="*/ 0 h 2698"/>
                    <a:gd name="T78" fmla="*/ 0 w 1575"/>
                    <a:gd name="T79" fmla="*/ 0 h 2698"/>
                    <a:gd name="T80" fmla="*/ 0 w 1575"/>
                    <a:gd name="T81" fmla="*/ 0 h 2698"/>
                    <a:gd name="T82" fmla="*/ 0 w 1575"/>
                    <a:gd name="T83" fmla="*/ 0 h 2698"/>
                    <a:gd name="T84" fmla="*/ 0 w 1575"/>
                    <a:gd name="T85" fmla="*/ 0 h 2698"/>
                    <a:gd name="T86" fmla="*/ 0 w 1575"/>
                    <a:gd name="T87" fmla="*/ 0 h 2698"/>
                    <a:gd name="T88" fmla="*/ 0 w 1575"/>
                    <a:gd name="T89" fmla="*/ 0 h 2698"/>
                    <a:gd name="T90" fmla="*/ 0 w 1575"/>
                    <a:gd name="T91" fmla="*/ 0 h 2698"/>
                    <a:gd name="T92" fmla="*/ 0 w 1575"/>
                    <a:gd name="T93" fmla="*/ 0 h 2698"/>
                    <a:gd name="T94" fmla="*/ 0 w 1575"/>
                    <a:gd name="T95" fmla="*/ 0 h 2698"/>
                    <a:gd name="T96" fmla="*/ 0 w 1575"/>
                    <a:gd name="T97" fmla="*/ 0 h 2698"/>
                    <a:gd name="T98" fmla="*/ 0 w 1575"/>
                    <a:gd name="T99" fmla="*/ 0 h 2698"/>
                    <a:gd name="T100" fmla="*/ 0 w 1575"/>
                    <a:gd name="T101" fmla="*/ 0 h 2698"/>
                    <a:gd name="T102" fmla="*/ 0 w 1575"/>
                    <a:gd name="T103" fmla="*/ 0 h 2698"/>
                    <a:gd name="T104" fmla="*/ 0 w 1575"/>
                    <a:gd name="T105" fmla="*/ 0 h 2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575"/>
                    <a:gd name="T160" fmla="*/ 0 h 2698"/>
                    <a:gd name="T161" fmla="*/ 1575 w 1575"/>
                    <a:gd name="T162" fmla="*/ 2698 h 2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575" h="2698">
                      <a:moveTo>
                        <a:pt x="37" y="490"/>
                      </a:moveTo>
                      <a:lnTo>
                        <a:pt x="57" y="548"/>
                      </a:lnTo>
                      <a:lnTo>
                        <a:pt x="11" y="758"/>
                      </a:lnTo>
                      <a:lnTo>
                        <a:pt x="39" y="821"/>
                      </a:lnTo>
                      <a:lnTo>
                        <a:pt x="164" y="1099"/>
                      </a:lnTo>
                      <a:lnTo>
                        <a:pt x="177" y="1092"/>
                      </a:lnTo>
                      <a:lnTo>
                        <a:pt x="183" y="1030"/>
                      </a:lnTo>
                      <a:lnTo>
                        <a:pt x="204" y="1022"/>
                      </a:lnTo>
                      <a:lnTo>
                        <a:pt x="225" y="1037"/>
                      </a:lnTo>
                      <a:lnTo>
                        <a:pt x="188" y="1074"/>
                      </a:lnTo>
                      <a:lnTo>
                        <a:pt x="203" y="1094"/>
                      </a:lnTo>
                      <a:lnTo>
                        <a:pt x="235" y="1214"/>
                      </a:lnTo>
                      <a:lnTo>
                        <a:pt x="215" y="1207"/>
                      </a:lnTo>
                      <a:lnTo>
                        <a:pt x="171" y="1160"/>
                      </a:lnTo>
                      <a:lnTo>
                        <a:pt x="183" y="1114"/>
                      </a:lnTo>
                      <a:lnTo>
                        <a:pt x="162" y="1116"/>
                      </a:lnTo>
                      <a:lnTo>
                        <a:pt x="138" y="1167"/>
                      </a:lnTo>
                      <a:lnTo>
                        <a:pt x="145" y="1276"/>
                      </a:lnTo>
                      <a:lnTo>
                        <a:pt x="173" y="1326"/>
                      </a:lnTo>
                      <a:lnTo>
                        <a:pt x="229" y="1369"/>
                      </a:lnTo>
                      <a:lnTo>
                        <a:pt x="209" y="1421"/>
                      </a:lnTo>
                      <a:lnTo>
                        <a:pt x="177" y="1431"/>
                      </a:lnTo>
                      <a:lnTo>
                        <a:pt x="173" y="1500"/>
                      </a:lnTo>
                      <a:lnTo>
                        <a:pt x="249" y="1661"/>
                      </a:lnTo>
                      <a:lnTo>
                        <a:pt x="311" y="1762"/>
                      </a:lnTo>
                      <a:lnTo>
                        <a:pt x="301" y="1821"/>
                      </a:lnTo>
                      <a:lnTo>
                        <a:pt x="338" y="1857"/>
                      </a:lnTo>
                      <a:lnTo>
                        <a:pt x="323" y="1896"/>
                      </a:lnTo>
                      <a:lnTo>
                        <a:pt x="300" y="1990"/>
                      </a:lnTo>
                      <a:lnTo>
                        <a:pt x="327" y="2025"/>
                      </a:lnTo>
                      <a:lnTo>
                        <a:pt x="520" y="2094"/>
                      </a:lnTo>
                      <a:lnTo>
                        <a:pt x="598" y="2199"/>
                      </a:lnTo>
                      <a:lnTo>
                        <a:pt x="688" y="2234"/>
                      </a:lnTo>
                      <a:lnTo>
                        <a:pt x="690" y="2298"/>
                      </a:lnTo>
                      <a:lnTo>
                        <a:pt x="750" y="2314"/>
                      </a:lnTo>
                      <a:lnTo>
                        <a:pt x="832" y="2423"/>
                      </a:lnTo>
                      <a:lnTo>
                        <a:pt x="876" y="2518"/>
                      </a:lnTo>
                      <a:lnTo>
                        <a:pt x="878" y="2662"/>
                      </a:lnTo>
                      <a:lnTo>
                        <a:pt x="1436" y="2698"/>
                      </a:lnTo>
                      <a:lnTo>
                        <a:pt x="1401" y="2638"/>
                      </a:lnTo>
                      <a:lnTo>
                        <a:pt x="1419" y="2552"/>
                      </a:lnTo>
                      <a:lnTo>
                        <a:pt x="1508" y="2404"/>
                      </a:lnTo>
                      <a:lnTo>
                        <a:pt x="1575" y="2362"/>
                      </a:lnTo>
                      <a:lnTo>
                        <a:pt x="1536" y="2310"/>
                      </a:lnTo>
                      <a:lnTo>
                        <a:pt x="1510" y="2163"/>
                      </a:lnTo>
                      <a:lnTo>
                        <a:pt x="766" y="1041"/>
                      </a:lnTo>
                      <a:lnTo>
                        <a:pt x="708" y="927"/>
                      </a:lnTo>
                      <a:lnTo>
                        <a:pt x="896" y="210"/>
                      </a:lnTo>
                      <a:lnTo>
                        <a:pt x="152" y="0"/>
                      </a:lnTo>
                      <a:lnTo>
                        <a:pt x="130" y="44"/>
                      </a:lnTo>
                      <a:lnTo>
                        <a:pt x="137" y="137"/>
                      </a:lnTo>
                      <a:lnTo>
                        <a:pt x="0" y="360"/>
                      </a:lnTo>
                      <a:lnTo>
                        <a:pt x="37" y="49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15"/>
                <p:cNvSpPr>
                  <a:spLocks/>
                </p:cNvSpPr>
                <p:nvPr/>
              </p:nvSpPr>
              <p:spPr bwMode="gray">
                <a:xfrm>
                  <a:off x="1683" y="1968"/>
                  <a:ext cx="722" cy="570"/>
                </a:xfrm>
                <a:custGeom>
                  <a:avLst/>
                  <a:gdLst>
                    <a:gd name="T0" fmla="*/ 0 w 1445"/>
                    <a:gd name="T1" fmla="*/ 0 h 1144"/>
                    <a:gd name="T2" fmla="*/ 0 w 1445"/>
                    <a:gd name="T3" fmla="*/ 0 h 1144"/>
                    <a:gd name="T4" fmla="*/ 0 w 1445"/>
                    <a:gd name="T5" fmla="*/ 0 h 1144"/>
                    <a:gd name="T6" fmla="*/ 0 w 1445"/>
                    <a:gd name="T7" fmla="*/ 0 h 1144"/>
                    <a:gd name="T8" fmla="*/ 0 w 1445"/>
                    <a:gd name="T9" fmla="*/ 0 h 1144"/>
                    <a:gd name="T10" fmla="*/ 0 w 1445"/>
                    <a:gd name="T11" fmla="*/ 0 h 1144"/>
                    <a:gd name="T12" fmla="*/ 0 w 1445"/>
                    <a:gd name="T13" fmla="*/ 0 h 1144"/>
                    <a:gd name="T14" fmla="*/ 0 w 1445"/>
                    <a:gd name="T15" fmla="*/ 0 h 1144"/>
                    <a:gd name="T16" fmla="*/ 0 w 1445"/>
                    <a:gd name="T17" fmla="*/ 0 h 11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45"/>
                    <a:gd name="T28" fmla="*/ 0 h 1144"/>
                    <a:gd name="T29" fmla="*/ 1445 w 1445"/>
                    <a:gd name="T30" fmla="*/ 1144 h 11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45" h="1144">
                      <a:moveTo>
                        <a:pt x="0" y="1000"/>
                      </a:moveTo>
                      <a:lnTo>
                        <a:pt x="140" y="0"/>
                      </a:lnTo>
                      <a:lnTo>
                        <a:pt x="1070" y="106"/>
                      </a:lnTo>
                      <a:lnTo>
                        <a:pt x="1445" y="137"/>
                      </a:lnTo>
                      <a:lnTo>
                        <a:pt x="1429" y="386"/>
                      </a:lnTo>
                      <a:lnTo>
                        <a:pt x="1379" y="1144"/>
                      </a:lnTo>
                      <a:lnTo>
                        <a:pt x="1190" y="1130"/>
                      </a:lnTo>
                      <a:lnTo>
                        <a:pt x="596" y="1078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16"/>
                <p:cNvSpPr>
                  <a:spLocks/>
                </p:cNvSpPr>
                <p:nvPr/>
              </p:nvSpPr>
              <p:spPr bwMode="gray">
                <a:xfrm>
                  <a:off x="5033" y="1660"/>
                  <a:ext cx="170" cy="160"/>
                </a:xfrm>
                <a:custGeom>
                  <a:avLst/>
                  <a:gdLst>
                    <a:gd name="T0" fmla="*/ 0 w 341"/>
                    <a:gd name="T1" fmla="*/ 0 h 324"/>
                    <a:gd name="T2" fmla="*/ 0 w 341"/>
                    <a:gd name="T3" fmla="*/ 0 h 324"/>
                    <a:gd name="T4" fmla="*/ 0 w 341"/>
                    <a:gd name="T5" fmla="*/ 0 h 324"/>
                    <a:gd name="T6" fmla="*/ 0 w 341"/>
                    <a:gd name="T7" fmla="*/ 0 h 324"/>
                    <a:gd name="T8" fmla="*/ 0 w 341"/>
                    <a:gd name="T9" fmla="*/ 0 h 324"/>
                    <a:gd name="T10" fmla="*/ 0 w 341"/>
                    <a:gd name="T11" fmla="*/ 0 h 324"/>
                    <a:gd name="T12" fmla="*/ 0 w 341"/>
                    <a:gd name="T13" fmla="*/ 0 h 324"/>
                    <a:gd name="T14" fmla="*/ 0 w 341"/>
                    <a:gd name="T15" fmla="*/ 0 h 324"/>
                    <a:gd name="T16" fmla="*/ 0 w 341"/>
                    <a:gd name="T17" fmla="*/ 0 h 324"/>
                    <a:gd name="T18" fmla="*/ 0 w 341"/>
                    <a:gd name="T19" fmla="*/ 0 h 324"/>
                    <a:gd name="T20" fmla="*/ 0 w 341"/>
                    <a:gd name="T21" fmla="*/ 0 h 324"/>
                    <a:gd name="T22" fmla="*/ 0 w 341"/>
                    <a:gd name="T23" fmla="*/ 0 h 324"/>
                    <a:gd name="T24" fmla="*/ 0 w 341"/>
                    <a:gd name="T25" fmla="*/ 0 h 324"/>
                    <a:gd name="T26" fmla="*/ 0 w 341"/>
                    <a:gd name="T27" fmla="*/ 0 h 324"/>
                    <a:gd name="T28" fmla="*/ 0 w 341"/>
                    <a:gd name="T29" fmla="*/ 0 h 324"/>
                    <a:gd name="T30" fmla="*/ 0 w 341"/>
                    <a:gd name="T31" fmla="*/ 0 h 324"/>
                    <a:gd name="T32" fmla="*/ 0 w 341"/>
                    <a:gd name="T33" fmla="*/ 0 h 32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1"/>
                    <a:gd name="T52" fmla="*/ 0 h 324"/>
                    <a:gd name="T53" fmla="*/ 341 w 341"/>
                    <a:gd name="T54" fmla="*/ 324 h 32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1" h="324">
                      <a:moveTo>
                        <a:pt x="0" y="65"/>
                      </a:moveTo>
                      <a:lnTo>
                        <a:pt x="28" y="235"/>
                      </a:lnTo>
                      <a:lnTo>
                        <a:pt x="27" y="324"/>
                      </a:lnTo>
                      <a:lnTo>
                        <a:pt x="55" y="316"/>
                      </a:lnTo>
                      <a:lnTo>
                        <a:pt x="69" y="291"/>
                      </a:lnTo>
                      <a:lnTo>
                        <a:pt x="119" y="271"/>
                      </a:lnTo>
                      <a:lnTo>
                        <a:pt x="143" y="226"/>
                      </a:lnTo>
                      <a:lnTo>
                        <a:pt x="156" y="235"/>
                      </a:lnTo>
                      <a:lnTo>
                        <a:pt x="193" y="220"/>
                      </a:lnTo>
                      <a:lnTo>
                        <a:pt x="244" y="209"/>
                      </a:lnTo>
                      <a:lnTo>
                        <a:pt x="248" y="193"/>
                      </a:lnTo>
                      <a:lnTo>
                        <a:pt x="262" y="201"/>
                      </a:lnTo>
                      <a:lnTo>
                        <a:pt x="279" y="187"/>
                      </a:lnTo>
                      <a:lnTo>
                        <a:pt x="306" y="182"/>
                      </a:lnTo>
                      <a:lnTo>
                        <a:pt x="341" y="164"/>
                      </a:lnTo>
                      <a:lnTo>
                        <a:pt x="308" y="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17"/>
                <p:cNvSpPr>
                  <a:spLocks/>
                </p:cNvSpPr>
                <p:nvPr/>
              </p:nvSpPr>
              <p:spPr bwMode="gray">
                <a:xfrm>
                  <a:off x="4885" y="2007"/>
                  <a:ext cx="104" cy="171"/>
                </a:xfrm>
                <a:custGeom>
                  <a:avLst/>
                  <a:gdLst>
                    <a:gd name="T0" fmla="*/ 0 w 208"/>
                    <a:gd name="T1" fmla="*/ 0 h 343"/>
                    <a:gd name="T2" fmla="*/ 1 w 208"/>
                    <a:gd name="T3" fmla="*/ 0 h 343"/>
                    <a:gd name="T4" fmla="*/ 1 w 208"/>
                    <a:gd name="T5" fmla="*/ 0 h 343"/>
                    <a:gd name="T6" fmla="*/ 1 w 208"/>
                    <a:gd name="T7" fmla="*/ 0 h 343"/>
                    <a:gd name="T8" fmla="*/ 1 w 208"/>
                    <a:gd name="T9" fmla="*/ 0 h 343"/>
                    <a:gd name="T10" fmla="*/ 1 w 208"/>
                    <a:gd name="T11" fmla="*/ 0 h 343"/>
                    <a:gd name="T12" fmla="*/ 1 w 208"/>
                    <a:gd name="T13" fmla="*/ 0 h 343"/>
                    <a:gd name="T14" fmla="*/ 1 w 208"/>
                    <a:gd name="T15" fmla="*/ 0 h 343"/>
                    <a:gd name="T16" fmla="*/ 1 w 208"/>
                    <a:gd name="T17" fmla="*/ 0 h 343"/>
                    <a:gd name="T18" fmla="*/ 1 w 208"/>
                    <a:gd name="T19" fmla="*/ 0 h 343"/>
                    <a:gd name="T20" fmla="*/ 1 w 208"/>
                    <a:gd name="T21" fmla="*/ 0 h 343"/>
                    <a:gd name="T22" fmla="*/ 1 w 208"/>
                    <a:gd name="T23" fmla="*/ 0 h 343"/>
                    <a:gd name="T24" fmla="*/ 1 w 208"/>
                    <a:gd name="T25" fmla="*/ 0 h 343"/>
                    <a:gd name="T26" fmla="*/ 1 w 208"/>
                    <a:gd name="T27" fmla="*/ 0 h 343"/>
                    <a:gd name="T28" fmla="*/ 1 w 208"/>
                    <a:gd name="T29" fmla="*/ 0 h 343"/>
                    <a:gd name="T30" fmla="*/ 1 w 208"/>
                    <a:gd name="T31" fmla="*/ 0 h 343"/>
                    <a:gd name="T32" fmla="*/ 1 w 208"/>
                    <a:gd name="T33" fmla="*/ 0 h 343"/>
                    <a:gd name="T34" fmla="*/ 1 w 208"/>
                    <a:gd name="T35" fmla="*/ 0 h 343"/>
                    <a:gd name="T36" fmla="*/ 1 w 208"/>
                    <a:gd name="T37" fmla="*/ 0 h 343"/>
                    <a:gd name="T38" fmla="*/ 0 w 208"/>
                    <a:gd name="T39" fmla="*/ 0 h 34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08"/>
                    <a:gd name="T61" fmla="*/ 0 h 343"/>
                    <a:gd name="T62" fmla="*/ 208 w 208"/>
                    <a:gd name="T63" fmla="*/ 343 h 34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08" h="343">
                      <a:moveTo>
                        <a:pt x="0" y="34"/>
                      </a:moveTo>
                      <a:lnTo>
                        <a:pt x="29" y="0"/>
                      </a:lnTo>
                      <a:lnTo>
                        <a:pt x="69" y="0"/>
                      </a:lnTo>
                      <a:lnTo>
                        <a:pt x="55" y="36"/>
                      </a:lnTo>
                      <a:lnTo>
                        <a:pt x="43" y="49"/>
                      </a:lnTo>
                      <a:lnTo>
                        <a:pt x="51" y="86"/>
                      </a:lnTo>
                      <a:lnTo>
                        <a:pt x="72" y="111"/>
                      </a:lnTo>
                      <a:lnTo>
                        <a:pt x="102" y="141"/>
                      </a:lnTo>
                      <a:lnTo>
                        <a:pt x="111" y="181"/>
                      </a:lnTo>
                      <a:lnTo>
                        <a:pt x="133" y="208"/>
                      </a:lnTo>
                      <a:lnTo>
                        <a:pt x="152" y="228"/>
                      </a:lnTo>
                      <a:lnTo>
                        <a:pt x="183" y="240"/>
                      </a:lnTo>
                      <a:lnTo>
                        <a:pt x="199" y="271"/>
                      </a:lnTo>
                      <a:lnTo>
                        <a:pt x="173" y="297"/>
                      </a:lnTo>
                      <a:lnTo>
                        <a:pt x="200" y="291"/>
                      </a:lnTo>
                      <a:lnTo>
                        <a:pt x="208" y="318"/>
                      </a:lnTo>
                      <a:lnTo>
                        <a:pt x="153" y="330"/>
                      </a:lnTo>
                      <a:lnTo>
                        <a:pt x="83" y="343"/>
                      </a:lnTo>
                      <a:lnTo>
                        <a:pt x="78" y="319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18"/>
                <p:cNvSpPr>
                  <a:spLocks/>
                </p:cNvSpPr>
                <p:nvPr/>
              </p:nvSpPr>
              <p:spPr bwMode="gray">
                <a:xfrm>
                  <a:off x="4779" y="2140"/>
                  <a:ext cx="16" cy="21"/>
                </a:xfrm>
                <a:custGeom>
                  <a:avLst/>
                  <a:gdLst>
                    <a:gd name="T0" fmla="*/ 0 w 32"/>
                    <a:gd name="T1" fmla="*/ 0 h 43"/>
                    <a:gd name="T2" fmla="*/ 1 w 32"/>
                    <a:gd name="T3" fmla="*/ 0 h 43"/>
                    <a:gd name="T4" fmla="*/ 1 w 32"/>
                    <a:gd name="T5" fmla="*/ 0 h 43"/>
                    <a:gd name="T6" fmla="*/ 1 w 32"/>
                    <a:gd name="T7" fmla="*/ 0 h 43"/>
                    <a:gd name="T8" fmla="*/ 0 w 32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3"/>
                    <a:gd name="T17" fmla="*/ 32 w 32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3">
                      <a:moveTo>
                        <a:pt x="0" y="12"/>
                      </a:moveTo>
                      <a:lnTo>
                        <a:pt x="21" y="0"/>
                      </a:lnTo>
                      <a:lnTo>
                        <a:pt x="32" y="24"/>
                      </a:lnTo>
                      <a:lnTo>
                        <a:pt x="21" y="43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19"/>
                <p:cNvSpPr>
                  <a:spLocks/>
                </p:cNvSpPr>
                <p:nvPr/>
              </p:nvSpPr>
              <p:spPr bwMode="gray">
                <a:xfrm>
                  <a:off x="3862" y="3232"/>
                  <a:ext cx="898" cy="682"/>
                </a:xfrm>
                <a:custGeom>
                  <a:avLst/>
                  <a:gdLst>
                    <a:gd name="T0" fmla="*/ 0 w 1801"/>
                    <a:gd name="T1" fmla="*/ 0 h 1367"/>
                    <a:gd name="T2" fmla="*/ 0 w 1801"/>
                    <a:gd name="T3" fmla="*/ 0 h 1367"/>
                    <a:gd name="T4" fmla="*/ 0 w 1801"/>
                    <a:gd name="T5" fmla="*/ 0 h 1367"/>
                    <a:gd name="T6" fmla="*/ 0 w 1801"/>
                    <a:gd name="T7" fmla="*/ 0 h 1367"/>
                    <a:gd name="T8" fmla="*/ 0 w 1801"/>
                    <a:gd name="T9" fmla="*/ 0 h 1367"/>
                    <a:gd name="T10" fmla="*/ 0 w 1801"/>
                    <a:gd name="T11" fmla="*/ 0 h 1367"/>
                    <a:gd name="T12" fmla="*/ 0 w 1801"/>
                    <a:gd name="T13" fmla="*/ 0 h 1367"/>
                    <a:gd name="T14" fmla="*/ 0 w 1801"/>
                    <a:gd name="T15" fmla="*/ 0 h 1367"/>
                    <a:gd name="T16" fmla="*/ 0 w 1801"/>
                    <a:gd name="T17" fmla="*/ 0 h 1367"/>
                    <a:gd name="T18" fmla="*/ 0 w 1801"/>
                    <a:gd name="T19" fmla="*/ 0 h 1367"/>
                    <a:gd name="T20" fmla="*/ 0 w 1801"/>
                    <a:gd name="T21" fmla="*/ 0 h 1367"/>
                    <a:gd name="T22" fmla="*/ 0 w 1801"/>
                    <a:gd name="T23" fmla="*/ 0 h 1367"/>
                    <a:gd name="T24" fmla="*/ 0 w 1801"/>
                    <a:gd name="T25" fmla="*/ 0 h 1367"/>
                    <a:gd name="T26" fmla="*/ 0 w 1801"/>
                    <a:gd name="T27" fmla="*/ 0 h 1367"/>
                    <a:gd name="T28" fmla="*/ 0 w 1801"/>
                    <a:gd name="T29" fmla="*/ 0 h 1367"/>
                    <a:gd name="T30" fmla="*/ 0 w 1801"/>
                    <a:gd name="T31" fmla="*/ 0 h 1367"/>
                    <a:gd name="T32" fmla="*/ 0 w 1801"/>
                    <a:gd name="T33" fmla="*/ 0 h 1367"/>
                    <a:gd name="T34" fmla="*/ 0 w 1801"/>
                    <a:gd name="T35" fmla="*/ 0 h 1367"/>
                    <a:gd name="T36" fmla="*/ 0 w 1801"/>
                    <a:gd name="T37" fmla="*/ 0 h 1367"/>
                    <a:gd name="T38" fmla="*/ 0 w 1801"/>
                    <a:gd name="T39" fmla="*/ 0 h 1367"/>
                    <a:gd name="T40" fmla="*/ 0 w 1801"/>
                    <a:gd name="T41" fmla="*/ 0 h 1367"/>
                    <a:gd name="T42" fmla="*/ 0 w 1801"/>
                    <a:gd name="T43" fmla="*/ 0 h 1367"/>
                    <a:gd name="T44" fmla="*/ 0 w 1801"/>
                    <a:gd name="T45" fmla="*/ 0 h 1367"/>
                    <a:gd name="T46" fmla="*/ 0 w 1801"/>
                    <a:gd name="T47" fmla="*/ 0 h 1367"/>
                    <a:gd name="T48" fmla="*/ 0 w 1801"/>
                    <a:gd name="T49" fmla="*/ 0 h 1367"/>
                    <a:gd name="T50" fmla="*/ 0 w 1801"/>
                    <a:gd name="T51" fmla="*/ 0 h 1367"/>
                    <a:gd name="T52" fmla="*/ 0 w 1801"/>
                    <a:gd name="T53" fmla="*/ 0 h 1367"/>
                    <a:gd name="T54" fmla="*/ 0 w 1801"/>
                    <a:gd name="T55" fmla="*/ 0 h 1367"/>
                    <a:gd name="T56" fmla="*/ 0 w 1801"/>
                    <a:gd name="T57" fmla="*/ 0 h 1367"/>
                    <a:gd name="T58" fmla="*/ 0 w 1801"/>
                    <a:gd name="T59" fmla="*/ 0 h 1367"/>
                    <a:gd name="T60" fmla="*/ 0 w 1801"/>
                    <a:gd name="T61" fmla="*/ 0 h 1367"/>
                    <a:gd name="T62" fmla="*/ 0 w 1801"/>
                    <a:gd name="T63" fmla="*/ 0 h 1367"/>
                    <a:gd name="T64" fmla="*/ 0 w 1801"/>
                    <a:gd name="T65" fmla="*/ 0 h 1367"/>
                    <a:gd name="T66" fmla="*/ 0 w 1801"/>
                    <a:gd name="T67" fmla="*/ 0 h 1367"/>
                    <a:gd name="T68" fmla="*/ 0 w 1801"/>
                    <a:gd name="T69" fmla="*/ 0 h 1367"/>
                    <a:gd name="T70" fmla="*/ 0 w 1801"/>
                    <a:gd name="T71" fmla="*/ 0 h 1367"/>
                    <a:gd name="T72" fmla="*/ 0 w 1801"/>
                    <a:gd name="T73" fmla="*/ 0 h 1367"/>
                    <a:gd name="T74" fmla="*/ 0 w 1801"/>
                    <a:gd name="T75" fmla="*/ 0 h 1367"/>
                    <a:gd name="T76" fmla="*/ 0 w 1801"/>
                    <a:gd name="T77" fmla="*/ 0 h 1367"/>
                    <a:gd name="T78" fmla="*/ 0 w 1801"/>
                    <a:gd name="T79" fmla="*/ 0 h 1367"/>
                    <a:gd name="T80" fmla="*/ 0 w 1801"/>
                    <a:gd name="T81" fmla="*/ 0 h 1367"/>
                    <a:gd name="T82" fmla="*/ 0 w 1801"/>
                    <a:gd name="T83" fmla="*/ 0 h 1367"/>
                    <a:gd name="T84" fmla="*/ 0 w 1801"/>
                    <a:gd name="T85" fmla="*/ 0 h 1367"/>
                    <a:gd name="T86" fmla="*/ 0 w 1801"/>
                    <a:gd name="T87" fmla="*/ 0 h 1367"/>
                    <a:gd name="T88" fmla="*/ 0 w 1801"/>
                    <a:gd name="T89" fmla="*/ 0 h 1367"/>
                    <a:gd name="T90" fmla="*/ 0 w 1801"/>
                    <a:gd name="T91" fmla="*/ 0 h 1367"/>
                    <a:gd name="T92" fmla="*/ 0 w 1801"/>
                    <a:gd name="T93" fmla="*/ 0 h 1367"/>
                    <a:gd name="T94" fmla="*/ 0 w 1801"/>
                    <a:gd name="T95" fmla="*/ 0 h 1367"/>
                    <a:gd name="T96" fmla="*/ 0 w 1801"/>
                    <a:gd name="T97" fmla="*/ 0 h 1367"/>
                    <a:gd name="T98" fmla="*/ 0 w 1801"/>
                    <a:gd name="T99" fmla="*/ 0 h 1367"/>
                    <a:gd name="T100" fmla="*/ 0 w 1801"/>
                    <a:gd name="T101" fmla="*/ 0 h 1367"/>
                    <a:gd name="T102" fmla="*/ 0 w 1801"/>
                    <a:gd name="T103" fmla="*/ 0 h 1367"/>
                    <a:gd name="T104" fmla="*/ 0 w 1801"/>
                    <a:gd name="T105" fmla="*/ 0 h 1367"/>
                    <a:gd name="T106" fmla="*/ 0 w 1801"/>
                    <a:gd name="T107" fmla="*/ 0 h 1367"/>
                    <a:gd name="T108" fmla="*/ 0 w 1801"/>
                    <a:gd name="T109" fmla="*/ 0 h 136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1"/>
                    <a:gd name="T166" fmla="*/ 0 h 1367"/>
                    <a:gd name="T167" fmla="*/ 1801 w 1801"/>
                    <a:gd name="T168" fmla="*/ 1367 h 1367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1" h="1367">
                      <a:moveTo>
                        <a:pt x="4" y="91"/>
                      </a:moveTo>
                      <a:lnTo>
                        <a:pt x="0" y="130"/>
                      </a:lnTo>
                      <a:lnTo>
                        <a:pt x="52" y="180"/>
                      </a:lnTo>
                      <a:lnTo>
                        <a:pt x="43" y="209"/>
                      </a:lnTo>
                      <a:lnTo>
                        <a:pt x="60" y="228"/>
                      </a:lnTo>
                      <a:lnTo>
                        <a:pt x="38" y="263"/>
                      </a:lnTo>
                      <a:lnTo>
                        <a:pt x="77" y="246"/>
                      </a:lnTo>
                      <a:lnTo>
                        <a:pt x="102" y="222"/>
                      </a:lnTo>
                      <a:lnTo>
                        <a:pt x="99" y="194"/>
                      </a:lnTo>
                      <a:lnTo>
                        <a:pt x="117" y="212"/>
                      </a:lnTo>
                      <a:lnTo>
                        <a:pt x="134" y="187"/>
                      </a:lnTo>
                      <a:lnTo>
                        <a:pt x="149" y="208"/>
                      </a:lnTo>
                      <a:lnTo>
                        <a:pt x="108" y="240"/>
                      </a:lnTo>
                      <a:lnTo>
                        <a:pt x="225" y="214"/>
                      </a:lnTo>
                      <a:lnTo>
                        <a:pt x="248" y="189"/>
                      </a:lnTo>
                      <a:lnTo>
                        <a:pt x="264" y="199"/>
                      </a:lnTo>
                      <a:lnTo>
                        <a:pt x="307" y="188"/>
                      </a:lnTo>
                      <a:lnTo>
                        <a:pt x="330" y="202"/>
                      </a:lnTo>
                      <a:lnTo>
                        <a:pt x="249" y="212"/>
                      </a:lnTo>
                      <a:lnTo>
                        <a:pt x="274" y="220"/>
                      </a:lnTo>
                      <a:lnTo>
                        <a:pt x="364" y="239"/>
                      </a:lnTo>
                      <a:lnTo>
                        <a:pt x="420" y="269"/>
                      </a:lnTo>
                      <a:lnTo>
                        <a:pt x="404" y="227"/>
                      </a:lnTo>
                      <a:lnTo>
                        <a:pt x="430" y="260"/>
                      </a:lnTo>
                      <a:lnTo>
                        <a:pt x="468" y="265"/>
                      </a:lnTo>
                      <a:lnTo>
                        <a:pt x="435" y="274"/>
                      </a:lnTo>
                      <a:lnTo>
                        <a:pt x="498" y="307"/>
                      </a:lnTo>
                      <a:lnTo>
                        <a:pt x="520" y="334"/>
                      </a:lnTo>
                      <a:lnTo>
                        <a:pt x="519" y="365"/>
                      </a:lnTo>
                      <a:lnTo>
                        <a:pt x="494" y="327"/>
                      </a:lnTo>
                      <a:lnTo>
                        <a:pt x="508" y="375"/>
                      </a:lnTo>
                      <a:lnTo>
                        <a:pt x="557" y="357"/>
                      </a:lnTo>
                      <a:lnTo>
                        <a:pt x="588" y="354"/>
                      </a:lnTo>
                      <a:lnTo>
                        <a:pt x="609" y="332"/>
                      </a:lnTo>
                      <a:lnTo>
                        <a:pt x="617" y="346"/>
                      </a:lnTo>
                      <a:lnTo>
                        <a:pt x="682" y="298"/>
                      </a:lnTo>
                      <a:lnTo>
                        <a:pt x="724" y="295"/>
                      </a:lnTo>
                      <a:lnTo>
                        <a:pt x="709" y="279"/>
                      </a:lnTo>
                      <a:lnTo>
                        <a:pt x="739" y="241"/>
                      </a:lnTo>
                      <a:lnTo>
                        <a:pt x="801" y="238"/>
                      </a:lnTo>
                      <a:lnTo>
                        <a:pt x="869" y="271"/>
                      </a:lnTo>
                      <a:lnTo>
                        <a:pt x="906" y="319"/>
                      </a:lnTo>
                      <a:lnTo>
                        <a:pt x="939" y="328"/>
                      </a:lnTo>
                      <a:lnTo>
                        <a:pt x="948" y="365"/>
                      </a:lnTo>
                      <a:lnTo>
                        <a:pt x="989" y="385"/>
                      </a:lnTo>
                      <a:lnTo>
                        <a:pt x="1006" y="412"/>
                      </a:lnTo>
                      <a:lnTo>
                        <a:pt x="1028" y="434"/>
                      </a:lnTo>
                      <a:lnTo>
                        <a:pt x="1085" y="436"/>
                      </a:lnTo>
                      <a:lnTo>
                        <a:pt x="1107" y="474"/>
                      </a:lnTo>
                      <a:lnTo>
                        <a:pt x="1138" y="547"/>
                      </a:lnTo>
                      <a:lnTo>
                        <a:pt x="1121" y="682"/>
                      </a:lnTo>
                      <a:lnTo>
                        <a:pt x="1125" y="764"/>
                      </a:lnTo>
                      <a:lnTo>
                        <a:pt x="1162" y="789"/>
                      </a:lnTo>
                      <a:lnTo>
                        <a:pt x="1169" y="750"/>
                      </a:lnTo>
                      <a:lnTo>
                        <a:pt x="1144" y="737"/>
                      </a:lnTo>
                      <a:lnTo>
                        <a:pt x="1147" y="710"/>
                      </a:lnTo>
                      <a:lnTo>
                        <a:pt x="1158" y="717"/>
                      </a:lnTo>
                      <a:lnTo>
                        <a:pt x="1184" y="727"/>
                      </a:lnTo>
                      <a:lnTo>
                        <a:pt x="1191" y="753"/>
                      </a:lnTo>
                      <a:lnTo>
                        <a:pt x="1208" y="723"/>
                      </a:lnTo>
                      <a:lnTo>
                        <a:pt x="1222" y="749"/>
                      </a:lnTo>
                      <a:lnTo>
                        <a:pt x="1172" y="835"/>
                      </a:lnTo>
                      <a:lnTo>
                        <a:pt x="1170" y="851"/>
                      </a:lnTo>
                      <a:lnTo>
                        <a:pt x="1199" y="868"/>
                      </a:lnTo>
                      <a:lnTo>
                        <a:pt x="1227" y="936"/>
                      </a:lnTo>
                      <a:lnTo>
                        <a:pt x="1262" y="970"/>
                      </a:lnTo>
                      <a:lnTo>
                        <a:pt x="1280" y="995"/>
                      </a:lnTo>
                      <a:lnTo>
                        <a:pt x="1308" y="995"/>
                      </a:lnTo>
                      <a:lnTo>
                        <a:pt x="1279" y="955"/>
                      </a:lnTo>
                      <a:lnTo>
                        <a:pt x="1302" y="962"/>
                      </a:lnTo>
                      <a:lnTo>
                        <a:pt x="1329" y="953"/>
                      </a:lnTo>
                      <a:lnTo>
                        <a:pt x="1315" y="970"/>
                      </a:lnTo>
                      <a:lnTo>
                        <a:pt x="1327" y="1007"/>
                      </a:lnTo>
                      <a:lnTo>
                        <a:pt x="1340" y="1055"/>
                      </a:lnTo>
                      <a:lnTo>
                        <a:pt x="1384" y="1075"/>
                      </a:lnTo>
                      <a:lnTo>
                        <a:pt x="1394" y="1105"/>
                      </a:lnTo>
                      <a:lnTo>
                        <a:pt x="1431" y="1197"/>
                      </a:lnTo>
                      <a:lnTo>
                        <a:pt x="1478" y="1197"/>
                      </a:lnTo>
                      <a:lnTo>
                        <a:pt x="1518" y="1219"/>
                      </a:lnTo>
                      <a:lnTo>
                        <a:pt x="1585" y="1309"/>
                      </a:lnTo>
                      <a:lnTo>
                        <a:pt x="1640" y="1319"/>
                      </a:lnTo>
                      <a:lnTo>
                        <a:pt x="1641" y="1335"/>
                      </a:lnTo>
                      <a:lnTo>
                        <a:pt x="1628" y="1346"/>
                      </a:lnTo>
                      <a:lnTo>
                        <a:pt x="1585" y="1329"/>
                      </a:lnTo>
                      <a:lnTo>
                        <a:pt x="1599" y="1367"/>
                      </a:lnTo>
                      <a:lnTo>
                        <a:pt x="1651" y="1353"/>
                      </a:lnTo>
                      <a:lnTo>
                        <a:pt x="1693" y="1352"/>
                      </a:lnTo>
                      <a:lnTo>
                        <a:pt x="1717" y="1329"/>
                      </a:lnTo>
                      <a:lnTo>
                        <a:pt x="1752" y="1327"/>
                      </a:lnTo>
                      <a:lnTo>
                        <a:pt x="1772" y="1287"/>
                      </a:lnTo>
                      <a:lnTo>
                        <a:pt x="1765" y="1231"/>
                      </a:lnTo>
                      <a:lnTo>
                        <a:pt x="1783" y="1169"/>
                      </a:lnTo>
                      <a:lnTo>
                        <a:pt x="1801" y="1176"/>
                      </a:lnTo>
                      <a:lnTo>
                        <a:pt x="1784" y="957"/>
                      </a:lnTo>
                      <a:lnTo>
                        <a:pt x="1765" y="891"/>
                      </a:lnTo>
                      <a:lnTo>
                        <a:pt x="1570" y="574"/>
                      </a:lnTo>
                      <a:lnTo>
                        <a:pt x="1525" y="471"/>
                      </a:lnTo>
                      <a:lnTo>
                        <a:pt x="1544" y="471"/>
                      </a:lnTo>
                      <a:lnTo>
                        <a:pt x="1417" y="269"/>
                      </a:lnTo>
                      <a:lnTo>
                        <a:pt x="1329" y="58"/>
                      </a:lnTo>
                      <a:lnTo>
                        <a:pt x="1323" y="21"/>
                      </a:lnTo>
                      <a:lnTo>
                        <a:pt x="1301" y="15"/>
                      </a:lnTo>
                      <a:lnTo>
                        <a:pt x="1217" y="0"/>
                      </a:lnTo>
                      <a:lnTo>
                        <a:pt x="1195" y="27"/>
                      </a:lnTo>
                      <a:lnTo>
                        <a:pt x="1209" y="119"/>
                      </a:lnTo>
                      <a:lnTo>
                        <a:pt x="1172" y="116"/>
                      </a:lnTo>
                      <a:lnTo>
                        <a:pt x="1166" y="74"/>
                      </a:lnTo>
                      <a:lnTo>
                        <a:pt x="596" y="108"/>
                      </a:lnTo>
                      <a:lnTo>
                        <a:pt x="555" y="41"/>
                      </a:lnTo>
                      <a:lnTo>
                        <a:pt x="4" y="91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"/>
                <p:cNvSpPr>
                  <a:spLocks/>
                </p:cNvSpPr>
                <p:nvPr/>
              </p:nvSpPr>
              <p:spPr bwMode="gray">
                <a:xfrm>
                  <a:off x="4604" y="3965"/>
                  <a:ext cx="45" cy="31"/>
                </a:xfrm>
                <a:custGeom>
                  <a:avLst/>
                  <a:gdLst>
                    <a:gd name="T0" fmla="*/ 0 w 91"/>
                    <a:gd name="T1" fmla="*/ 1 h 62"/>
                    <a:gd name="T2" fmla="*/ 0 w 91"/>
                    <a:gd name="T3" fmla="*/ 1 h 62"/>
                    <a:gd name="T4" fmla="*/ 0 w 91"/>
                    <a:gd name="T5" fmla="*/ 1 h 62"/>
                    <a:gd name="T6" fmla="*/ 0 w 91"/>
                    <a:gd name="T7" fmla="*/ 0 h 62"/>
                    <a:gd name="T8" fmla="*/ 0 w 91"/>
                    <a:gd name="T9" fmla="*/ 1 h 62"/>
                    <a:gd name="T10" fmla="*/ 0 w 91"/>
                    <a:gd name="T11" fmla="*/ 1 h 62"/>
                    <a:gd name="T12" fmla="*/ 0 w 91"/>
                    <a:gd name="T13" fmla="*/ 1 h 62"/>
                    <a:gd name="T14" fmla="*/ 0 w 91"/>
                    <a:gd name="T15" fmla="*/ 1 h 62"/>
                    <a:gd name="T16" fmla="*/ 0 w 91"/>
                    <a:gd name="T17" fmla="*/ 1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1"/>
                    <a:gd name="T28" fmla="*/ 0 h 62"/>
                    <a:gd name="T29" fmla="*/ 91 w 91"/>
                    <a:gd name="T30" fmla="*/ 62 h 6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1" h="62">
                      <a:moveTo>
                        <a:pt x="0" y="62"/>
                      </a:moveTo>
                      <a:lnTo>
                        <a:pt x="5" y="28"/>
                      </a:lnTo>
                      <a:lnTo>
                        <a:pt x="36" y="23"/>
                      </a:lnTo>
                      <a:lnTo>
                        <a:pt x="40" y="0"/>
                      </a:lnTo>
                      <a:lnTo>
                        <a:pt x="91" y="26"/>
                      </a:lnTo>
                      <a:lnTo>
                        <a:pt x="41" y="42"/>
                      </a:lnTo>
                      <a:lnTo>
                        <a:pt x="16" y="35"/>
                      </a:lnTo>
                      <a:lnTo>
                        <a:pt x="25" y="5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gray">
                <a:xfrm>
                  <a:off x="4668" y="3946"/>
                  <a:ext cx="36" cy="24"/>
                </a:xfrm>
                <a:custGeom>
                  <a:avLst/>
                  <a:gdLst>
                    <a:gd name="T0" fmla="*/ 0 w 74"/>
                    <a:gd name="T1" fmla="*/ 1 h 46"/>
                    <a:gd name="T2" fmla="*/ 0 w 74"/>
                    <a:gd name="T3" fmla="*/ 1 h 46"/>
                    <a:gd name="T4" fmla="*/ 0 w 74"/>
                    <a:gd name="T5" fmla="*/ 0 h 46"/>
                    <a:gd name="T6" fmla="*/ 0 w 74"/>
                    <a:gd name="T7" fmla="*/ 1 h 46"/>
                    <a:gd name="T8" fmla="*/ 0 w 74"/>
                    <a:gd name="T9" fmla="*/ 1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46"/>
                    <a:gd name="T17" fmla="*/ 74 w 7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46">
                      <a:moveTo>
                        <a:pt x="0" y="44"/>
                      </a:moveTo>
                      <a:lnTo>
                        <a:pt x="12" y="46"/>
                      </a:lnTo>
                      <a:lnTo>
                        <a:pt x="74" y="0"/>
                      </a:lnTo>
                      <a:lnTo>
                        <a:pt x="18" y="33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gray">
                <a:xfrm>
                  <a:off x="4730" y="3876"/>
                  <a:ext cx="25" cy="46"/>
                </a:xfrm>
                <a:custGeom>
                  <a:avLst/>
                  <a:gdLst>
                    <a:gd name="T0" fmla="*/ 0 w 49"/>
                    <a:gd name="T1" fmla="*/ 0 h 94"/>
                    <a:gd name="T2" fmla="*/ 1 w 49"/>
                    <a:gd name="T3" fmla="*/ 0 h 94"/>
                    <a:gd name="T4" fmla="*/ 1 w 49"/>
                    <a:gd name="T5" fmla="*/ 0 h 94"/>
                    <a:gd name="T6" fmla="*/ 1 w 49"/>
                    <a:gd name="T7" fmla="*/ 0 h 94"/>
                    <a:gd name="T8" fmla="*/ 0 w 49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94"/>
                    <a:gd name="T17" fmla="*/ 49 w 49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94">
                      <a:moveTo>
                        <a:pt x="0" y="94"/>
                      </a:moveTo>
                      <a:lnTo>
                        <a:pt x="26" y="64"/>
                      </a:lnTo>
                      <a:lnTo>
                        <a:pt x="49" y="0"/>
                      </a:lnTo>
                      <a:lnTo>
                        <a:pt x="33" y="30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Freeform 23"/>
                <p:cNvSpPr>
                  <a:spLocks/>
                </p:cNvSpPr>
                <p:nvPr/>
              </p:nvSpPr>
              <p:spPr bwMode="gray">
                <a:xfrm>
                  <a:off x="4023" y="2732"/>
                  <a:ext cx="537" cy="559"/>
                </a:xfrm>
                <a:custGeom>
                  <a:avLst/>
                  <a:gdLst>
                    <a:gd name="T0" fmla="*/ 0 w 1075"/>
                    <a:gd name="T1" fmla="*/ 0 h 1121"/>
                    <a:gd name="T2" fmla="*/ 0 w 1075"/>
                    <a:gd name="T3" fmla="*/ 0 h 1121"/>
                    <a:gd name="T4" fmla="*/ 0 w 1075"/>
                    <a:gd name="T5" fmla="*/ 0 h 1121"/>
                    <a:gd name="T6" fmla="*/ 0 w 1075"/>
                    <a:gd name="T7" fmla="*/ 0 h 1121"/>
                    <a:gd name="T8" fmla="*/ 0 w 1075"/>
                    <a:gd name="T9" fmla="*/ 0 h 1121"/>
                    <a:gd name="T10" fmla="*/ 0 w 1075"/>
                    <a:gd name="T11" fmla="*/ 0 h 1121"/>
                    <a:gd name="T12" fmla="*/ 0 w 1075"/>
                    <a:gd name="T13" fmla="*/ 0 h 1121"/>
                    <a:gd name="T14" fmla="*/ 0 w 1075"/>
                    <a:gd name="T15" fmla="*/ 0 h 1121"/>
                    <a:gd name="T16" fmla="*/ 0 w 1075"/>
                    <a:gd name="T17" fmla="*/ 0 h 1121"/>
                    <a:gd name="T18" fmla="*/ 0 w 1075"/>
                    <a:gd name="T19" fmla="*/ 0 h 1121"/>
                    <a:gd name="T20" fmla="*/ 0 w 1075"/>
                    <a:gd name="T21" fmla="*/ 0 h 1121"/>
                    <a:gd name="T22" fmla="*/ 0 w 1075"/>
                    <a:gd name="T23" fmla="*/ 0 h 1121"/>
                    <a:gd name="T24" fmla="*/ 0 w 1075"/>
                    <a:gd name="T25" fmla="*/ 0 h 1121"/>
                    <a:gd name="T26" fmla="*/ 0 w 1075"/>
                    <a:gd name="T27" fmla="*/ 0 h 1121"/>
                    <a:gd name="T28" fmla="*/ 0 w 1075"/>
                    <a:gd name="T29" fmla="*/ 0 h 1121"/>
                    <a:gd name="T30" fmla="*/ 0 w 1075"/>
                    <a:gd name="T31" fmla="*/ 0 h 1121"/>
                    <a:gd name="T32" fmla="*/ 0 w 1075"/>
                    <a:gd name="T33" fmla="*/ 0 h 1121"/>
                    <a:gd name="T34" fmla="*/ 0 w 1075"/>
                    <a:gd name="T35" fmla="*/ 0 h 1121"/>
                    <a:gd name="T36" fmla="*/ 0 w 1075"/>
                    <a:gd name="T37" fmla="*/ 0 h 1121"/>
                    <a:gd name="T38" fmla="*/ 0 w 1075"/>
                    <a:gd name="T39" fmla="*/ 0 h 1121"/>
                    <a:gd name="T40" fmla="*/ 0 w 1075"/>
                    <a:gd name="T41" fmla="*/ 0 h 1121"/>
                    <a:gd name="T42" fmla="*/ 0 w 1075"/>
                    <a:gd name="T43" fmla="*/ 0 h 1121"/>
                    <a:gd name="T44" fmla="*/ 0 w 1075"/>
                    <a:gd name="T45" fmla="*/ 0 h 1121"/>
                    <a:gd name="T46" fmla="*/ 0 w 1075"/>
                    <a:gd name="T47" fmla="*/ 0 h 1121"/>
                    <a:gd name="T48" fmla="*/ 0 w 1075"/>
                    <a:gd name="T49" fmla="*/ 0 h 1121"/>
                    <a:gd name="T50" fmla="*/ 0 w 1075"/>
                    <a:gd name="T51" fmla="*/ 0 h 1121"/>
                    <a:gd name="T52" fmla="*/ 0 w 1075"/>
                    <a:gd name="T53" fmla="*/ 0 h 1121"/>
                    <a:gd name="T54" fmla="*/ 0 w 1075"/>
                    <a:gd name="T55" fmla="*/ 0 h 1121"/>
                    <a:gd name="T56" fmla="*/ 0 w 1075"/>
                    <a:gd name="T57" fmla="*/ 0 h 1121"/>
                    <a:gd name="T58" fmla="*/ 0 w 1075"/>
                    <a:gd name="T59" fmla="*/ 0 h 1121"/>
                    <a:gd name="T60" fmla="*/ 0 w 1075"/>
                    <a:gd name="T61" fmla="*/ 0 h 1121"/>
                    <a:gd name="T62" fmla="*/ 0 w 1075"/>
                    <a:gd name="T63" fmla="*/ 0 h 1121"/>
                    <a:gd name="T64" fmla="*/ 0 w 1075"/>
                    <a:gd name="T65" fmla="*/ 0 h 1121"/>
                    <a:gd name="T66" fmla="*/ 0 w 1075"/>
                    <a:gd name="T67" fmla="*/ 0 h 1121"/>
                    <a:gd name="T68" fmla="*/ 0 w 1075"/>
                    <a:gd name="T69" fmla="*/ 0 h 1121"/>
                    <a:gd name="T70" fmla="*/ 0 w 1075"/>
                    <a:gd name="T71" fmla="*/ 0 h 1121"/>
                    <a:gd name="T72" fmla="*/ 0 w 1075"/>
                    <a:gd name="T73" fmla="*/ 0 h 1121"/>
                    <a:gd name="T74" fmla="*/ 0 w 1075"/>
                    <a:gd name="T75" fmla="*/ 0 h 1121"/>
                    <a:gd name="T76" fmla="*/ 0 w 1075"/>
                    <a:gd name="T77" fmla="*/ 0 h 1121"/>
                    <a:gd name="T78" fmla="*/ 0 w 1075"/>
                    <a:gd name="T79" fmla="*/ 0 h 1121"/>
                    <a:gd name="T80" fmla="*/ 0 w 1075"/>
                    <a:gd name="T81" fmla="*/ 0 h 1121"/>
                    <a:gd name="T82" fmla="*/ 0 w 1075"/>
                    <a:gd name="T83" fmla="*/ 0 h 1121"/>
                    <a:gd name="T84" fmla="*/ 0 w 1075"/>
                    <a:gd name="T85" fmla="*/ 0 h 112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75"/>
                    <a:gd name="T130" fmla="*/ 0 h 1121"/>
                    <a:gd name="T131" fmla="*/ 1075 w 1075"/>
                    <a:gd name="T132" fmla="*/ 1121 h 112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75" h="1121">
                      <a:moveTo>
                        <a:pt x="0" y="63"/>
                      </a:moveTo>
                      <a:lnTo>
                        <a:pt x="142" y="581"/>
                      </a:lnTo>
                      <a:lnTo>
                        <a:pt x="195" y="669"/>
                      </a:lnTo>
                      <a:lnTo>
                        <a:pt x="214" y="733"/>
                      </a:lnTo>
                      <a:lnTo>
                        <a:pt x="191" y="779"/>
                      </a:lnTo>
                      <a:lnTo>
                        <a:pt x="183" y="848"/>
                      </a:lnTo>
                      <a:lnTo>
                        <a:pt x="230" y="1043"/>
                      </a:lnTo>
                      <a:lnTo>
                        <a:pt x="271" y="1110"/>
                      </a:lnTo>
                      <a:lnTo>
                        <a:pt x="841" y="1076"/>
                      </a:lnTo>
                      <a:lnTo>
                        <a:pt x="847" y="1118"/>
                      </a:lnTo>
                      <a:lnTo>
                        <a:pt x="884" y="1121"/>
                      </a:lnTo>
                      <a:lnTo>
                        <a:pt x="870" y="1029"/>
                      </a:lnTo>
                      <a:lnTo>
                        <a:pt x="892" y="1002"/>
                      </a:lnTo>
                      <a:lnTo>
                        <a:pt x="976" y="1017"/>
                      </a:lnTo>
                      <a:lnTo>
                        <a:pt x="989" y="954"/>
                      </a:lnTo>
                      <a:lnTo>
                        <a:pt x="976" y="949"/>
                      </a:lnTo>
                      <a:lnTo>
                        <a:pt x="995" y="932"/>
                      </a:lnTo>
                      <a:lnTo>
                        <a:pt x="964" y="915"/>
                      </a:lnTo>
                      <a:lnTo>
                        <a:pt x="982" y="895"/>
                      </a:lnTo>
                      <a:lnTo>
                        <a:pt x="978" y="863"/>
                      </a:lnTo>
                      <a:lnTo>
                        <a:pt x="1015" y="839"/>
                      </a:lnTo>
                      <a:lnTo>
                        <a:pt x="1002" y="806"/>
                      </a:lnTo>
                      <a:lnTo>
                        <a:pt x="1021" y="794"/>
                      </a:lnTo>
                      <a:lnTo>
                        <a:pt x="1029" y="766"/>
                      </a:lnTo>
                      <a:lnTo>
                        <a:pt x="1014" y="755"/>
                      </a:lnTo>
                      <a:lnTo>
                        <a:pt x="1042" y="731"/>
                      </a:lnTo>
                      <a:lnTo>
                        <a:pt x="1029" y="713"/>
                      </a:lnTo>
                      <a:lnTo>
                        <a:pt x="1052" y="713"/>
                      </a:lnTo>
                      <a:lnTo>
                        <a:pt x="1075" y="678"/>
                      </a:lnTo>
                      <a:lnTo>
                        <a:pt x="1067" y="669"/>
                      </a:lnTo>
                      <a:lnTo>
                        <a:pt x="1030" y="662"/>
                      </a:lnTo>
                      <a:lnTo>
                        <a:pt x="1006" y="631"/>
                      </a:lnTo>
                      <a:lnTo>
                        <a:pt x="963" y="554"/>
                      </a:lnTo>
                      <a:lnTo>
                        <a:pt x="939" y="544"/>
                      </a:lnTo>
                      <a:lnTo>
                        <a:pt x="891" y="442"/>
                      </a:lnTo>
                      <a:lnTo>
                        <a:pt x="821" y="399"/>
                      </a:lnTo>
                      <a:lnTo>
                        <a:pt x="772" y="330"/>
                      </a:lnTo>
                      <a:lnTo>
                        <a:pt x="651" y="242"/>
                      </a:lnTo>
                      <a:lnTo>
                        <a:pt x="593" y="163"/>
                      </a:lnTo>
                      <a:lnTo>
                        <a:pt x="463" y="78"/>
                      </a:lnTo>
                      <a:lnTo>
                        <a:pt x="505" y="0"/>
                      </a:lnTo>
                      <a:lnTo>
                        <a:pt x="260" y="30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4"/>
                <p:cNvSpPr>
                  <a:spLocks/>
                </p:cNvSpPr>
                <p:nvPr/>
              </p:nvSpPr>
              <p:spPr bwMode="gray">
                <a:xfrm>
                  <a:off x="1615" y="3490"/>
                  <a:ext cx="59" cy="47"/>
                </a:xfrm>
                <a:custGeom>
                  <a:avLst/>
                  <a:gdLst>
                    <a:gd name="T0" fmla="*/ 0 w 117"/>
                    <a:gd name="T1" fmla="*/ 0 h 95"/>
                    <a:gd name="T2" fmla="*/ 1 w 117"/>
                    <a:gd name="T3" fmla="*/ 0 h 95"/>
                    <a:gd name="T4" fmla="*/ 1 w 117"/>
                    <a:gd name="T5" fmla="*/ 0 h 95"/>
                    <a:gd name="T6" fmla="*/ 1 w 117"/>
                    <a:gd name="T7" fmla="*/ 0 h 95"/>
                    <a:gd name="T8" fmla="*/ 1 w 117"/>
                    <a:gd name="T9" fmla="*/ 0 h 95"/>
                    <a:gd name="T10" fmla="*/ 1 w 117"/>
                    <a:gd name="T11" fmla="*/ 0 h 95"/>
                    <a:gd name="T12" fmla="*/ 1 w 117"/>
                    <a:gd name="T13" fmla="*/ 0 h 95"/>
                    <a:gd name="T14" fmla="*/ 0 w 117"/>
                    <a:gd name="T15" fmla="*/ 0 h 9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7"/>
                    <a:gd name="T25" fmla="*/ 0 h 95"/>
                    <a:gd name="T26" fmla="*/ 117 w 117"/>
                    <a:gd name="T27" fmla="*/ 95 h 9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7" h="95">
                      <a:moveTo>
                        <a:pt x="0" y="55"/>
                      </a:moveTo>
                      <a:lnTo>
                        <a:pt x="43" y="95"/>
                      </a:lnTo>
                      <a:lnTo>
                        <a:pt x="67" y="94"/>
                      </a:lnTo>
                      <a:lnTo>
                        <a:pt x="105" y="71"/>
                      </a:lnTo>
                      <a:lnTo>
                        <a:pt x="117" y="20"/>
                      </a:lnTo>
                      <a:lnTo>
                        <a:pt x="91" y="0"/>
                      </a:lnTo>
                      <a:lnTo>
                        <a:pt x="56" y="6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Freeform 25"/>
                <p:cNvSpPr>
                  <a:spLocks/>
                </p:cNvSpPr>
                <p:nvPr/>
              </p:nvSpPr>
              <p:spPr bwMode="gray">
                <a:xfrm>
                  <a:off x="1794" y="3558"/>
                  <a:ext cx="67" cy="57"/>
                </a:xfrm>
                <a:custGeom>
                  <a:avLst/>
                  <a:gdLst>
                    <a:gd name="T0" fmla="*/ 0 w 134"/>
                    <a:gd name="T1" fmla="*/ 0 h 115"/>
                    <a:gd name="T2" fmla="*/ 1 w 134"/>
                    <a:gd name="T3" fmla="*/ 0 h 115"/>
                    <a:gd name="T4" fmla="*/ 1 w 134"/>
                    <a:gd name="T5" fmla="*/ 0 h 115"/>
                    <a:gd name="T6" fmla="*/ 1 w 134"/>
                    <a:gd name="T7" fmla="*/ 0 h 115"/>
                    <a:gd name="T8" fmla="*/ 1 w 134"/>
                    <a:gd name="T9" fmla="*/ 0 h 115"/>
                    <a:gd name="T10" fmla="*/ 1 w 134"/>
                    <a:gd name="T11" fmla="*/ 0 h 115"/>
                    <a:gd name="T12" fmla="*/ 1 w 134"/>
                    <a:gd name="T13" fmla="*/ 0 h 115"/>
                    <a:gd name="T14" fmla="*/ 1 w 134"/>
                    <a:gd name="T15" fmla="*/ 0 h 115"/>
                    <a:gd name="T16" fmla="*/ 1 w 134"/>
                    <a:gd name="T17" fmla="*/ 0 h 115"/>
                    <a:gd name="T18" fmla="*/ 0 w 134"/>
                    <a:gd name="T19" fmla="*/ 0 h 1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4"/>
                    <a:gd name="T31" fmla="*/ 0 h 115"/>
                    <a:gd name="T32" fmla="*/ 134 w 134"/>
                    <a:gd name="T33" fmla="*/ 115 h 1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4" h="115">
                      <a:moveTo>
                        <a:pt x="0" y="30"/>
                      </a:moveTo>
                      <a:lnTo>
                        <a:pt x="29" y="96"/>
                      </a:lnTo>
                      <a:lnTo>
                        <a:pt x="59" y="95"/>
                      </a:lnTo>
                      <a:lnTo>
                        <a:pt x="62" y="76"/>
                      </a:lnTo>
                      <a:lnTo>
                        <a:pt x="102" y="115"/>
                      </a:lnTo>
                      <a:lnTo>
                        <a:pt x="134" y="109"/>
                      </a:lnTo>
                      <a:lnTo>
                        <a:pt x="127" y="71"/>
                      </a:lnTo>
                      <a:lnTo>
                        <a:pt x="97" y="62"/>
                      </a:lnTo>
                      <a:lnTo>
                        <a:pt x="71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6"/>
                <p:cNvSpPr>
                  <a:spLocks/>
                </p:cNvSpPr>
                <p:nvPr/>
              </p:nvSpPr>
              <p:spPr bwMode="gray">
                <a:xfrm>
                  <a:off x="1902" y="3618"/>
                  <a:ext cx="68" cy="19"/>
                </a:xfrm>
                <a:custGeom>
                  <a:avLst/>
                  <a:gdLst>
                    <a:gd name="T0" fmla="*/ 0 w 138"/>
                    <a:gd name="T1" fmla="*/ 1 h 37"/>
                    <a:gd name="T2" fmla="*/ 0 w 138"/>
                    <a:gd name="T3" fmla="*/ 0 h 37"/>
                    <a:gd name="T4" fmla="*/ 0 w 138"/>
                    <a:gd name="T5" fmla="*/ 1 h 37"/>
                    <a:gd name="T6" fmla="*/ 0 w 138"/>
                    <a:gd name="T7" fmla="*/ 1 h 37"/>
                    <a:gd name="T8" fmla="*/ 0 w 138"/>
                    <a:gd name="T9" fmla="*/ 1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37"/>
                    <a:gd name="T17" fmla="*/ 138 w 138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37">
                      <a:moveTo>
                        <a:pt x="0" y="31"/>
                      </a:moveTo>
                      <a:lnTo>
                        <a:pt x="15" y="0"/>
                      </a:lnTo>
                      <a:lnTo>
                        <a:pt x="138" y="13"/>
                      </a:lnTo>
                      <a:lnTo>
                        <a:pt x="112" y="37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Freeform 27"/>
                <p:cNvSpPr>
                  <a:spLocks/>
                </p:cNvSpPr>
                <p:nvPr/>
              </p:nvSpPr>
              <p:spPr bwMode="gray">
                <a:xfrm>
                  <a:off x="1933" y="3656"/>
                  <a:ext cx="26" cy="19"/>
                </a:xfrm>
                <a:custGeom>
                  <a:avLst/>
                  <a:gdLst>
                    <a:gd name="T0" fmla="*/ 0 w 56"/>
                    <a:gd name="T1" fmla="*/ 0 h 40"/>
                    <a:gd name="T2" fmla="*/ 0 w 56"/>
                    <a:gd name="T3" fmla="*/ 0 h 40"/>
                    <a:gd name="T4" fmla="*/ 0 w 56"/>
                    <a:gd name="T5" fmla="*/ 0 h 40"/>
                    <a:gd name="T6" fmla="*/ 0 w 56"/>
                    <a:gd name="T7" fmla="*/ 0 h 40"/>
                    <a:gd name="T8" fmla="*/ 0 w 56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40"/>
                    <a:gd name="T17" fmla="*/ 56 w 56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40">
                      <a:moveTo>
                        <a:pt x="0" y="0"/>
                      </a:moveTo>
                      <a:lnTo>
                        <a:pt x="20" y="40"/>
                      </a:lnTo>
                      <a:lnTo>
                        <a:pt x="56" y="23"/>
                      </a:lnTo>
                      <a:lnTo>
                        <a:pt x="3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Freeform 28"/>
                <p:cNvSpPr>
                  <a:spLocks/>
                </p:cNvSpPr>
                <p:nvPr/>
              </p:nvSpPr>
              <p:spPr bwMode="gray">
                <a:xfrm>
                  <a:off x="1972" y="3639"/>
                  <a:ext cx="87" cy="51"/>
                </a:xfrm>
                <a:custGeom>
                  <a:avLst/>
                  <a:gdLst>
                    <a:gd name="T0" fmla="*/ 0 w 172"/>
                    <a:gd name="T1" fmla="*/ 0 h 104"/>
                    <a:gd name="T2" fmla="*/ 1 w 172"/>
                    <a:gd name="T3" fmla="*/ 0 h 104"/>
                    <a:gd name="T4" fmla="*/ 1 w 172"/>
                    <a:gd name="T5" fmla="*/ 0 h 104"/>
                    <a:gd name="T6" fmla="*/ 1 w 172"/>
                    <a:gd name="T7" fmla="*/ 0 h 104"/>
                    <a:gd name="T8" fmla="*/ 1 w 172"/>
                    <a:gd name="T9" fmla="*/ 0 h 104"/>
                    <a:gd name="T10" fmla="*/ 1 w 172"/>
                    <a:gd name="T11" fmla="*/ 0 h 104"/>
                    <a:gd name="T12" fmla="*/ 1 w 172"/>
                    <a:gd name="T13" fmla="*/ 0 h 104"/>
                    <a:gd name="T14" fmla="*/ 1 w 172"/>
                    <a:gd name="T15" fmla="*/ 0 h 104"/>
                    <a:gd name="T16" fmla="*/ 1 w 172"/>
                    <a:gd name="T17" fmla="*/ 0 h 104"/>
                    <a:gd name="T18" fmla="*/ 0 w 172"/>
                    <a:gd name="T19" fmla="*/ 0 h 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2"/>
                    <a:gd name="T31" fmla="*/ 0 h 104"/>
                    <a:gd name="T32" fmla="*/ 172 w 172"/>
                    <a:gd name="T33" fmla="*/ 104 h 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2" h="104">
                      <a:moveTo>
                        <a:pt x="0" y="27"/>
                      </a:moveTo>
                      <a:lnTo>
                        <a:pt x="22" y="0"/>
                      </a:lnTo>
                      <a:lnTo>
                        <a:pt x="47" y="27"/>
                      </a:lnTo>
                      <a:lnTo>
                        <a:pt x="106" y="22"/>
                      </a:lnTo>
                      <a:lnTo>
                        <a:pt x="172" y="68"/>
                      </a:lnTo>
                      <a:lnTo>
                        <a:pt x="148" y="90"/>
                      </a:lnTo>
                      <a:lnTo>
                        <a:pt x="68" y="104"/>
                      </a:lnTo>
                      <a:lnTo>
                        <a:pt x="54" y="58"/>
                      </a:lnTo>
                      <a:lnTo>
                        <a:pt x="23" y="58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Freeform 29"/>
                <p:cNvSpPr>
                  <a:spLocks/>
                </p:cNvSpPr>
                <p:nvPr/>
              </p:nvSpPr>
              <p:spPr bwMode="gray">
                <a:xfrm>
                  <a:off x="2050" y="3732"/>
                  <a:ext cx="145" cy="164"/>
                </a:xfrm>
                <a:custGeom>
                  <a:avLst/>
                  <a:gdLst>
                    <a:gd name="T0" fmla="*/ 0 w 289"/>
                    <a:gd name="T1" fmla="*/ 0 h 329"/>
                    <a:gd name="T2" fmla="*/ 1 w 289"/>
                    <a:gd name="T3" fmla="*/ 0 h 329"/>
                    <a:gd name="T4" fmla="*/ 1 w 289"/>
                    <a:gd name="T5" fmla="*/ 0 h 329"/>
                    <a:gd name="T6" fmla="*/ 1 w 289"/>
                    <a:gd name="T7" fmla="*/ 0 h 329"/>
                    <a:gd name="T8" fmla="*/ 1 w 289"/>
                    <a:gd name="T9" fmla="*/ 0 h 329"/>
                    <a:gd name="T10" fmla="*/ 1 w 289"/>
                    <a:gd name="T11" fmla="*/ 0 h 329"/>
                    <a:gd name="T12" fmla="*/ 1 w 289"/>
                    <a:gd name="T13" fmla="*/ 0 h 329"/>
                    <a:gd name="T14" fmla="*/ 1 w 289"/>
                    <a:gd name="T15" fmla="*/ 0 h 329"/>
                    <a:gd name="T16" fmla="*/ 1 w 289"/>
                    <a:gd name="T17" fmla="*/ 0 h 329"/>
                    <a:gd name="T18" fmla="*/ 1 w 289"/>
                    <a:gd name="T19" fmla="*/ 0 h 329"/>
                    <a:gd name="T20" fmla="*/ 1 w 289"/>
                    <a:gd name="T21" fmla="*/ 0 h 329"/>
                    <a:gd name="T22" fmla="*/ 0 w 289"/>
                    <a:gd name="T23" fmla="*/ 0 h 32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9"/>
                    <a:gd name="T37" fmla="*/ 0 h 329"/>
                    <a:gd name="T38" fmla="*/ 289 w 289"/>
                    <a:gd name="T39" fmla="*/ 329 h 32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9" h="329">
                      <a:moveTo>
                        <a:pt x="0" y="129"/>
                      </a:moveTo>
                      <a:lnTo>
                        <a:pt x="39" y="220"/>
                      </a:lnTo>
                      <a:lnTo>
                        <a:pt x="33" y="292"/>
                      </a:lnTo>
                      <a:lnTo>
                        <a:pt x="93" y="329"/>
                      </a:lnTo>
                      <a:lnTo>
                        <a:pt x="127" y="273"/>
                      </a:lnTo>
                      <a:lnTo>
                        <a:pt x="250" y="222"/>
                      </a:lnTo>
                      <a:lnTo>
                        <a:pt x="289" y="182"/>
                      </a:lnTo>
                      <a:lnTo>
                        <a:pt x="189" y="66"/>
                      </a:lnTo>
                      <a:lnTo>
                        <a:pt x="47" y="0"/>
                      </a:lnTo>
                      <a:lnTo>
                        <a:pt x="34" y="20"/>
                      </a:lnTo>
                      <a:lnTo>
                        <a:pt x="50" y="69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 30"/>
                <p:cNvSpPr>
                  <a:spLocks/>
                </p:cNvSpPr>
                <p:nvPr/>
              </p:nvSpPr>
              <p:spPr bwMode="gray">
                <a:xfrm>
                  <a:off x="1047" y="858"/>
                  <a:ext cx="592" cy="957"/>
                </a:xfrm>
                <a:custGeom>
                  <a:avLst/>
                  <a:gdLst>
                    <a:gd name="T0" fmla="*/ 0 w 1185"/>
                    <a:gd name="T1" fmla="*/ 0 h 1916"/>
                    <a:gd name="T2" fmla="*/ 0 w 1185"/>
                    <a:gd name="T3" fmla="*/ 0 h 1916"/>
                    <a:gd name="T4" fmla="*/ 0 w 1185"/>
                    <a:gd name="T5" fmla="*/ 0 h 1916"/>
                    <a:gd name="T6" fmla="*/ 0 w 1185"/>
                    <a:gd name="T7" fmla="*/ 0 h 1916"/>
                    <a:gd name="T8" fmla="*/ 0 w 1185"/>
                    <a:gd name="T9" fmla="*/ 0 h 1916"/>
                    <a:gd name="T10" fmla="*/ 0 w 1185"/>
                    <a:gd name="T11" fmla="*/ 0 h 1916"/>
                    <a:gd name="T12" fmla="*/ 0 w 1185"/>
                    <a:gd name="T13" fmla="*/ 0 h 1916"/>
                    <a:gd name="T14" fmla="*/ 0 w 1185"/>
                    <a:gd name="T15" fmla="*/ 0 h 1916"/>
                    <a:gd name="T16" fmla="*/ 0 w 1185"/>
                    <a:gd name="T17" fmla="*/ 0 h 1916"/>
                    <a:gd name="T18" fmla="*/ 0 w 1185"/>
                    <a:gd name="T19" fmla="*/ 0 h 1916"/>
                    <a:gd name="T20" fmla="*/ 0 w 1185"/>
                    <a:gd name="T21" fmla="*/ 0 h 1916"/>
                    <a:gd name="T22" fmla="*/ 0 w 1185"/>
                    <a:gd name="T23" fmla="*/ 0 h 1916"/>
                    <a:gd name="T24" fmla="*/ 0 w 1185"/>
                    <a:gd name="T25" fmla="*/ 0 h 1916"/>
                    <a:gd name="T26" fmla="*/ 0 w 1185"/>
                    <a:gd name="T27" fmla="*/ 0 h 1916"/>
                    <a:gd name="T28" fmla="*/ 0 w 1185"/>
                    <a:gd name="T29" fmla="*/ 0 h 1916"/>
                    <a:gd name="T30" fmla="*/ 0 w 1185"/>
                    <a:gd name="T31" fmla="*/ 0 h 1916"/>
                    <a:gd name="T32" fmla="*/ 0 w 1185"/>
                    <a:gd name="T33" fmla="*/ 0 h 1916"/>
                    <a:gd name="T34" fmla="*/ 0 w 1185"/>
                    <a:gd name="T35" fmla="*/ 0 h 1916"/>
                    <a:gd name="T36" fmla="*/ 0 w 1185"/>
                    <a:gd name="T37" fmla="*/ 0 h 1916"/>
                    <a:gd name="T38" fmla="*/ 0 w 1185"/>
                    <a:gd name="T39" fmla="*/ 0 h 1916"/>
                    <a:gd name="T40" fmla="*/ 0 w 1185"/>
                    <a:gd name="T41" fmla="*/ 0 h 1916"/>
                    <a:gd name="T42" fmla="*/ 0 w 1185"/>
                    <a:gd name="T43" fmla="*/ 0 h 1916"/>
                    <a:gd name="T44" fmla="*/ 0 w 1185"/>
                    <a:gd name="T45" fmla="*/ 0 h 1916"/>
                    <a:gd name="T46" fmla="*/ 0 w 1185"/>
                    <a:gd name="T47" fmla="*/ 0 h 1916"/>
                    <a:gd name="T48" fmla="*/ 0 w 1185"/>
                    <a:gd name="T49" fmla="*/ 0 h 1916"/>
                    <a:gd name="T50" fmla="*/ 0 w 1185"/>
                    <a:gd name="T51" fmla="*/ 0 h 1916"/>
                    <a:gd name="T52" fmla="*/ 0 w 1185"/>
                    <a:gd name="T53" fmla="*/ 0 h 1916"/>
                    <a:gd name="T54" fmla="*/ 0 w 1185"/>
                    <a:gd name="T55" fmla="*/ 0 h 1916"/>
                    <a:gd name="T56" fmla="*/ 0 w 1185"/>
                    <a:gd name="T57" fmla="*/ 0 h 1916"/>
                    <a:gd name="T58" fmla="*/ 0 w 1185"/>
                    <a:gd name="T59" fmla="*/ 0 h 1916"/>
                    <a:gd name="T60" fmla="*/ 0 w 1185"/>
                    <a:gd name="T61" fmla="*/ 0 h 1916"/>
                    <a:gd name="T62" fmla="*/ 0 w 1185"/>
                    <a:gd name="T63" fmla="*/ 0 h 1916"/>
                    <a:gd name="T64" fmla="*/ 0 w 1185"/>
                    <a:gd name="T65" fmla="*/ 0 h 1916"/>
                    <a:gd name="T66" fmla="*/ 0 w 1185"/>
                    <a:gd name="T67" fmla="*/ 0 h 1916"/>
                    <a:gd name="T68" fmla="*/ 0 w 1185"/>
                    <a:gd name="T69" fmla="*/ 0 h 1916"/>
                    <a:gd name="T70" fmla="*/ 0 w 1185"/>
                    <a:gd name="T71" fmla="*/ 0 h 1916"/>
                    <a:gd name="T72" fmla="*/ 0 w 1185"/>
                    <a:gd name="T73" fmla="*/ 0 h 1916"/>
                    <a:gd name="T74" fmla="*/ 0 w 1185"/>
                    <a:gd name="T75" fmla="*/ 0 h 1916"/>
                    <a:gd name="T76" fmla="*/ 0 w 1185"/>
                    <a:gd name="T77" fmla="*/ 0 h 1916"/>
                    <a:gd name="T78" fmla="*/ 0 w 1185"/>
                    <a:gd name="T79" fmla="*/ 0 h 1916"/>
                    <a:gd name="T80" fmla="*/ 0 w 1185"/>
                    <a:gd name="T81" fmla="*/ 0 h 1916"/>
                    <a:gd name="T82" fmla="*/ 0 w 1185"/>
                    <a:gd name="T83" fmla="*/ 0 h 191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85"/>
                    <a:gd name="T127" fmla="*/ 0 h 1916"/>
                    <a:gd name="T128" fmla="*/ 1185 w 1185"/>
                    <a:gd name="T129" fmla="*/ 1916 h 191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85" h="1916">
                      <a:moveTo>
                        <a:pt x="0" y="1699"/>
                      </a:moveTo>
                      <a:lnTo>
                        <a:pt x="94" y="1290"/>
                      </a:lnTo>
                      <a:lnTo>
                        <a:pt x="142" y="1181"/>
                      </a:lnTo>
                      <a:lnTo>
                        <a:pt x="99" y="1129"/>
                      </a:lnTo>
                      <a:lnTo>
                        <a:pt x="110" y="1082"/>
                      </a:lnTo>
                      <a:lnTo>
                        <a:pt x="185" y="1011"/>
                      </a:lnTo>
                      <a:lnTo>
                        <a:pt x="246" y="915"/>
                      </a:lnTo>
                      <a:lnTo>
                        <a:pt x="301" y="832"/>
                      </a:lnTo>
                      <a:lnTo>
                        <a:pt x="260" y="769"/>
                      </a:lnTo>
                      <a:lnTo>
                        <a:pt x="242" y="726"/>
                      </a:lnTo>
                      <a:lnTo>
                        <a:pt x="249" y="620"/>
                      </a:lnTo>
                      <a:lnTo>
                        <a:pt x="393" y="0"/>
                      </a:lnTo>
                      <a:lnTo>
                        <a:pt x="552" y="35"/>
                      </a:lnTo>
                      <a:lnTo>
                        <a:pt x="499" y="276"/>
                      </a:lnTo>
                      <a:lnTo>
                        <a:pt x="534" y="363"/>
                      </a:lnTo>
                      <a:lnTo>
                        <a:pt x="538" y="417"/>
                      </a:lnTo>
                      <a:lnTo>
                        <a:pt x="519" y="425"/>
                      </a:lnTo>
                      <a:lnTo>
                        <a:pt x="580" y="484"/>
                      </a:lnTo>
                      <a:lnTo>
                        <a:pt x="642" y="638"/>
                      </a:lnTo>
                      <a:lnTo>
                        <a:pt x="664" y="632"/>
                      </a:lnTo>
                      <a:lnTo>
                        <a:pt x="666" y="654"/>
                      </a:lnTo>
                      <a:lnTo>
                        <a:pt x="696" y="663"/>
                      </a:lnTo>
                      <a:lnTo>
                        <a:pt x="718" y="666"/>
                      </a:lnTo>
                      <a:lnTo>
                        <a:pt x="663" y="778"/>
                      </a:lnTo>
                      <a:lnTo>
                        <a:pt x="672" y="852"/>
                      </a:lnTo>
                      <a:lnTo>
                        <a:pt x="627" y="924"/>
                      </a:lnTo>
                      <a:lnTo>
                        <a:pt x="658" y="956"/>
                      </a:lnTo>
                      <a:lnTo>
                        <a:pt x="738" y="911"/>
                      </a:lnTo>
                      <a:lnTo>
                        <a:pt x="796" y="1154"/>
                      </a:lnTo>
                      <a:lnTo>
                        <a:pt x="833" y="1166"/>
                      </a:lnTo>
                      <a:lnTo>
                        <a:pt x="840" y="1240"/>
                      </a:lnTo>
                      <a:lnTo>
                        <a:pt x="871" y="1271"/>
                      </a:lnTo>
                      <a:lnTo>
                        <a:pt x="894" y="1244"/>
                      </a:lnTo>
                      <a:lnTo>
                        <a:pt x="948" y="1268"/>
                      </a:lnTo>
                      <a:lnTo>
                        <a:pt x="981" y="1242"/>
                      </a:lnTo>
                      <a:lnTo>
                        <a:pt x="1089" y="1263"/>
                      </a:lnTo>
                      <a:lnTo>
                        <a:pt x="1115" y="1269"/>
                      </a:lnTo>
                      <a:lnTo>
                        <a:pt x="1139" y="1220"/>
                      </a:lnTo>
                      <a:lnTo>
                        <a:pt x="1185" y="1298"/>
                      </a:lnTo>
                      <a:lnTo>
                        <a:pt x="1085" y="1916"/>
                      </a:lnTo>
                      <a:lnTo>
                        <a:pt x="539" y="1816"/>
                      </a:lnTo>
                      <a:lnTo>
                        <a:pt x="0" y="1699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 31"/>
                <p:cNvSpPr>
                  <a:spLocks/>
                </p:cNvSpPr>
                <p:nvPr/>
              </p:nvSpPr>
              <p:spPr bwMode="gray">
                <a:xfrm>
                  <a:off x="3398" y="1840"/>
                  <a:ext cx="389" cy="700"/>
                </a:xfrm>
                <a:custGeom>
                  <a:avLst/>
                  <a:gdLst>
                    <a:gd name="T0" fmla="*/ 0 w 777"/>
                    <a:gd name="T1" fmla="*/ 0 h 1402"/>
                    <a:gd name="T2" fmla="*/ 1 w 777"/>
                    <a:gd name="T3" fmla="*/ 0 h 1402"/>
                    <a:gd name="T4" fmla="*/ 1 w 777"/>
                    <a:gd name="T5" fmla="*/ 0 h 1402"/>
                    <a:gd name="T6" fmla="*/ 1 w 777"/>
                    <a:gd name="T7" fmla="*/ 0 h 1402"/>
                    <a:gd name="T8" fmla="*/ 1 w 777"/>
                    <a:gd name="T9" fmla="*/ 0 h 1402"/>
                    <a:gd name="T10" fmla="*/ 1 w 777"/>
                    <a:gd name="T11" fmla="*/ 0 h 1402"/>
                    <a:gd name="T12" fmla="*/ 1 w 777"/>
                    <a:gd name="T13" fmla="*/ 0 h 1402"/>
                    <a:gd name="T14" fmla="*/ 1 w 777"/>
                    <a:gd name="T15" fmla="*/ 0 h 1402"/>
                    <a:gd name="T16" fmla="*/ 1 w 777"/>
                    <a:gd name="T17" fmla="*/ 0 h 1402"/>
                    <a:gd name="T18" fmla="*/ 1 w 777"/>
                    <a:gd name="T19" fmla="*/ 0 h 1402"/>
                    <a:gd name="T20" fmla="*/ 1 w 777"/>
                    <a:gd name="T21" fmla="*/ 0 h 1402"/>
                    <a:gd name="T22" fmla="*/ 1 w 777"/>
                    <a:gd name="T23" fmla="*/ 0 h 1402"/>
                    <a:gd name="T24" fmla="*/ 1 w 777"/>
                    <a:gd name="T25" fmla="*/ 0 h 1402"/>
                    <a:gd name="T26" fmla="*/ 1 w 777"/>
                    <a:gd name="T27" fmla="*/ 0 h 1402"/>
                    <a:gd name="T28" fmla="*/ 1 w 777"/>
                    <a:gd name="T29" fmla="*/ 0 h 1402"/>
                    <a:gd name="T30" fmla="*/ 1 w 777"/>
                    <a:gd name="T31" fmla="*/ 0 h 1402"/>
                    <a:gd name="T32" fmla="*/ 1 w 777"/>
                    <a:gd name="T33" fmla="*/ 0 h 1402"/>
                    <a:gd name="T34" fmla="*/ 1 w 777"/>
                    <a:gd name="T35" fmla="*/ 0 h 1402"/>
                    <a:gd name="T36" fmla="*/ 1 w 777"/>
                    <a:gd name="T37" fmla="*/ 0 h 1402"/>
                    <a:gd name="T38" fmla="*/ 1 w 777"/>
                    <a:gd name="T39" fmla="*/ 0 h 1402"/>
                    <a:gd name="T40" fmla="*/ 1 w 777"/>
                    <a:gd name="T41" fmla="*/ 0 h 1402"/>
                    <a:gd name="T42" fmla="*/ 1 w 777"/>
                    <a:gd name="T43" fmla="*/ 0 h 1402"/>
                    <a:gd name="T44" fmla="*/ 1 w 777"/>
                    <a:gd name="T45" fmla="*/ 0 h 1402"/>
                    <a:gd name="T46" fmla="*/ 1 w 777"/>
                    <a:gd name="T47" fmla="*/ 0 h 1402"/>
                    <a:gd name="T48" fmla="*/ 1 w 777"/>
                    <a:gd name="T49" fmla="*/ 0 h 1402"/>
                    <a:gd name="T50" fmla="*/ 1 w 777"/>
                    <a:gd name="T51" fmla="*/ 0 h 1402"/>
                    <a:gd name="T52" fmla="*/ 1 w 777"/>
                    <a:gd name="T53" fmla="*/ 0 h 1402"/>
                    <a:gd name="T54" fmla="*/ 1 w 777"/>
                    <a:gd name="T55" fmla="*/ 0 h 1402"/>
                    <a:gd name="T56" fmla="*/ 1 w 777"/>
                    <a:gd name="T57" fmla="*/ 0 h 1402"/>
                    <a:gd name="T58" fmla="*/ 1 w 777"/>
                    <a:gd name="T59" fmla="*/ 0 h 1402"/>
                    <a:gd name="T60" fmla="*/ 1 w 777"/>
                    <a:gd name="T61" fmla="*/ 0 h 1402"/>
                    <a:gd name="T62" fmla="*/ 1 w 777"/>
                    <a:gd name="T63" fmla="*/ 0 h 1402"/>
                    <a:gd name="T64" fmla="*/ 1 w 777"/>
                    <a:gd name="T65" fmla="*/ 0 h 1402"/>
                    <a:gd name="T66" fmla="*/ 1 w 777"/>
                    <a:gd name="T67" fmla="*/ 0 h 1402"/>
                    <a:gd name="T68" fmla="*/ 1 w 777"/>
                    <a:gd name="T69" fmla="*/ 0 h 1402"/>
                    <a:gd name="T70" fmla="*/ 1 w 777"/>
                    <a:gd name="T71" fmla="*/ 0 h 1402"/>
                    <a:gd name="T72" fmla="*/ 1 w 777"/>
                    <a:gd name="T73" fmla="*/ 0 h 1402"/>
                    <a:gd name="T74" fmla="*/ 1 w 777"/>
                    <a:gd name="T75" fmla="*/ 0 h 1402"/>
                    <a:gd name="T76" fmla="*/ 0 w 777"/>
                    <a:gd name="T77" fmla="*/ 0 h 140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77"/>
                    <a:gd name="T118" fmla="*/ 0 h 1402"/>
                    <a:gd name="T119" fmla="*/ 777 w 777"/>
                    <a:gd name="T120" fmla="*/ 1402 h 140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77" h="1402">
                      <a:moveTo>
                        <a:pt x="0" y="619"/>
                      </a:moveTo>
                      <a:lnTo>
                        <a:pt x="14" y="575"/>
                      </a:lnTo>
                      <a:lnTo>
                        <a:pt x="67" y="489"/>
                      </a:lnTo>
                      <a:lnTo>
                        <a:pt x="94" y="397"/>
                      </a:lnTo>
                      <a:lnTo>
                        <a:pt x="68" y="330"/>
                      </a:lnTo>
                      <a:lnTo>
                        <a:pt x="202" y="226"/>
                      </a:lnTo>
                      <a:lnTo>
                        <a:pt x="229" y="172"/>
                      </a:lnTo>
                      <a:lnTo>
                        <a:pt x="229" y="146"/>
                      </a:lnTo>
                      <a:lnTo>
                        <a:pt x="132" y="33"/>
                      </a:lnTo>
                      <a:lnTo>
                        <a:pt x="653" y="0"/>
                      </a:lnTo>
                      <a:lnTo>
                        <a:pt x="666" y="85"/>
                      </a:lnTo>
                      <a:lnTo>
                        <a:pt x="718" y="187"/>
                      </a:lnTo>
                      <a:lnTo>
                        <a:pt x="763" y="722"/>
                      </a:lnTo>
                      <a:lnTo>
                        <a:pt x="754" y="833"/>
                      </a:lnTo>
                      <a:lnTo>
                        <a:pt x="777" y="898"/>
                      </a:lnTo>
                      <a:lnTo>
                        <a:pt x="748" y="1020"/>
                      </a:lnTo>
                      <a:lnTo>
                        <a:pt x="707" y="1074"/>
                      </a:lnTo>
                      <a:lnTo>
                        <a:pt x="687" y="1160"/>
                      </a:lnTo>
                      <a:lnTo>
                        <a:pt x="706" y="1185"/>
                      </a:lnTo>
                      <a:lnTo>
                        <a:pt x="690" y="1239"/>
                      </a:lnTo>
                      <a:lnTo>
                        <a:pt x="700" y="1258"/>
                      </a:lnTo>
                      <a:lnTo>
                        <a:pt x="638" y="1283"/>
                      </a:lnTo>
                      <a:lnTo>
                        <a:pt x="625" y="1372"/>
                      </a:lnTo>
                      <a:lnTo>
                        <a:pt x="536" y="1340"/>
                      </a:lnTo>
                      <a:lnTo>
                        <a:pt x="490" y="1385"/>
                      </a:lnTo>
                      <a:lnTo>
                        <a:pt x="492" y="1402"/>
                      </a:lnTo>
                      <a:lnTo>
                        <a:pt x="463" y="1400"/>
                      </a:lnTo>
                      <a:lnTo>
                        <a:pt x="432" y="1341"/>
                      </a:lnTo>
                      <a:lnTo>
                        <a:pt x="416" y="1261"/>
                      </a:lnTo>
                      <a:lnTo>
                        <a:pt x="383" y="1206"/>
                      </a:lnTo>
                      <a:lnTo>
                        <a:pt x="331" y="1185"/>
                      </a:lnTo>
                      <a:lnTo>
                        <a:pt x="264" y="1133"/>
                      </a:lnTo>
                      <a:lnTo>
                        <a:pt x="243" y="1062"/>
                      </a:lnTo>
                      <a:lnTo>
                        <a:pt x="280" y="952"/>
                      </a:lnTo>
                      <a:lnTo>
                        <a:pt x="249" y="931"/>
                      </a:lnTo>
                      <a:lnTo>
                        <a:pt x="171" y="932"/>
                      </a:lnTo>
                      <a:lnTo>
                        <a:pt x="158" y="861"/>
                      </a:lnTo>
                      <a:lnTo>
                        <a:pt x="29" y="730"/>
                      </a:lnTo>
                      <a:lnTo>
                        <a:pt x="0" y="61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 32"/>
                <p:cNvSpPr>
                  <a:spLocks/>
                </p:cNvSpPr>
                <p:nvPr/>
              </p:nvSpPr>
              <p:spPr bwMode="gray">
                <a:xfrm>
                  <a:off x="3742" y="1904"/>
                  <a:ext cx="307" cy="527"/>
                </a:xfrm>
                <a:custGeom>
                  <a:avLst/>
                  <a:gdLst>
                    <a:gd name="T0" fmla="*/ 0 w 616"/>
                    <a:gd name="T1" fmla="*/ 0 h 1057"/>
                    <a:gd name="T2" fmla="*/ 0 w 616"/>
                    <a:gd name="T3" fmla="*/ 0 h 1057"/>
                    <a:gd name="T4" fmla="*/ 0 w 616"/>
                    <a:gd name="T5" fmla="*/ 0 h 1057"/>
                    <a:gd name="T6" fmla="*/ 0 w 616"/>
                    <a:gd name="T7" fmla="*/ 0 h 1057"/>
                    <a:gd name="T8" fmla="*/ 0 w 616"/>
                    <a:gd name="T9" fmla="*/ 0 h 1057"/>
                    <a:gd name="T10" fmla="*/ 0 w 616"/>
                    <a:gd name="T11" fmla="*/ 0 h 1057"/>
                    <a:gd name="T12" fmla="*/ 0 w 616"/>
                    <a:gd name="T13" fmla="*/ 0 h 1057"/>
                    <a:gd name="T14" fmla="*/ 0 w 616"/>
                    <a:gd name="T15" fmla="*/ 0 h 1057"/>
                    <a:gd name="T16" fmla="*/ 0 w 616"/>
                    <a:gd name="T17" fmla="*/ 0 h 1057"/>
                    <a:gd name="T18" fmla="*/ 0 w 616"/>
                    <a:gd name="T19" fmla="*/ 0 h 1057"/>
                    <a:gd name="T20" fmla="*/ 0 w 616"/>
                    <a:gd name="T21" fmla="*/ 0 h 1057"/>
                    <a:gd name="T22" fmla="*/ 0 w 616"/>
                    <a:gd name="T23" fmla="*/ 0 h 1057"/>
                    <a:gd name="T24" fmla="*/ 0 w 616"/>
                    <a:gd name="T25" fmla="*/ 0 h 1057"/>
                    <a:gd name="T26" fmla="*/ 0 w 616"/>
                    <a:gd name="T27" fmla="*/ 0 h 1057"/>
                    <a:gd name="T28" fmla="*/ 0 w 616"/>
                    <a:gd name="T29" fmla="*/ 0 h 1057"/>
                    <a:gd name="T30" fmla="*/ 0 w 616"/>
                    <a:gd name="T31" fmla="*/ 0 h 1057"/>
                    <a:gd name="T32" fmla="*/ 0 w 616"/>
                    <a:gd name="T33" fmla="*/ 0 h 1057"/>
                    <a:gd name="T34" fmla="*/ 0 w 616"/>
                    <a:gd name="T35" fmla="*/ 0 h 1057"/>
                    <a:gd name="T36" fmla="*/ 0 w 616"/>
                    <a:gd name="T37" fmla="*/ 0 h 1057"/>
                    <a:gd name="T38" fmla="*/ 0 w 616"/>
                    <a:gd name="T39" fmla="*/ 0 h 1057"/>
                    <a:gd name="T40" fmla="*/ 0 w 616"/>
                    <a:gd name="T41" fmla="*/ 0 h 1057"/>
                    <a:gd name="T42" fmla="*/ 0 w 616"/>
                    <a:gd name="T43" fmla="*/ 0 h 1057"/>
                    <a:gd name="T44" fmla="*/ 0 w 616"/>
                    <a:gd name="T45" fmla="*/ 0 h 1057"/>
                    <a:gd name="T46" fmla="*/ 0 w 616"/>
                    <a:gd name="T47" fmla="*/ 0 h 1057"/>
                    <a:gd name="T48" fmla="*/ 0 w 616"/>
                    <a:gd name="T49" fmla="*/ 0 h 1057"/>
                    <a:gd name="T50" fmla="*/ 0 w 616"/>
                    <a:gd name="T51" fmla="*/ 0 h 1057"/>
                    <a:gd name="T52" fmla="*/ 0 w 616"/>
                    <a:gd name="T53" fmla="*/ 0 h 1057"/>
                    <a:gd name="T54" fmla="*/ 0 w 616"/>
                    <a:gd name="T55" fmla="*/ 0 h 105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616"/>
                    <a:gd name="T85" fmla="*/ 0 h 1057"/>
                    <a:gd name="T86" fmla="*/ 616 w 616"/>
                    <a:gd name="T87" fmla="*/ 1057 h 1057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616" h="1057">
                      <a:moveTo>
                        <a:pt x="0" y="1032"/>
                      </a:moveTo>
                      <a:lnTo>
                        <a:pt x="19" y="1057"/>
                      </a:lnTo>
                      <a:lnTo>
                        <a:pt x="37" y="1027"/>
                      </a:lnTo>
                      <a:lnTo>
                        <a:pt x="126" y="1012"/>
                      </a:lnTo>
                      <a:lnTo>
                        <a:pt x="158" y="1020"/>
                      </a:lnTo>
                      <a:lnTo>
                        <a:pt x="252" y="987"/>
                      </a:lnTo>
                      <a:lnTo>
                        <a:pt x="285" y="1017"/>
                      </a:lnTo>
                      <a:lnTo>
                        <a:pt x="316" y="946"/>
                      </a:lnTo>
                      <a:lnTo>
                        <a:pt x="347" y="928"/>
                      </a:lnTo>
                      <a:lnTo>
                        <a:pt x="416" y="967"/>
                      </a:lnTo>
                      <a:lnTo>
                        <a:pt x="426" y="922"/>
                      </a:lnTo>
                      <a:lnTo>
                        <a:pt x="501" y="828"/>
                      </a:lnTo>
                      <a:lnTo>
                        <a:pt x="518" y="771"/>
                      </a:lnTo>
                      <a:lnTo>
                        <a:pt x="545" y="779"/>
                      </a:lnTo>
                      <a:lnTo>
                        <a:pt x="616" y="730"/>
                      </a:lnTo>
                      <a:lnTo>
                        <a:pt x="596" y="690"/>
                      </a:lnTo>
                      <a:lnTo>
                        <a:pt x="607" y="667"/>
                      </a:lnTo>
                      <a:lnTo>
                        <a:pt x="537" y="16"/>
                      </a:lnTo>
                      <a:lnTo>
                        <a:pt x="530" y="0"/>
                      </a:lnTo>
                      <a:lnTo>
                        <a:pt x="162" y="40"/>
                      </a:lnTo>
                      <a:lnTo>
                        <a:pt x="91" y="81"/>
                      </a:lnTo>
                      <a:lnTo>
                        <a:pt x="31" y="59"/>
                      </a:lnTo>
                      <a:lnTo>
                        <a:pt x="76" y="594"/>
                      </a:lnTo>
                      <a:lnTo>
                        <a:pt x="67" y="705"/>
                      </a:lnTo>
                      <a:lnTo>
                        <a:pt x="90" y="770"/>
                      </a:lnTo>
                      <a:lnTo>
                        <a:pt x="61" y="892"/>
                      </a:lnTo>
                      <a:lnTo>
                        <a:pt x="20" y="946"/>
                      </a:lnTo>
                      <a:lnTo>
                        <a:pt x="0" y="1032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Freeform 33"/>
                <p:cNvSpPr>
                  <a:spLocks/>
                </p:cNvSpPr>
                <p:nvPr/>
              </p:nvSpPr>
              <p:spPr bwMode="gray">
                <a:xfrm>
                  <a:off x="2921" y="1735"/>
                  <a:ext cx="592" cy="393"/>
                </a:xfrm>
                <a:custGeom>
                  <a:avLst/>
                  <a:gdLst>
                    <a:gd name="T0" fmla="*/ 0 w 1185"/>
                    <a:gd name="T1" fmla="*/ 1 h 785"/>
                    <a:gd name="T2" fmla="*/ 0 w 1185"/>
                    <a:gd name="T3" fmla="*/ 1 h 785"/>
                    <a:gd name="T4" fmla="*/ 0 w 1185"/>
                    <a:gd name="T5" fmla="*/ 1 h 785"/>
                    <a:gd name="T6" fmla="*/ 0 w 1185"/>
                    <a:gd name="T7" fmla="*/ 1 h 785"/>
                    <a:gd name="T8" fmla="*/ 0 w 1185"/>
                    <a:gd name="T9" fmla="*/ 1 h 785"/>
                    <a:gd name="T10" fmla="*/ 0 w 1185"/>
                    <a:gd name="T11" fmla="*/ 1 h 785"/>
                    <a:gd name="T12" fmla="*/ 0 w 1185"/>
                    <a:gd name="T13" fmla="*/ 1 h 785"/>
                    <a:gd name="T14" fmla="*/ 0 w 1185"/>
                    <a:gd name="T15" fmla="*/ 1 h 785"/>
                    <a:gd name="T16" fmla="*/ 0 w 1185"/>
                    <a:gd name="T17" fmla="*/ 1 h 785"/>
                    <a:gd name="T18" fmla="*/ 0 w 1185"/>
                    <a:gd name="T19" fmla="*/ 1 h 785"/>
                    <a:gd name="T20" fmla="*/ 0 w 1185"/>
                    <a:gd name="T21" fmla="*/ 1 h 785"/>
                    <a:gd name="T22" fmla="*/ 0 w 1185"/>
                    <a:gd name="T23" fmla="*/ 1 h 785"/>
                    <a:gd name="T24" fmla="*/ 0 w 1185"/>
                    <a:gd name="T25" fmla="*/ 1 h 785"/>
                    <a:gd name="T26" fmla="*/ 0 w 1185"/>
                    <a:gd name="T27" fmla="*/ 1 h 785"/>
                    <a:gd name="T28" fmla="*/ 0 w 1185"/>
                    <a:gd name="T29" fmla="*/ 1 h 785"/>
                    <a:gd name="T30" fmla="*/ 0 w 1185"/>
                    <a:gd name="T31" fmla="*/ 1 h 785"/>
                    <a:gd name="T32" fmla="*/ 0 w 1185"/>
                    <a:gd name="T33" fmla="*/ 1 h 785"/>
                    <a:gd name="T34" fmla="*/ 0 w 1185"/>
                    <a:gd name="T35" fmla="*/ 1 h 785"/>
                    <a:gd name="T36" fmla="*/ 0 w 1185"/>
                    <a:gd name="T37" fmla="*/ 1 h 785"/>
                    <a:gd name="T38" fmla="*/ 0 w 1185"/>
                    <a:gd name="T39" fmla="*/ 1 h 785"/>
                    <a:gd name="T40" fmla="*/ 0 w 1185"/>
                    <a:gd name="T41" fmla="*/ 1 h 785"/>
                    <a:gd name="T42" fmla="*/ 0 w 1185"/>
                    <a:gd name="T43" fmla="*/ 0 h 785"/>
                    <a:gd name="T44" fmla="*/ 0 w 1185"/>
                    <a:gd name="T45" fmla="*/ 1 h 785"/>
                    <a:gd name="T46" fmla="*/ 0 w 1185"/>
                    <a:gd name="T47" fmla="*/ 1 h 78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85"/>
                    <a:gd name="T73" fmla="*/ 0 h 785"/>
                    <a:gd name="T74" fmla="*/ 1185 w 1185"/>
                    <a:gd name="T75" fmla="*/ 785 h 78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85" h="785">
                      <a:moveTo>
                        <a:pt x="0" y="15"/>
                      </a:moveTo>
                      <a:lnTo>
                        <a:pt x="3" y="76"/>
                      </a:lnTo>
                      <a:lnTo>
                        <a:pt x="25" y="121"/>
                      </a:lnTo>
                      <a:lnTo>
                        <a:pt x="10" y="165"/>
                      </a:lnTo>
                      <a:lnTo>
                        <a:pt x="23" y="274"/>
                      </a:lnTo>
                      <a:lnTo>
                        <a:pt x="79" y="429"/>
                      </a:lnTo>
                      <a:lnTo>
                        <a:pt x="80" y="477"/>
                      </a:lnTo>
                      <a:lnTo>
                        <a:pt x="117" y="549"/>
                      </a:lnTo>
                      <a:lnTo>
                        <a:pt x="135" y="668"/>
                      </a:lnTo>
                      <a:lnTo>
                        <a:pt x="126" y="704"/>
                      </a:lnTo>
                      <a:lnTo>
                        <a:pt x="149" y="743"/>
                      </a:lnTo>
                      <a:lnTo>
                        <a:pt x="912" y="727"/>
                      </a:lnTo>
                      <a:lnTo>
                        <a:pt x="970" y="785"/>
                      </a:lnTo>
                      <a:lnTo>
                        <a:pt x="1023" y="699"/>
                      </a:lnTo>
                      <a:lnTo>
                        <a:pt x="1050" y="607"/>
                      </a:lnTo>
                      <a:lnTo>
                        <a:pt x="1024" y="540"/>
                      </a:lnTo>
                      <a:lnTo>
                        <a:pt x="1158" y="436"/>
                      </a:lnTo>
                      <a:lnTo>
                        <a:pt x="1185" y="382"/>
                      </a:lnTo>
                      <a:lnTo>
                        <a:pt x="1185" y="356"/>
                      </a:lnTo>
                      <a:lnTo>
                        <a:pt x="1088" y="243"/>
                      </a:lnTo>
                      <a:lnTo>
                        <a:pt x="989" y="126"/>
                      </a:lnTo>
                      <a:lnTo>
                        <a:pt x="970" y="0"/>
                      </a:lnTo>
                      <a:lnTo>
                        <a:pt x="27" y="1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 34"/>
                <p:cNvSpPr>
                  <a:spLocks/>
                </p:cNvSpPr>
                <p:nvPr/>
              </p:nvSpPr>
              <p:spPr bwMode="gray">
                <a:xfrm>
                  <a:off x="2372" y="2161"/>
                  <a:ext cx="736" cy="397"/>
                </a:xfrm>
                <a:custGeom>
                  <a:avLst/>
                  <a:gdLst>
                    <a:gd name="T0" fmla="*/ 0 w 1474"/>
                    <a:gd name="T1" fmla="*/ 0 h 798"/>
                    <a:gd name="T2" fmla="*/ 0 w 1474"/>
                    <a:gd name="T3" fmla="*/ 0 h 798"/>
                    <a:gd name="T4" fmla="*/ 0 w 1474"/>
                    <a:gd name="T5" fmla="*/ 0 h 798"/>
                    <a:gd name="T6" fmla="*/ 0 w 1474"/>
                    <a:gd name="T7" fmla="*/ 0 h 798"/>
                    <a:gd name="T8" fmla="*/ 0 w 1474"/>
                    <a:gd name="T9" fmla="*/ 0 h 798"/>
                    <a:gd name="T10" fmla="*/ 0 w 1474"/>
                    <a:gd name="T11" fmla="*/ 0 h 798"/>
                    <a:gd name="T12" fmla="*/ 0 w 1474"/>
                    <a:gd name="T13" fmla="*/ 0 h 798"/>
                    <a:gd name="T14" fmla="*/ 0 w 1474"/>
                    <a:gd name="T15" fmla="*/ 0 h 798"/>
                    <a:gd name="T16" fmla="*/ 0 w 1474"/>
                    <a:gd name="T17" fmla="*/ 0 h 798"/>
                    <a:gd name="T18" fmla="*/ 0 w 1474"/>
                    <a:gd name="T19" fmla="*/ 0 h 798"/>
                    <a:gd name="T20" fmla="*/ 0 w 1474"/>
                    <a:gd name="T21" fmla="*/ 0 h 798"/>
                    <a:gd name="T22" fmla="*/ 0 w 1474"/>
                    <a:gd name="T23" fmla="*/ 0 h 798"/>
                    <a:gd name="T24" fmla="*/ 0 w 1474"/>
                    <a:gd name="T25" fmla="*/ 0 h 798"/>
                    <a:gd name="T26" fmla="*/ 0 w 1474"/>
                    <a:gd name="T27" fmla="*/ 0 h 798"/>
                    <a:gd name="T28" fmla="*/ 0 w 1474"/>
                    <a:gd name="T29" fmla="*/ 0 h 79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74"/>
                    <a:gd name="T46" fmla="*/ 0 h 798"/>
                    <a:gd name="T47" fmla="*/ 1474 w 1474"/>
                    <a:gd name="T48" fmla="*/ 798 h 79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74" h="798">
                      <a:moveTo>
                        <a:pt x="0" y="758"/>
                      </a:moveTo>
                      <a:lnTo>
                        <a:pt x="50" y="0"/>
                      </a:lnTo>
                      <a:lnTo>
                        <a:pt x="600" y="32"/>
                      </a:lnTo>
                      <a:lnTo>
                        <a:pt x="1329" y="41"/>
                      </a:lnTo>
                      <a:lnTo>
                        <a:pt x="1368" y="76"/>
                      </a:lnTo>
                      <a:lnTo>
                        <a:pt x="1391" y="69"/>
                      </a:lnTo>
                      <a:lnTo>
                        <a:pt x="1414" y="88"/>
                      </a:lnTo>
                      <a:lnTo>
                        <a:pt x="1417" y="108"/>
                      </a:lnTo>
                      <a:lnTo>
                        <a:pt x="1396" y="109"/>
                      </a:lnTo>
                      <a:lnTo>
                        <a:pt x="1371" y="162"/>
                      </a:lnTo>
                      <a:lnTo>
                        <a:pt x="1429" y="245"/>
                      </a:lnTo>
                      <a:lnTo>
                        <a:pt x="1474" y="258"/>
                      </a:lnTo>
                      <a:lnTo>
                        <a:pt x="1468" y="796"/>
                      </a:lnTo>
                      <a:lnTo>
                        <a:pt x="838" y="798"/>
                      </a:lnTo>
                      <a:lnTo>
                        <a:pt x="0" y="758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35"/>
                <p:cNvSpPr>
                  <a:spLocks/>
                </p:cNvSpPr>
                <p:nvPr/>
              </p:nvSpPr>
              <p:spPr bwMode="gray">
                <a:xfrm>
                  <a:off x="3626" y="2236"/>
                  <a:ext cx="720" cy="368"/>
                </a:xfrm>
                <a:custGeom>
                  <a:avLst/>
                  <a:gdLst>
                    <a:gd name="T0" fmla="*/ 0 w 1440"/>
                    <a:gd name="T1" fmla="*/ 0 h 738"/>
                    <a:gd name="T2" fmla="*/ 1 w 1440"/>
                    <a:gd name="T3" fmla="*/ 0 h 738"/>
                    <a:gd name="T4" fmla="*/ 1 w 1440"/>
                    <a:gd name="T5" fmla="*/ 0 h 738"/>
                    <a:gd name="T6" fmla="*/ 1 w 1440"/>
                    <a:gd name="T7" fmla="*/ 0 h 738"/>
                    <a:gd name="T8" fmla="*/ 1 w 1440"/>
                    <a:gd name="T9" fmla="*/ 0 h 738"/>
                    <a:gd name="T10" fmla="*/ 1 w 1440"/>
                    <a:gd name="T11" fmla="*/ 0 h 738"/>
                    <a:gd name="T12" fmla="*/ 1 w 1440"/>
                    <a:gd name="T13" fmla="*/ 0 h 738"/>
                    <a:gd name="T14" fmla="*/ 1 w 1440"/>
                    <a:gd name="T15" fmla="*/ 0 h 738"/>
                    <a:gd name="T16" fmla="*/ 1 w 1440"/>
                    <a:gd name="T17" fmla="*/ 0 h 738"/>
                    <a:gd name="T18" fmla="*/ 1 w 1440"/>
                    <a:gd name="T19" fmla="*/ 0 h 738"/>
                    <a:gd name="T20" fmla="*/ 1 w 1440"/>
                    <a:gd name="T21" fmla="*/ 0 h 738"/>
                    <a:gd name="T22" fmla="*/ 1 w 1440"/>
                    <a:gd name="T23" fmla="*/ 0 h 738"/>
                    <a:gd name="T24" fmla="*/ 1 w 1440"/>
                    <a:gd name="T25" fmla="*/ 0 h 738"/>
                    <a:gd name="T26" fmla="*/ 1 w 1440"/>
                    <a:gd name="T27" fmla="*/ 0 h 738"/>
                    <a:gd name="T28" fmla="*/ 1 w 1440"/>
                    <a:gd name="T29" fmla="*/ 0 h 738"/>
                    <a:gd name="T30" fmla="*/ 1 w 1440"/>
                    <a:gd name="T31" fmla="*/ 0 h 738"/>
                    <a:gd name="T32" fmla="*/ 1 w 1440"/>
                    <a:gd name="T33" fmla="*/ 0 h 738"/>
                    <a:gd name="T34" fmla="*/ 1 w 1440"/>
                    <a:gd name="T35" fmla="*/ 0 h 738"/>
                    <a:gd name="T36" fmla="*/ 1 w 1440"/>
                    <a:gd name="T37" fmla="*/ 0 h 738"/>
                    <a:gd name="T38" fmla="*/ 1 w 1440"/>
                    <a:gd name="T39" fmla="*/ 0 h 738"/>
                    <a:gd name="T40" fmla="*/ 1 w 1440"/>
                    <a:gd name="T41" fmla="*/ 0 h 738"/>
                    <a:gd name="T42" fmla="*/ 1 w 1440"/>
                    <a:gd name="T43" fmla="*/ 0 h 738"/>
                    <a:gd name="T44" fmla="*/ 1 w 1440"/>
                    <a:gd name="T45" fmla="*/ 0 h 738"/>
                    <a:gd name="T46" fmla="*/ 1 w 1440"/>
                    <a:gd name="T47" fmla="*/ 0 h 738"/>
                    <a:gd name="T48" fmla="*/ 1 w 1440"/>
                    <a:gd name="T49" fmla="*/ 0 h 738"/>
                    <a:gd name="T50" fmla="*/ 1 w 1440"/>
                    <a:gd name="T51" fmla="*/ 0 h 738"/>
                    <a:gd name="T52" fmla="*/ 1 w 1440"/>
                    <a:gd name="T53" fmla="*/ 0 h 738"/>
                    <a:gd name="T54" fmla="*/ 1 w 1440"/>
                    <a:gd name="T55" fmla="*/ 0 h 738"/>
                    <a:gd name="T56" fmla="*/ 1 w 1440"/>
                    <a:gd name="T57" fmla="*/ 0 h 738"/>
                    <a:gd name="T58" fmla="*/ 1 w 1440"/>
                    <a:gd name="T59" fmla="*/ 0 h 738"/>
                    <a:gd name="T60" fmla="*/ 1 w 1440"/>
                    <a:gd name="T61" fmla="*/ 0 h 738"/>
                    <a:gd name="T62" fmla="*/ 1 w 1440"/>
                    <a:gd name="T63" fmla="*/ 0 h 738"/>
                    <a:gd name="T64" fmla="*/ 1 w 1440"/>
                    <a:gd name="T65" fmla="*/ 0 h 738"/>
                    <a:gd name="T66" fmla="*/ 1 w 1440"/>
                    <a:gd name="T67" fmla="*/ 0 h 738"/>
                    <a:gd name="T68" fmla="*/ 1 w 1440"/>
                    <a:gd name="T69" fmla="*/ 0 h 738"/>
                    <a:gd name="T70" fmla="*/ 1 w 1440"/>
                    <a:gd name="T71" fmla="*/ 0 h 738"/>
                    <a:gd name="T72" fmla="*/ 1 w 1440"/>
                    <a:gd name="T73" fmla="*/ 0 h 738"/>
                    <a:gd name="T74" fmla="*/ 1 w 1440"/>
                    <a:gd name="T75" fmla="*/ 0 h 738"/>
                    <a:gd name="T76" fmla="*/ 1 w 1440"/>
                    <a:gd name="T77" fmla="*/ 0 h 738"/>
                    <a:gd name="T78" fmla="*/ 1 w 1440"/>
                    <a:gd name="T79" fmla="*/ 0 h 738"/>
                    <a:gd name="T80" fmla="*/ 1 w 1440"/>
                    <a:gd name="T81" fmla="*/ 0 h 738"/>
                    <a:gd name="T82" fmla="*/ 1 w 1440"/>
                    <a:gd name="T83" fmla="*/ 0 h 738"/>
                    <a:gd name="T84" fmla="*/ 1 w 1440"/>
                    <a:gd name="T85" fmla="*/ 0 h 738"/>
                    <a:gd name="T86" fmla="*/ 1 w 1440"/>
                    <a:gd name="T87" fmla="*/ 0 h 738"/>
                    <a:gd name="T88" fmla="*/ 1 w 1440"/>
                    <a:gd name="T89" fmla="*/ 0 h 738"/>
                    <a:gd name="T90" fmla="*/ 1 w 1440"/>
                    <a:gd name="T91" fmla="*/ 0 h 738"/>
                    <a:gd name="T92" fmla="*/ 0 w 1440"/>
                    <a:gd name="T93" fmla="*/ 0 h 73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440"/>
                    <a:gd name="T142" fmla="*/ 0 h 738"/>
                    <a:gd name="T143" fmla="*/ 1440 w 1440"/>
                    <a:gd name="T144" fmla="*/ 738 h 73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440" h="738">
                      <a:moveTo>
                        <a:pt x="0" y="738"/>
                      </a:moveTo>
                      <a:lnTo>
                        <a:pt x="13" y="703"/>
                      </a:lnTo>
                      <a:lnTo>
                        <a:pt x="46" y="698"/>
                      </a:lnTo>
                      <a:lnTo>
                        <a:pt x="55" y="616"/>
                      </a:lnTo>
                      <a:lnTo>
                        <a:pt x="36" y="610"/>
                      </a:lnTo>
                      <a:lnTo>
                        <a:pt x="34" y="593"/>
                      </a:lnTo>
                      <a:lnTo>
                        <a:pt x="80" y="548"/>
                      </a:lnTo>
                      <a:lnTo>
                        <a:pt x="169" y="580"/>
                      </a:lnTo>
                      <a:lnTo>
                        <a:pt x="182" y="491"/>
                      </a:lnTo>
                      <a:lnTo>
                        <a:pt x="244" y="466"/>
                      </a:lnTo>
                      <a:lnTo>
                        <a:pt x="234" y="447"/>
                      </a:lnTo>
                      <a:lnTo>
                        <a:pt x="250" y="393"/>
                      </a:lnTo>
                      <a:lnTo>
                        <a:pt x="268" y="363"/>
                      </a:lnTo>
                      <a:lnTo>
                        <a:pt x="357" y="348"/>
                      </a:lnTo>
                      <a:lnTo>
                        <a:pt x="389" y="356"/>
                      </a:lnTo>
                      <a:lnTo>
                        <a:pt x="483" y="323"/>
                      </a:lnTo>
                      <a:lnTo>
                        <a:pt x="516" y="353"/>
                      </a:lnTo>
                      <a:lnTo>
                        <a:pt x="547" y="282"/>
                      </a:lnTo>
                      <a:lnTo>
                        <a:pt x="578" y="264"/>
                      </a:lnTo>
                      <a:lnTo>
                        <a:pt x="647" y="303"/>
                      </a:lnTo>
                      <a:lnTo>
                        <a:pt x="657" y="258"/>
                      </a:lnTo>
                      <a:lnTo>
                        <a:pt x="732" y="164"/>
                      </a:lnTo>
                      <a:lnTo>
                        <a:pt x="749" y="107"/>
                      </a:lnTo>
                      <a:lnTo>
                        <a:pt x="776" y="115"/>
                      </a:lnTo>
                      <a:lnTo>
                        <a:pt x="847" y="66"/>
                      </a:lnTo>
                      <a:lnTo>
                        <a:pt x="827" y="26"/>
                      </a:lnTo>
                      <a:lnTo>
                        <a:pt x="838" y="3"/>
                      </a:lnTo>
                      <a:lnTo>
                        <a:pt x="898" y="0"/>
                      </a:lnTo>
                      <a:lnTo>
                        <a:pt x="938" y="14"/>
                      </a:lnTo>
                      <a:lnTo>
                        <a:pt x="959" y="57"/>
                      </a:lnTo>
                      <a:lnTo>
                        <a:pt x="1024" y="68"/>
                      </a:lnTo>
                      <a:lnTo>
                        <a:pt x="1064" y="91"/>
                      </a:lnTo>
                      <a:lnTo>
                        <a:pt x="1153" y="86"/>
                      </a:lnTo>
                      <a:lnTo>
                        <a:pt x="1196" y="57"/>
                      </a:lnTo>
                      <a:lnTo>
                        <a:pt x="1291" y="120"/>
                      </a:lnTo>
                      <a:lnTo>
                        <a:pt x="1326" y="242"/>
                      </a:lnTo>
                      <a:lnTo>
                        <a:pt x="1365" y="284"/>
                      </a:lnTo>
                      <a:lnTo>
                        <a:pt x="1440" y="327"/>
                      </a:lnTo>
                      <a:lnTo>
                        <a:pt x="1385" y="393"/>
                      </a:lnTo>
                      <a:lnTo>
                        <a:pt x="1337" y="427"/>
                      </a:lnTo>
                      <a:lnTo>
                        <a:pt x="1285" y="490"/>
                      </a:lnTo>
                      <a:lnTo>
                        <a:pt x="1284" y="511"/>
                      </a:lnTo>
                      <a:lnTo>
                        <a:pt x="1141" y="606"/>
                      </a:lnTo>
                      <a:lnTo>
                        <a:pt x="348" y="679"/>
                      </a:lnTo>
                      <a:lnTo>
                        <a:pt x="263" y="675"/>
                      </a:lnTo>
                      <a:lnTo>
                        <a:pt x="267" y="719"/>
                      </a:lnTo>
                      <a:lnTo>
                        <a:pt x="0" y="738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 36"/>
                <p:cNvSpPr>
                  <a:spLocks/>
                </p:cNvSpPr>
                <p:nvPr/>
              </p:nvSpPr>
              <p:spPr bwMode="gray">
                <a:xfrm>
                  <a:off x="3171" y="3044"/>
                  <a:ext cx="556" cy="492"/>
                </a:xfrm>
                <a:custGeom>
                  <a:avLst/>
                  <a:gdLst>
                    <a:gd name="T0" fmla="*/ 0 w 1115"/>
                    <a:gd name="T1" fmla="*/ 1 h 983"/>
                    <a:gd name="T2" fmla="*/ 0 w 1115"/>
                    <a:gd name="T3" fmla="*/ 1 h 983"/>
                    <a:gd name="T4" fmla="*/ 0 w 1115"/>
                    <a:gd name="T5" fmla="*/ 1 h 983"/>
                    <a:gd name="T6" fmla="*/ 0 w 1115"/>
                    <a:gd name="T7" fmla="*/ 1 h 983"/>
                    <a:gd name="T8" fmla="*/ 0 w 1115"/>
                    <a:gd name="T9" fmla="*/ 1 h 983"/>
                    <a:gd name="T10" fmla="*/ 0 w 1115"/>
                    <a:gd name="T11" fmla="*/ 1 h 983"/>
                    <a:gd name="T12" fmla="*/ 0 w 1115"/>
                    <a:gd name="T13" fmla="*/ 1 h 983"/>
                    <a:gd name="T14" fmla="*/ 0 w 1115"/>
                    <a:gd name="T15" fmla="*/ 1 h 983"/>
                    <a:gd name="T16" fmla="*/ 0 w 1115"/>
                    <a:gd name="T17" fmla="*/ 1 h 983"/>
                    <a:gd name="T18" fmla="*/ 0 w 1115"/>
                    <a:gd name="T19" fmla="*/ 1 h 983"/>
                    <a:gd name="T20" fmla="*/ 0 w 1115"/>
                    <a:gd name="T21" fmla="*/ 1 h 983"/>
                    <a:gd name="T22" fmla="*/ 0 w 1115"/>
                    <a:gd name="T23" fmla="*/ 1 h 983"/>
                    <a:gd name="T24" fmla="*/ 0 w 1115"/>
                    <a:gd name="T25" fmla="*/ 1 h 983"/>
                    <a:gd name="T26" fmla="*/ 0 w 1115"/>
                    <a:gd name="T27" fmla="*/ 1 h 983"/>
                    <a:gd name="T28" fmla="*/ 0 w 1115"/>
                    <a:gd name="T29" fmla="*/ 1 h 983"/>
                    <a:gd name="T30" fmla="*/ 0 w 1115"/>
                    <a:gd name="T31" fmla="*/ 1 h 983"/>
                    <a:gd name="T32" fmla="*/ 0 w 1115"/>
                    <a:gd name="T33" fmla="*/ 1 h 983"/>
                    <a:gd name="T34" fmla="*/ 0 w 1115"/>
                    <a:gd name="T35" fmla="*/ 1 h 983"/>
                    <a:gd name="T36" fmla="*/ 0 w 1115"/>
                    <a:gd name="T37" fmla="*/ 1 h 983"/>
                    <a:gd name="T38" fmla="*/ 0 w 1115"/>
                    <a:gd name="T39" fmla="*/ 1 h 983"/>
                    <a:gd name="T40" fmla="*/ 0 w 1115"/>
                    <a:gd name="T41" fmla="*/ 1 h 983"/>
                    <a:gd name="T42" fmla="*/ 0 w 1115"/>
                    <a:gd name="T43" fmla="*/ 1 h 983"/>
                    <a:gd name="T44" fmla="*/ 0 w 1115"/>
                    <a:gd name="T45" fmla="*/ 1 h 983"/>
                    <a:gd name="T46" fmla="*/ 0 w 1115"/>
                    <a:gd name="T47" fmla="*/ 1 h 983"/>
                    <a:gd name="T48" fmla="*/ 0 w 1115"/>
                    <a:gd name="T49" fmla="*/ 1 h 983"/>
                    <a:gd name="T50" fmla="*/ 0 w 1115"/>
                    <a:gd name="T51" fmla="*/ 1 h 983"/>
                    <a:gd name="T52" fmla="*/ 0 w 1115"/>
                    <a:gd name="T53" fmla="*/ 1 h 983"/>
                    <a:gd name="T54" fmla="*/ 0 w 1115"/>
                    <a:gd name="T55" fmla="*/ 1 h 983"/>
                    <a:gd name="T56" fmla="*/ 0 w 1115"/>
                    <a:gd name="T57" fmla="*/ 1 h 983"/>
                    <a:gd name="T58" fmla="*/ 0 w 1115"/>
                    <a:gd name="T59" fmla="*/ 1 h 983"/>
                    <a:gd name="T60" fmla="*/ 0 w 1115"/>
                    <a:gd name="T61" fmla="*/ 1 h 983"/>
                    <a:gd name="T62" fmla="*/ 0 w 1115"/>
                    <a:gd name="T63" fmla="*/ 1 h 983"/>
                    <a:gd name="T64" fmla="*/ 0 w 1115"/>
                    <a:gd name="T65" fmla="*/ 1 h 983"/>
                    <a:gd name="T66" fmla="*/ 0 w 1115"/>
                    <a:gd name="T67" fmla="*/ 1 h 983"/>
                    <a:gd name="T68" fmla="*/ 0 w 1115"/>
                    <a:gd name="T69" fmla="*/ 1 h 983"/>
                    <a:gd name="T70" fmla="*/ 0 w 1115"/>
                    <a:gd name="T71" fmla="*/ 1 h 983"/>
                    <a:gd name="T72" fmla="*/ 0 w 1115"/>
                    <a:gd name="T73" fmla="*/ 1 h 983"/>
                    <a:gd name="T74" fmla="*/ 0 w 1115"/>
                    <a:gd name="T75" fmla="*/ 1 h 983"/>
                    <a:gd name="T76" fmla="*/ 0 w 1115"/>
                    <a:gd name="T77" fmla="*/ 1 h 983"/>
                    <a:gd name="T78" fmla="*/ 0 w 1115"/>
                    <a:gd name="T79" fmla="*/ 1 h 983"/>
                    <a:gd name="T80" fmla="*/ 0 w 1115"/>
                    <a:gd name="T81" fmla="*/ 1 h 983"/>
                    <a:gd name="T82" fmla="*/ 0 w 1115"/>
                    <a:gd name="T83" fmla="*/ 1 h 983"/>
                    <a:gd name="T84" fmla="*/ 0 w 1115"/>
                    <a:gd name="T85" fmla="*/ 1 h 983"/>
                    <a:gd name="T86" fmla="*/ 0 w 1115"/>
                    <a:gd name="T87" fmla="*/ 1 h 983"/>
                    <a:gd name="T88" fmla="*/ 0 w 1115"/>
                    <a:gd name="T89" fmla="*/ 1 h 983"/>
                    <a:gd name="T90" fmla="*/ 0 w 1115"/>
                    <a:gd name="T91" fmla="*/ 0 h 98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115"/>
                    <a:gd name="T139" fmla="*/ 0 h 983"/>
                    <a:gd name="T140" fmla="*/ 1115 w 1115"/>
                    <a:gd name="T141" fmla="*/ 983 h 98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115" h="983">
                      <a:moveTo>
                        <a:pt x="0" y="8"/>
                      </a:moveTo>
                      <a:lnTo>
                        <a:pt x="13" y="271"/>
                      </a:lnTo>
                      <a:lnTo>
                        <a:pt x="43" y="305"/>
                      </a:lnTo>
                      <a:lnTo>
                        <a:pt x="55" y="372"/>
                      </a:lnTo>
                      <a:lnTo>
                        <a:pt x="115" y="466"/>
                      </a:lnTo>
                      <a:lnTo>
                        <a:pt x="113" y="546"/>
                      </a:lnTo>
                      <a:lnTo>
                        <a:pt x="77" y="622"/>
                      </a:lnTo>
                      <a:lnTo>
                        <a:pt x="80" y="663"/>
                      </a:lnTo>
                      <a:lnTo>
                        <a:pt x="91" y="707"/>
                      </a:lnTo>
                      <a:lnTo>
                        <a:pt x="86" y="750"/>
                      </a:lnTo>
                      <a:lnTo>
                        <a:pt x="65" y="778"/>
                      </a:lnTo>
                      <a:lnTo>
                        <a:pt x="38" y="812"/>
                      </a:lnTo>
                      <a:lnTo>
                        <a:pt x="57" y="833"/>
                      </a:lnTo>
                      <a:lnTo>
                        <a:pt x="207" y="814"/>
                      </a:lnTo>
                      <a:lnTo>
                        <a:pt x="328" y="863"/>
                      </a:lnTo>
                      <a:lnTo>
                        <a:pt x="444" y="857"/>
                      </a:lnTo>
                      <a:lnTo>
                        <a:pt x="429" y="823"/>
                      </a:lnTo>
                      <a:lnTo>
                        <a:pt x="466" y="794"/>
                      </a:lnTo>
                      <a:lnTo>
                        <a:pt x="546" y="812"/>
                      </a:lnTo>
                      <a:lnTo>
                        <a:pt x="560" y="869"/>
                      </a:lnTo>
                      <a:lnTo>
                        <a:pt x="582" y="862"/>
                      </a:lnTo>
                      <a:lnTo>
                        <a:pt x="617" y="875"/>
                      </a:lnTo>
                      <a:lnTo>
                        <a:pt x="650" y="910"/>
                      </a:lnTo>
                      <a:lnTo>
                        <a:pt x="659" y="942"/>
                      </a:lnTo>
                      <a:lnTo>
                        <a:pt x="693" y="947"/>
                      </a:lnTo>
                      <a:lnTo>
                        <a:pt x="725" y="969"/>
                      </a:lnTo>
                      <a:lnTo>
                        <a:pt x="753" y="958"/>
                      </a:lnTo>
                      <a:lnTo>
                        <a:pt x="776" y="932"/>
                      </a:lnTo>
                      <a:lnTo>
                        <a:pt x="773" y="910"/>
                      </a:lnTo>
                      <a:lnTo>
                        <a:pt x="806" y="939"/>
                      </a:lnTo>
                      <a:lnTo>
                        <a:pt x="825" y="914"/>
                      </a:lnTo>
                      <a:lnTo>
                        <a:pt x="849" y="963"/>
                      </a:lnTo>
                      <a:lnTo>
                        <a:pt x="884" y="939"/>
                      </a:lnTo>
                      <a:lnTo>
                        <a:pt x="896" y="924"/>
                      </a:lnTo>
                      <a:lnTo>
                        <a:pt x="884" y="910"/>
                      </a:lnTo>
                      <a:lnTo>
                        <a:pt x="887" y="865"/>
                      </a:lnTo>
                      <a:lnTo>
                        <a:pt x="898" y="865"/>
                      </a:lnTo>
                      <a:lnTo>
                        <a:pt x="930" y="869"/>
                      </a:lnTo>
                      <a:lnTo>
                        <a:pt x="939" y="899"/>
                      </a:lnTo>
                      <a:lnTo>
                        <a:pt x="973" y="897"/>
                      </a:lnTo>
                      <a:lnTo>
                        <a:pt x="1004" y="918"/>
                      </a:lnTo>
                      <a:lnTo>
                        <a:pt x="1011" y="912"/>
                      </a:lnTo>
                      <a:lnTo>
                        <a:pt x="1024" y="935"/>
                      </a:lnTo>
                      <a:lnTo>
                        <a:pt x="1046" y="949"/>
                      </a:lnTo>
                      <a:lnTo>
                        <a:pt x="1035" y="983"/>
                      </a:lnTo>
                      <a:lnTo>
                        <a:pt x="1066" y="951"/>
                      </a:lnTo>
                      <a:lnTo>
                        <a:pt x="1087" y="970"/>
                      </a:lnTo>
                      <a:lnTo>
                        <a:pt x="1086" y="947"/>
                      </a:lnTo>
                      <a:lnTo>
                        <a:pt x="1113" y="939"/>
                      </a:lnTo>
                      <a:lnTo>
                        <a:pt x="1115" y="922"/>
                      </a:lnTo>
                      <a:lnTo>
                        <a:pt x="1085" y="917"/>
                      </a:lnTo>
                      <a:lnTo>
                        <a:pt x="1070" y="899"/>
                      </a:lnTo>
                      <a:lnTo>
                        <a:pt x="1044" y="903"/>
                      </a:lnTo>
                      <a:lnTo>
                        <a:pt x="1033" y="879"/>
                      </a:lnTo>
                      <a:lnTo>
                        <a:pt x="1004" y="879"/>
                      </a:lnTo>
                      <a:lnTo>
                        <a:pt x="978" y="828"/>
                      </a:lnTo>
                      <a:lnTo>
                        <a:pt x="993" y="815"/>
                      </a:lnTo>
                      <a:lnTo>
                        <a:pt x="1017" y="804"/>
                      </a:lnTo>
                      <a:lnTo>
                        <a:pt x="1022" y="778"/>
                      </a:lnTo>
                      <a:lnTo>
                        <a:pt x="1040" y="774"/>
                      </a:lnTo>
                      <a:lnTo>
                        <a:pt x="1070" y="747"/>
                      </a:lnTo>
                      <a:lnTo>
                        <a:pt x="1060" y="737"/>
                      </a:lnTo>
                      <a:lnTo>
                        <a:pt x="1061" y="685"/>
                      </a:lnTo>
                      <a:lnTo>
                        <a:pt x="1028" y="711"/>
                      </a:lnTo>
                      <a:lnTo>
                        <a:pt x="995" y="716"/>
                      </a:lnTo>
                      <a:lnTo>
                        <a:pt x="967" y="761"/>
                      </a:lnTo>
                      <a:lnTo>
                        <a:pt x="922" y="737"/>
                      </a:lnTo>
                      <a:lnTo>
                        <a:pt x="930" y="720"/>
                      </a:lnTo>
                      <a:lnTo>
                        <a:pt x="949" y="713"/>
                      </a:lnTo>
                      <a:lnTo>
                        <a:pt x="950" y="721"/>
                      </a:lnTo>
                      <a:lnTo>
                        <a:pt x="963" y="694"/>
                      </a:lnTo>
                      <a:lnTo>
                        <a:pt x="946" y="702"/>
                      </a:lnTo>
                      <a:lnTo>
                        <a:pt x="939" y="690"/>
                      </a:lnTo>
                      <a:lnTo>
                        <a:pt x="934" y="703"/>
                      </a:lnTo>
                      <a:lnTo>
                        <a:pt x="911" y="693"/>
                      </a:lnTo>
                      <a:lnTo>
                        <a:pt x="893" y="720"/>
                      </a:lnTo>
                      <a:lnTo>
                        <a:pt x="858" y="726"/>
                      </a:lnTo>
                      <a:lnTo>
                        <a:pt x="798" y="713"/>
                      </a:lnTo>
                      <a:lnTo>
                        <a:pt x="793" y="696"/>
                      </a:lnTo>
                      <a:lnTo>
                        <a:pt x="831" y="641"/>
                      </a:lnTo>
                      <a:lnTo>
                        <a:pt x="868" y="643"/>
                      </a:lnTo>
                      <a:lnTo>
                        <a:pt x="891" y="668"/>
                      </a:lnTo>
                      <a:lnTo>
                        <a:pt x="986" y="684"/>
                      </a:lnTo>
                      <a:lnTo>
                        <a:pt x="916" y="567"/>
                      </a:lnTo>
                      <a:lnTo>
                        <a:pt x="928" y="483"/>
                      </a:lnTo>
                      <a:lnTo>
                        <a:pt x="527" y="499"/>
                      </a:lnTo>
                      <a:lnTo>
                        <a:pt x="530" y="453"/>
                      </a:lnTo>
                      <a:lnTo>
                        <a:pt x="575" y="314"/>
                      </a:lnTo>
                      <a:lnTo>
                        <a:pt x="644" y="221"/>
                      </a:lnTo>
                      <a:lnTo>
                        <a:pt x="622" y="195"/>
                      </a:lnTo>
                      <a:lnTo>
                        <a:pt x="630" y="105"/>
                      </a:lnTo>
                      <a:lnTo>
                        <a:pt x="596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37"/>
                <p:cNvSpPr>
                  <a:spLocks/>
                </p:cNvSpPr>
                <p:nvPr/>
              </p:nvSpPr>
              <p:spPr bwMode="gray">
                <a:xfrm>
                  <a:off x="5146" y="930"/>
                  <a:ext cx="361" cy="574"/>
                </a:xfrm>
                <a:custGeom>
                  <a:avLst/>
                  <a:gdLst>
                    <a:gd name="T0" fmla="*/ 0 w 724"/>
                    <a:gd name="T1" fmla="*/ 0 h 1150"/>
                    <a:gd name="T2" fmla="*/ 0 w 724"/>
                    <a:gd name="T3" fmla="*/ 0 h 1150"/>
                    <a:gd name="T4" fmla="*/ 0 w 724"/>
                    <a:gd name="T5" fmla="*/ 0 h 1150"/>
                    <a:gd name="T6" fmla="*/ 0 w 724"/>
                    <a:gd name="T7" fmla="*/ 0 h 1150"/>
                    <a:gd name="T8" fmla="*/ 0 w 724"/>
                    <a:gd name="T9" fmla="*/ 0 h 1150"/>
                    <a:gd name="T10" fmla="*/ 0 w 724"/>
                    <a:gd name="T11" fmla="*/ 0 h 1150"/>
                    <a:gd name="T12" fmla="*/ 0 w 724"/>
                    <a:gd name="T13" fmla="*/ 0 h 1150"/>
                    <a:gd name="T14" fmla="*/ 0 w 724"/>
                    <a:gd name="T15" fmla="*/ 0 h 1150"/>
                    <a:gd name="T16" fmla="*/ 0 w 724"/>
                    <a:gd name="T17" fmla="*/ 0 h 1150"/>
                    <a:gd name="T18" fmla="*/ 0 w 724"/>
                    <a:gd name="T19" fmla="*/ 0 h 1150"/>
                    <a:gd name="T20" fmla="*/ 0 w 724"/>
                    <a:gd name="T21" fmla="*/ 0 h 1150"/>
                    <a:gd name="T22" fmla="*/ 0 w 724"/>
                    <a:gd name="T23" fmla="*/ 0 h 1150"/>
                    <a:gd name="T24" fmla="*/ 0 w 724"/>
                    <a:gd name="T25" fmla="*/ 0 h 1150"/>
                    <a:gd name="T26" fmla="*/ 0 w 724"/>
                    <a:gd name="T27" fmla="*/ 0 h 1150"/>
                    <a:gd name="T28" fmla="*/ 0 w 724"/>
                    <a:gd name="T29" fmla="*/ 0 h 1150"/>
                    <a:gd name="T30" fmla="*/ 0 w 724"/>
                    <a:gd name="T31" fmla="*/ 0 h 1150"/>
                    <a:gd name="T32" fmla="*/ 0 w 724"/>
                    <a:gd name="T33" fmla="*/ 0 h 1150"/>
                    <a:gd name="T34" fmla="*/ 0 w 724"/>
                    <a:gd name="T35" fmla="*/ 0 h 1150"/>
                    <a:gd name="T36" fmla="*/ 0 w 724"/>
                    <a:gd name="T37" fmla="*/ 0 h 1150"/>
                    <a:gd name="T38" fmla="*/ 0 w 724"/>
                    <a:gd name="T39" fmla="*/ 0 h 1150"/>
                    <a:gd name="T40" fmla="*/ 0 w 724"/>
                    <a:gd name="T41" fmla="*/ 0 h 1150"/>
                    <a:gd name="T42" fmla="*/ 0 w 724"/>
                    <a:gd name="T43" fmla="*/ 0 h 1150"/>
                    <a:gd name="T44" fmla="*/ 0 w 724"/>
                    <a:gd name="T45" fmla="*/ 0 h 1150"/>
                    <a:gd name="T46" fmla="*/ 0 w 724"/>
                    <a:gd name="T47" fmla="*/ 0 h 1150"/>
                    <a:gd name="T48" fmla="*/ 0 w 724"/>
                    <a:gd name="T49" fmla="*/ 0 h 1150"/>
                    <a:gd name="T50" fmla="*/ 0 w 724"/>
                    <a:gd name="T51" fmla="*/ 0 h 1150"/>
                    <a:gd name="T52" fmla="*/ 0 w 724"/>
                    <a:gd name="T53" fmla="*/ 0 h 1150"/>
                    <a:gd name="T54" fmla="*/ 0 w 724"/>
                    <a:gd name="T55" fmla="*/ 0 h 1150"/>
                    <a:gd name="T56" fmla="*/ 0 w 724"/>
                    <a:gd name="T57" fmla="*/ 0 h 1150"/>
                    <a:gd name="T58" fmla="*/ 0 w 724"/>
                    <a:gd name="T59" fmla="*/ 0 h 1150"/>
                    <a:gd name="T60" fmla="*/ 0 w 724"/>
                    <a:gd name="T61" fmla="*/ 0 h 1150"/>
                    <a:gd name="T62" fmla="*/ 0 w 724"/>
                    <a:gd name="T63" fmla="*/ 0 h 1150"/>
                    <a:gd name="T64" fmla="*/ 0 w 724"/>
                    <a:gd name="T65" fmla="*/ 0 h 1150"/>
                    <a:gd name="T66" fmla="*/ 0 w 724"/>
                    <a:gd name="T67" fmla="*/ 0 h 1150"/>
                    <a:gd name="T68" fmla="*/ 0 w 724"/>
                    <a:gd name="T69" fmla="*/ 0 h 1150"/>
                    <a:gd name="T70" fmla="*/ 0 w 724"/>
                    <a:gd name="T71" fmla="*/ 0 h 1150"/>
                    <a:gd name="T72" fmla="*/ 0 w 724"/>
                    <a:gd name="T73" fmla="*/ 0 h 1150"/>
                    <a:gd name="T74" fmla="*/ 0 w 724"/>
                    <a:gd name="T75" fmla="*/ 0 h 1150"/>
                    <a:gd name="T76" fmla="*/ 0 w 724"/>
                    <a:gd name="T77" fmla="*/ 0 h 1150"/>
                    <a:gd name="T78" fmla="*/ 0 w 724"/>
                    <a:gd name="T79" fmla="*/ 0 h 1150"/>
                    <a:gd name="T80" fmla="*/ 0 w 724"/>
                    <a:gd name="T81" fmla="*/ 0 h 1150"/>
                    <a:gd name="T82" fmla="*/ 0 w 724"/>
                    <a:gd name="T83" fmla="*/ 0 h 1150"/>
                    <a:gd name="T84" fmla="*/ 0 w 724"/>
                    <a:gd name="T85" fmla="*/ 0 h 1150"/>
                    <a:gd name="T86" fmla="*/ 0 w 724"/>
                    <a:gd name="T87" fmla="*/ 0 h 1150"/>
                    <a:gd name="T88" fmla="*/ 0 w 724"/>
                    <a:gd name="T89" fmla="*/ 0 h 1150"/>
                    <a:gd name="T90" fmla="*/ 0 w 724"/>
                    <a:gd name="T91" fmla="*/ 0 h 1150"/>
                    <a:gd name="T92" fmla="*/ 0 w 724"/>
                    <a:gd name="T93" fmla="*/ 0 h 1150"/>
                    <a:gd name="T94" fmla="*/ 0 w 724"/>
                    <a:gd name="T95" fmla="*/ 0 h 1150"/>
                    <a:gd name="T96" fmla="*/ 0 w 724"/>
                    <a:gd name="T97" fmla="*/ 0 h 1150"/>
                    <a:gd name="T98" fmla="*/ 0 w 724"/>
                    <a:gd name="T99" fmla="*/ 0 h 1150"/>
                    <a:gd name="T100" fmla="*/ 0 w 724"/>
                    <a:gd name="T101" fmla="*/ 0 h 1150"/>
                    <a:gd name="T102" fmla="*/ 0 w 724"/>
                    <a:gd name="T103" fmla="*/ 0 h 1150"/>
                    <a:gd name="T104" fmla="*/ 0 w 724"/>
                    <a:gd name="T105" fmla="*/ 0 h 1150"/>
                    <a:gd name="T106" fmla="*/ 0 w 724"/>
                    <a:gd name="T107" fmla="*/ 0 h 1150"/>
                    <a:gd name="T108" fmla="*/ 0 w 724"/>
                    <a:gd name="T109" fmla="*/ 0 h 1150"/>
                    <a:gd name="T110" fmla="*/ 0 w 724"/>
                    <a:gd name="T111" fmla="*/ 0 h 1150"/>
                    <a:gd name="T112" fmla="*/ 0 w 724"/>
                    <a:gd name="T113" fmla="*/ 0 h 1150"/>
                    <a:gd name="T114" fmla="*/ 0 w 724"/>
                    <a:gd name="T115" fmla="*/ 0 h 1150"/>
                    <a:gd name="T116" fmla="*/ 0 w 724"/>
                    <a:gd name="T117" fmla="*/ 0 h 1150"/>
                    <a:gd name="T118" fmla="*/ 0 w 724"/>
                    <a:gd name="T119" fmla="*/ 0 h 115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724"/>
                    <a:gd name="T181" fmla="*/ 0 h 1150"/>
                    <a:gd name="T182" fmla="*/ 724 w 724"/>
                    <a:gd name="T183" fmla="*/ 1150 h 115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724" h="1150">
                      <a:moveTo>
                        <a:pt x="0" y="624"/>
                      </a:moveTo>
                      <a:lnTo>
                        <a:pt x="42" y="626"/>
                      </a:lnTo>
                      <a:lnTo>
                        <a:pt x="46" y="553"/>
                      </a:lnTo>
                      <a:lnTo>
                        <a:pt x="96" y="449"/>
                      </a:lnTo>
                      <a:lnTo>
                        <a:pt x="73" y="374"/>
                      </a:lnTo>
                      <a:lnTo>
                        <a:pt x="94" y="276"/>
                      </a:lnTo>
                      <a:lnTo>
                        <a:pt x="92" y="237"/>
                      </a:lnTo>
                      <a:lnTo>
                        <a:pt x="174" y="19"/>
                      </a:lnTo>
                      <a:lnTo>
                        <a:pt x="198" y="19"/>
                      </a:lnTo>
                      <a:lnTo>
                        <a:pt x="209" y="63"/>
                      </a:lnTo>
                      <a:lnTo>
                        <a:pt x="313" y="24"/>
                      </a:lnTo>
                      <a:lnTo>
                        <a:pt x="314" y="7"/>
                      </a:lnTo>
                      <a:lnTo>
                        <a:pt x="343" y="0"/>
                      </a:lnTo>
                      <a:lnTo>
                        <a:pt x="397" y="26"/>
                      </a:lnTo>
                      <a:lnTo>
                        <a:pt x="438" y="61"/>
                      </a:lnTo>
                      <a:lnTo>
                        <a:pt x="531" y="379"/>
                      </a:lnTo>
                      <a:lnTo>
                        <a:pt x="595" y="380"/>
                      </a:lnTo>
                      <a:lnTo>
                        <a:pt x="606" y="399"/>
                      </a:lnTo>
                      <a:lnTo>
                        <a:pt x="596" y="412"/>
                      </a:lnTo>
                      <a:lnTo>
                        <a:pt x="644" y="484"/>
                      </a:lnTo>
                      <a:lnTo>
                        <a:pt x="655" y="468"/>
                      </a:lnTo>
                      <a:lnTo>
                        <a:pt x="706" y="516"/>
                      </a:lnTo>
                      <a:lnTo>
                        <a:pt x="687" y="528"/>
                      </a:lnTo>
                      <a:lnTo>
                        <a:pt x="691" y="542"/>
                      </a:lnTo>
                      <a:lnTo>
                        <a:pt x="724" y="541"/>
                      </a:lnTo>
                      <a:lnTo>
                        <a:pt x="700" y="601"/>
                      </a:lnTo>
                      <a:lnTo>
                        <a:pt x="670" y="595"/>
                      </a:lnTo>
                      <a:lnTo>
                        <a:pt x="644" y="618"/>
                      </a:lnTo>
                      <a:lnTo>
                        <a:pt x="646" y="643"/>
                      </a:lnTo>
                      <a:lnTo>
                        <a:pt x="625" y="656"/>
                      </a:lnTo>
                      <a:lnTo>
                        <a:pt x="600" y="649"/>
                      </a:lnTo>
                      <a:lnTo>
                        <a:pt x="601" y="686"/>
                      </a:lnTo>
                      <a:lnTo>
                        <a:pt x="582" y="676"/>
                      </a:lnTo>
                      <a:lnTo>
                        <a:pt x="576" y="718"/>
                      </a:lnTo>
                      <a:lnTo>
                        <a:pt x="542" y="682"/>
                      </a:lnTo>
                      <a:lnTo>
                        <a:pt x="516" y="716"/>
                      </a:lnTo>
                      <a:lnTo>
                        <a:pt x="485" y="730"/>
                      </a:lnTo>
                      <a:lnTo>
                        <a:pt x="479" y="766"/>
                      </a:lnTo>
                      <a:lnTo>
                        <a:pt x="447" y="757"/>
                      </a:lnTo>
                      <a:lnTo>
                        <a:pt x="460" y="727"/>
                      </a:lnTo>
                      <a:lnTo>
                        <a:pt x="438" y="698"/>
                      </a:lnTo>
                      <a:lnTo>
                        <a:pt x="414" y="743"/>
                      </a:lnTo>
                      <a:lnTo>
                        <a:pt x="423" y="835"/>
                      </a:lnTo>
                      <a:lnTo>
                        <a:pt x="407" y="858"/>
                      </a:lnTo>
                      <a:lnTo>
                        <a:pt x="387" y="861"/>
                      </a:lnTo>
                      <a:lnTo>
                        <a:pt x="369" y="857"/>
                      </a:lnTo>
                      <a:lnTo>
                        <a:pt x="346" y="913"/>
                      </a:lnTo>
                      <a:lnTo>
                        <a:pt x="314" y="911"/>
                      </a:lnTo>
                      <a:lnTo>
                        <a:pt x="317" y="957"/>
                      </a:lnTo>
                      <a:lnTo>
                        <a:pt x="297" y="921"/>
                      </a:lnTo>
                      <a:lnTo>
                        <a:pt x="250" y="960"/>
                      </a:lnTo>
                      <a:lnTo>
                        <a:pt x="242" y="989"/>
                      </a:lnTo>
                      <a:lnTo>
                        <a:pt x="257" y="1009"/>
                      </a:lnTo>
                      <a:lnTo>
                        <a:pt x="237" y="1020"/>
                      </a:lnTo>
                      <a:lnTo>
                        <a:pt x="241" y="1054"/>
                      </a:lnTo>
                      <a:lnTo>
                        <a:pt x="219" y="1079"/>
                      </a:lnTo>
                      <a:lnTo>
                        <a:pt x="213" y="1150"/>
                      </a:lnTo>
                      <a:lnTo>
                        <a:pt x="202" y="1150"/>
                      </a:lnTo>
                      <a:lnTo>
                        <a:pt x="134" y="1055"/>
                      </a:lnTo>
                      <a:lnTo>
                        <a:pt x="0" y="62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 38"/>
                <p:cNvSpPr>
                  <a:spLocks/>
                </p:cNvSpPr>
                <p:nvPr/>
              </p:nvSpPr>
              <p:spPr bwMode="gray">
                <a:xfrm>
                  <a:off x="4538" y="2024"/>
                  <a:ext cx="451" cy="223"/>
                </a:xfrm>
                <a:custGeom>
                  <a:avLst/>
                  <a:gdLst>
                    <a:gd name="T0" fmla="*/ 1 w 901"/>
                    <a:gd name="T1" fmla="*/ 0 h 447"/>
                    <a:gd name="T2" fmla="*/ 1 w 901"/>
                    <a:gd name="T3" fmla="*/ 0 h 447"/>
                    <a:gd name="T4" fmla="*/ 1 w 901"/>
                    <a:gd name="T5" fmla="*/ 0 h 447"/>
                    <a:gd name="T6" fmla="*/ 1 w 901"/>
                    <a:gd name="T7" fmla="*/ 0 h 447"/>
                    <a:gd name="T8" fmla="*/ 1 w 901"/>
                    <a:gd name="T9" fmla="*/ 0 h 447"/>
                    <a:gd name="T10" fmla="*/ 1 w 901"/>
                    <a:gd name="T11" fmla="*/ 0 h 447"/>
                    <a:gd name="T12" fmla="*/ 1 w 901"/>
                    <a:gd name="T13" fmla="*/ 0 h 447"/>
                    <a:gd name="T14" fmla="*/ 1 w 901"/>
                    <a:gd name="T15" fmla="*/ 0 h 447"/>
                    <a:gd name="T16" fmla="*/ 1 w 901"/>
                    <a:gd name="T17" fmla="*/ 0 h 447"/>
                    <a:gd name="T18" fmla="*/ 1 w 901"/>
                    <a:gd name="T19" fmla="*/ 0 h 447"/>
                    <a:gd name="T20" fmla="*/ 1 w 901"/>
                    <a:gd name="T21" fmla="*/ 0 h 447"/>
                    <a:gd name="T22" fmla="*/ 1 w 901"/>
                    <a:gd name="T23" fmla="*/ 0 h 447"/>
                    <a:gd name="T24" fmla="*/ 1 w 901"/>
                    <a:gd name="T25" fmla="*/ 0 h 447"/>
                    <a:gd name="T26" fmla="*/ 1 w 901"/>
                    <a:gd name="T27" fmla="*/ 0 h 447"/>
                    <a:gd name="T28" fmla="*/ 1 w 901"/>
                    <a:gd name="T29" fmla="*/ 0 h 447"/>
                    <a:gd name="T30" fmla="*/ 1 w 901"/>
                    <a:gd name="T31" fmla="*/ 0 h 447"/>
                    <a:gd name="T32" fmla="*/ 1 w 901"/>
                    <a:gd name="T33" fmla="*/ 0 h 447"/>
                    <a:gd name="T34" fmla="*/ 1 w 901"/>
                    <a:gd name="T35" fmla="*/ 0 h 447"/>
                    <a:gd name="T36" fmla="*/ 1 w 901"/>
                    <a:gd name="T37" fmla="*/ 0 h 447"/>
                    <a:gd name="T38" fmla="*/ 1 w 901"/>
                    <a:gd name="T39" fmla="*/ 0 h 447"/>
                    <a:gd name="T40" fmla="*/ 1 w 901"/>
                    <a:gd name="T41" fmla="*/ 0 h 447"/>
                    <a:gd name="T42" fmla="*/ 1 w 901"/>
                    <a:gd name="T43" fmla="*/ 0 h 447"/>
                    <a:gd name="T44" fmla="*/ 1 w 901"/>
                    <a:gd name="T45" fmla="*/ 0 h 447"/>
                    <a:gd name="T46" fmla="*/ 1 w 901"/>
                    <a:gd name="T47" fmla="*/ 0 h 447"/>
                    <a:gd name="T48" fmla="*/ 1 w 901"/>
                    <a:gd name="T49" fmla="*/ 0 h 447"/>
                    <a:gd name="T50" fmla="*/ 1 w 901"/>
                    <a:gd name="T51" fmla="*/ 0 h 447"/>
                    <a:gd name="T52" fmla="*/ 1 w 901"/>
                    <a:gd name="T53" fmla="*/ 0 h 447"/>
                    <a:gd name="T54" fmla="*/ 1 w 901"/>
                    <a:gd name="T55" fmla="*/ 0 h 447"/>
                    <a:gd name="T56" fmla="*/ 1 w 901"/>
                    <a:gd name="T57" fmla="*/ 0 h 447"/>
                    <a:gd name="T58" fmla="*/ 1 w 901"/>
                    <a:gd name="T59" fmla="*/ 0 h 447"/>
                    <a:gd name="T60" fmla="*/ 1 w 901"/>
                    <a:gd name="T61" fmla="*/ 0 h 447"/>
                    <a:gd name="T62" fmla="*/ 1 w 901"/>
                    <a:gd name="T63" fmla="*/ 0 h 447"/>
                    <a:gd name="T64" fmla="*/ 1 w 901"/>
                    <a:gd name="T65" fmla="*/ 0 h 447"/>
                    <a:gd name="T66" fmla="*/ 1 w 901"/>
                    <a:gd name="T67" fmla="*/ 0 h 447"/>
                    <a:gd name="T68" fmla="*/ 1 w 901"/>
                    <a:gd name="T69" fmla="*/ 0 h 447"/>
                    <a:gd name="T70" fmla="*/ 1 w 901"/>
                    <a:gd name="T71" fmla="*/ 0 h 4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01"/>
                    <a:gd name="T109" fmla="*/ 0 h 447"/>
                    <a:gd name="T110" fmla="*/ 901 w 901"/>
                    <a:gd name="T111" fmla="*/ 447 h 4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01" h="447">
                      <a:moveTo>
                        <a:pt x="0" y="133"/>
                      </a:moveTo>
                      <a:lnTo>
                        <a:pt x="23" y="260"/>
                      </a:lnTo>
                      <a:lnTo>
                        <a:pt x="91" y="180"/>
                      </a:lnTo>
                      <a:lnTo>
                        <a:pt x="198" y="150"/>
                      </a:lnTo>
                      <a:lnTo>
                        <a:pt x="219" y="116"/>
                      </a:lnTo>
                      <a:lnTo>
                        <a:pt x="277" y="110"/>
                      </a:lnTo>
                      <a:lnTo>
                        <a:pt x="326" y="132"/>
                      </a:lnTo>
                      <a:lnTo>
                        <a:pt x="354" y="171"/>
                      </a:lnTo>
                      <a:lnTo>
                        <a:pt x="406" y="186"/>
                      </a:lnTo>
                      <a:lnTo>
                        <a:pt x="436" y="224"/>
                      </a:lnTo>
                      <a:lnTo>
                        <a:pt x="482" y="245"/>
                      </a:lnTo>
                      <a:lnTo>
                        <a:pt x="503" y="233"/>
                      </a:lnTo>
                      <a:lnTo>
                        <a:pt x="514" y="257"/>
                      </a:lnTo>
                      <a:lnTo>
                        <a:pt x="503" y="276"/>
                      </a:lnTo>
                      <a:lnTo>
                        <a:pt x="502" y="304"/>
                      </a:lnTo>
                      <a:lnTo>
                        <a:pt x="469" y="361"/>
                      </a:lnTo>
                      <a:lnTo>
                        <a:pt x="482" y="399"/>
                      </a:lnTo>
                      <a:lnTo>
                        <a:pt x="521" y="382"/>
                      </a:lnTo>
                      <a:lnTo>
                        <a:pt x="523" y="363"/>
                      </a:lnTo>
                      <a:lnTo>
                        <a:pt x="554" y="401"/>
                      </a:lnTo>
                      <a:lnTo>
                        <a:pt x="561" y="383"/>
                      </a:lnTo>
                      <a:lnTo>
                        <a:pt x="582" y="410"/>
                      </a:lnTo>
                      <a:lnTo>
                        <a:pt x="593" y="396"/>
                      </a:lnTo>
                      <a:lnTo>
                        <a:pt x="627" y="412"/>
                      </a:lnTo>
                      <a:lnTo>
                        <a:pt x="646" y="403"/>
                      </a:lnTo>
                      <a:lnTo>
                        <a:pt x="678" y="436"/>
                      </a:lnTo>
                      <a:lnTo>
                        <a:pt x="653" y="388"/>
                      </a:lnTo>
                      <a:lnTo>
                        <a:pt x="592" y="342"/>
                      </a:lnTo>
                      <a:lnTo>
                        <a:pt x="650" y="370"/>
                      </a:lnTo>
                      <a:lnTo>
                        <a:pt x="614" y="322"/>
                      </a:lnTo>
                      <a:lnTo>
                        <a:pt x="603" y="279"/>
                      </a:lnTo>
                      <a:lnTo>
                        <a:pt x="608" y="180"/>
                      </a:lnTo>
                      <a:lnTo>
                        <a:pt x="572" y="159"/>
                      </a:lnTo>
                      <a:lnTo>
                        <a:pt x="646" y="94"/>
                      </a:lnTo>
                      <a:lnTo>
                        <a:pt x="648" y="55"/>
                      </a:lnTo>
                      <a:lnTo>
                        <a:pt x="690" y="57"/>
                      </a:lnTo>
                      <a:lnTo>
                        <a:pt x="681" y="93"/>
                      </a:lnTo>
                      <a:lnTo>
                        <a:pt x="652" y="106"/>
                      </a:lnTo>
                      <a:lnTo>
                        <a:pt x="638" y="145"/>
                      </a:lnTo>
                      <a:lnTo>
                        <a:pt x="646" y="179"/>
                      </a:lnTo>
                      <a:lnTo>
                        <a:pt x="666" y="165"/>
                      </a:lnTo>
                      <a:lnTo>
                        <a:pt x="655" y="206"/>
                      </a:lnTo>
                      <a:lnTo>
                        <a:pt x="664" y="227"/>
                      </a:lnTo>
                      <a:lnTo>
                        <a:pt x="670" y="248"/>
                      </a:lnTo>
                      <a:lnTo>
                        <a:pt x="650" y="238"/>
                      </a:lnTo>
                      <a:lnTo>
                        <a:pt x="642" y="267"/>
                      </a:lnTo>
                      <a:lnTo>
                        <a:pt x="686" y="258"/>
                      </a:lnTo>
                      <a:lnTo>
                        <a:pt x="683" y="279"/>
                      </a:lnTo>
                      <a:lnTo>
                        <a:pt x="704" y="295"/>
                      </a:lnTo>
                      <a:lnTo>
                        <a:pt x="663" y="293"/>
                      </a:lnTo>
                      <a:lnTo>
                        <a:pt x="676" y="355"/>
                      </a:lnTo>
                      <a:lnTo>
                        <a:pt x="723" y="380"/>
                      </a:lnTo>
                      <a:lnTo>
                        <a:pt x="746" y="349"/>
                      </a:lnTo>
                      <a:lnTo>
                        <a:pt x="749" y="400"/>
                      </a:lnTo>
                      <a:lnTo>
                        <a:pt x="780" y="390"/>
                      </a:lnTo>
                      <a:lnTo>
                        <a:pt x="764" y="412"/>
                      </a:lnTo>
                      <a:lnTo>
                        <a:pt x="785" y="412"/>
                      </a:lnTo>
                      <a:lnTo>
                        <a:pt x="768" y="439"/>
                      </a:lnTo>
                      <a:lnTo>
                        <a:pt x="776" y="447"/>
                      </a:lnTo>
                      <a:lnTo>
                        <a:pt x="816" y="429"/>
                      </a:lnTo>
                      <a:lnTo>
                        <a:pt x="866" y="402"/>
                      </a:lnTo>
                      <a:lnTo>
                        <a:pt x="881" y="344"/>
                      </a:lnTo>
                      <a:lnTo>
                        <a:pt x="887" y="378"/>
                      </a:lnTo>
                      <a:lnTo>
                        <a:pt x="881" y="395"/>
                      </a:lnTo>
                      <a:lnTo>
                        <a:pt x="871" y="426"/>
                      </a:lnTo>
                      <a:lnTo>
                        <a:pt x="874" y="443"/>
                      </a:lnTo>
                      <a:lnTo>
                        <a:pt x="893" y="394"/>
                      </a:lnTo>
                      <a:lnTo>
                        <a:pt x="901" y="284"/>
                      </a:lnTo>
                      <a:lnTo>
                        <a:pt x="846" y="296"/>
                      </a:lnTo>
                      <a:lnTo>
                        <a:pt x="776" y="309"/>
                      </a:lnTo>
                      <a:lnTo>
                        <a:pt x="771" y="285"/>
                      </a:lnTo>
                      <a:lnTo>
                        <a:pt x="693" y="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 39"/>
                <p:cNvSpPr>
                  <a:spLocks/>
                </p:cNvSpPr>
                <p:nvPr/>
              </p:nvSpPr>
              <p:spPr bwMode="gray">
                <a:xfrm>
                  <a:off x="5032" y="1534"/>
                  <a:ext cx="331" cy="169"/>
                </a:xfrm>
                <a:custGeom>
                  <a:avLst/>
                  <a:gdLst>
                    <a:gd name="T0" fmla="*/ 0 w 663"/>
                    <a:gd name="T1" fmla="*/ 1 h 337"/>
                    <a:gd name="T2" fmla="*/ 0 w 663"/>
                    <a:gd name="T3" fmla="*/ 1 h 337"/>
                    <a:gd name="T4" fmla="*/ 0 w 663"/>
                    <a:gd name="T5" fmla="*/ 1 h 337"/>
                    <a:gd name="T6" fmla="*/ 0 w 663"/>
                    <a:gd name="T7" fmla="*/ 1 h 337"/>
                    <a:gd name="T8" fmla="*/ 0 w 663"/>
                    <a:gd name="T9" fmla="*/ 1 h 337"/>
                    <a:gd name="T10" fmla="*/ 0 w 663"/>
                    <a:gd name="T11" fmla="*/ 1 h 337"/>
                    <a:gd name="T12" fmla="*/ 0 w 663"/>
                    <a:gd name="T13" fmla="*/ 1 h 337"/>
                    <a:gd name="T14" fmla="*/ 0 w 663"/>
                    <a:gd name="T15" fmla="*/ 1 h 337"/>
                    <a:gd name="T16" fmla="*/ 0 w 663"/>
                    <a:gd name="T17" fmla="*/ 1 h 337"/>
                    <a:gd name="T18" fmla="*/ 0 w 663"/>
                    <a:gd name="T19" fmla="*/ 1 h 337"/>
                    <a:gd name="T20" fmla="*/ 0 w 663"/>
                    <a:gd name="T21" fmla="*/ 1 h 337"/>
                    <a:gd name="T22" fmla="*/ 0 w 663"/>
                    <a:gd name="T23" fmla="*/ 1 h 337"/>
                    <a:gd name="T24" fmla="*/ 0 w 663"/>
                    <a:gd name="T25" fmla="*/ 1 h 337"/>
                    <a:gd name="T26" fmla="*/ 0 w 663"/>
                    <a:gd name="T27" fmla="*/ 1 h 337"/>
                    <a:gd name="T28" fmla="*/ 0 w 663"/>
                    <a:gd name="T29" fmla="*/ 1 h 337"/>
                    <a:gd name="T30" fmla="*/ 0 w 663"/>
                    <a:gd name="T31" fmla="*/ 1 h 337"/>
                    <a:gd name="T32" fmla="*/ 0 w 663"/>
                    <a:gd name="T33" fmla="*/ 1 h 337"/>
                    <a:gd name="T34" fmla="*/ 0 w 663"/>
                    <a:gd name="T35" fmla="*/ 1 h 337"/>
                    <a:gd name="T36" fmla="*/ 0 w 663"/>
                    <a:gd name="T37" fmla="*/ 1 h 337"/>
                    <a:gd name="T38" fmla="*/ 0 w 663"/>
                    <a:gd name="T39" fmla="*/ 1 h 337"/>
                    <a:gd name="T40" fmla="*/ 0 w 663"/>
                    <a:gd name="T41" fmla="*/ 1 h 337"/>
                    <a:gd name="T42" fmla="*/ 0 w 663"/>
                    <a:gd name="T43" fmla="*/ 1 h 337"/>
                    <a:gd name="T44" fmla="*/ 0 w 663"/>
                    <a:gd name="T45" fmla="*/ 1 h 337"/>
                    <a:gd name="T46" fmla="*/ 0 w 663"/>
                    <a:gd name="T47" fmla="*/ 1 h 337"/>
                    <a:gd name="T48" fmla="*/ 0 w 663"/>
                    <a:gd name="T49" fmla="*/ 1 h 337"/>
                    <a:gd name="T50" fmla="*/ 0 w 663"/>
                    <a:gd name="T51" fmla="*/ 1 h 337"/>
                    <a:gd name="T52" fmla="*/ 0 w 663"/>
                    <a:gd name="T53" fmla="*/ 1 h 337"/>
                    <a:gd name="T54" fmla="*/ 0 w 663"/>
                    <a:gd name="T55" fmla="*/ 1 h 337"/>
                    <a:gd name="T56" fmla="*/ 0 w 663"/>
                    <a:gd name="T57" fmla="*/ 1 h 337"/>
                    <a:gd name="T58" fmla="*/ 0 w 663"/>
                    <a:gd name="T59" fmla="*/ 1 h 337"/>
                    <a:gd name="T60" fmla="*/ 0 w 663"/>
                    <a:gd name="T61" fmla="*/ 1 h 337"/>
                    <a:gd name="T62" fmla="*/ 0 w 663"/>
                    <a:gd name="T63" fmla="*/ 1 h 337"/>
                    <a:gd name="T64" fmla="*/ 0 w 663"/>
                    <a:gd name="T65" fmla="*/ 1 h 337"/>
                    <a:gd name="T66" fmla="*/ 0 w 663"/>
                    <a:gd name="T67" fmla="*/ 1 h 337"/>
                    <a:gd name="T68" fmla="*/ 0 w 663"/>
                    <a:gd name="T69" fmla="*/ 1 h 337"/>
                    <a:gd name="T70" fmla="*/ 0 w 663"/>
                    <a:gd name="T71" fmla="*/ 1 h 337"/>
                    <a:gd name="T72" fmla="*/ 0 w 663"/>
                    <a:gd name="T73" fmla="*/ 1 h 337"/>
                    <a:gd name="T74" fmla="*/ 0 w 663"/>
                    <a:gd name="T75" fmla="*/ 1 h 337"/>
                    <a:gd name="T76" fmla="*/ 0 w 663"/>
                    <a:gd name="T77" fmla="*/ 1 h 337"/>
                    <a:gd name="T78" fmla="*/ 0 w 663"/>
                    <a:gd name="T79" fmla="*/ 1 h 337"/>
                    <a:gd name="T80" fmla="*/ 0 w 663"/>
                    <a:gd name="T81" fmla="*/ 1 h 337"/>
                    <a:gd name="T82" fmla="*/ 0 w 663"/>
                    <a:gd name="T83" fmla="*/ 1 h 337"/>
                    <a:gd name="T84" fmla="*/ 0 w 663"/>
                    <a:gd name="T85" fmla="*/ 1 h 337"/>
                    <a:gd name="T86" fmla="*/ 0 w 663"/>
                    <a:gd name="T87" fmla="*/ 1 h 337"/>
                    <a:gd name="T88" fmla="*/ 0 w 663"/>
                    <a:gd name="T89" fmla="*/ 0 h 337"/>
                    <a:gd name="T90" fmla="*/ 0 w 663"/>
                    <a:gd name="T91" fmla="*/ 1 h 337"/>
                    <a:gd name="T92" fmla="*/ 0 w 663"/>
                    <a:gd name="T93" fmla="*/ 1 h 337"/>
                    <a:gd name="T94" fmla="*/ 0 w 663"/>
                    <a:gd name="T95" fmla="*/ 1 h 33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63"/>
                    <a:gd name="T145" fmla="*/ 0 h 337"/>
                    <a:gd name="T146" fmla="*/ 663 w 663"/>
                    <a:gd name="T147" fmla="*/ 337 h 33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63" h="337">
                      <a:moveTo>
                        <a:pt x="0" y="137"/>
                      </a:moveTo>
                      <a:lnTo>
                        <a:pt x="2" y="316"/>
                      </a:lnTo>
                      <a:lnTo>
                        <a:pt x="310" y="251"/>
                      </a:lnTo>
                      <a:lnTo>
                        <a:pt x="363" y="232"/>
                      </a:lnTo>
                      <a:lnTo>
                        <a:pt x="386" y="237"/>
                      </a:lnTo>
                      <a:lnTo>
                        <a:pt x="408" y="287"/>
                      </a:lnTo>
                      <a:lnTo>
                        <a:pt x="442" y="293"/>
                      </a:lnTo>
                      <a:lnTo>
                        <a:pt x="464" y="334"/>
                      </a:lnTo>
                      <a:lnTo>
                        <a:pt x="484" y="337"/>
                      </a:lnTo>
                      <a:lnTo>
                        <a:pt x="493" y="308"/>
                      </a:lnTo>
                      <a:lnTo>
                        <a:pt x="510" y="297"/>
                      </a:lnTo>
                      <a:lnTo>
                        <a:pt x="519" y="265"/>
                      </a:lnTo>
                      <a:lnTo>
                        <a:pt x="529" y="264"/>
                      </a:lnTo>
                      <a:lnTo>
                        <a:pt x="543" y="311"/>
                      </a:lnTo>
                      <a:lnTo>
                        <a:pt x="574" y="300"/>
                      </a:lnTo>
                      <a:lnTo>
                        <a:pt x="579" y="280"/>
                      </a:lnTo>
                      <a:lnTo>
                        <a:pt x="621" y="260"/>
                      </a:lnTo>
                      <a:lnTo>
                        <a:pt x="646" y="252"/>
                      </a:lnTo>
                      <a:lnTo>
                        <a:pt x="663" y="268"/>
                      </a:lnTo>
                      <a:lnTo>
                        <a:pt x="657" y="222"/>
                      </a:lnTo>
                      <a:lnTo>
                        <a:pt x="624" y="166"/>
                      </a:lnTo>
                      <a:lnTo>
                        <a:pt x="605" y="157"/>
                      </a:lnTo>
                      <a:lnTo>
                        <a:pt x="584" y="159"/>
                      </a:lnTo>
                      <a:lnTo>
                        <a:pt x="588" y="172"/>
                      </a:lnTo>
                      <a:lnTo>
                        <a:pt x="601" y="172"/>
                      </a:lnTo>
                      <a:lnTo>
                        <a:pt x="617" y="173"/>
                      </a:lnTo>
                      <a:lnTo>
                        <a:pt x="633" y="191"/>
                      </a:lnTo>
                      <a:lnTo>
                        <a:pt x="639" y="212"/>
                      </a:lnTo>
                      <a:lnTo>
                        <a:pt x="628" y="231"/>
                      </a:lnTo>
                      <a:lnTo>
                        <a:pt x="576" y="254"/>
                      </a:lnTo>
                      <a:lnTo>
                        <a:pt x="549" y="243"/>
                      </a:lnTo>
                      <a:lnTo>
                        <a:pt x="535" y="212"/>
                      </a:lnTo>
                      <a:lnTo>
                        <a:pt x="510" y="208"/>
                      </a:lnTo>
                      <a:lnTo>
                        <a:pt x="516" y="190"/>
                      </a:lnTo>
                      <a:lnTo>
                        <a:pt x="487" y="154"/>
                      </a:lnTo>
                      <a:lnTo>
                        <a:pt x="453" y="140"/>
                      </a:lnTo>
                      <a:lnTo>
                        <a:pt x="451" y="157"/>
                      </a:lnTo>
                      <a:lnTo>
                        <a:pt x="429" y="151"/>
                      </a:lnTo>
                      <a:lnTo>
                        <a:pt x="422" y="130"/>
                      </a:lnTo>
                      <a:lnTo>
                        <a:pt x="427" y="111"/>
                      </a:lnTo>
                      <a:lnTo>
                        <a:pt x="446" y="93"/>
                      </a:lnTo>
                      <a:lnTo>
                        <a:pt x="440" y="79"/>
                      </a:lnTo>
                      <a:lnTo>
                        <a:pt x="468" y="57"/>
                      </a:lnTo>
                      <a:lnTo>
                        <a:pt x="439" y="34"/>
                      </a:lnTo>
                      <a:lnTo>
                        <a:pt x="427" y="0"/>
                      </a:lnTo>
                      <a:lnTo>
                        <a:pt x="364" y="49"/>
                      </a:lnTo>
                      <a:lnTo>
                        <a:pt x="145" y="106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 40"/>
                <p:cNvSpPr>
                  <a:spLocks/>
                </p:cNvSpPr>
                <p:nvPr/>
              </p:nvSpPr>
              <p:spPr bwMode="gray">
                <a:xfrm>
                  <a:off x="5296" y="1697"/>
                  <a:ext cx="30" cy="24"/>
                </a:xfrm>
                <a:custGeom>
                  <a:avLst/>
                  <a:gdLst>
                    <a:gd name="T0" fmla="*/ 0 w 60"/>
                    <a:gd name="T1" fmla="*/ 0 h 49"/>
                    <a:gd name="T2" fmla="*/ 1 w 60"/>
                    <a:gd name="T3" fmla="*/ 0 h 49"/>
                    <a:gd name="T4" fmla="*/ 1 w 60"/>
                    <a:gd name="T5" fmla="*/ 0 h 49"/>
                    <a:gd name="T6" fmla="*/ 0 w 60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0"/>
                    <a:gd name="T13" fmla="*/ 0 h 49"/>
                    <a:gd name="T14" fmla="*/ 60 w 60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0" h="49">
                      <a:moveTo>
                        <a:pt x="0" y="49"/>
                      </a:moveTo>
                      <a:lnTo>
                        <a:pt x="26" y="0"/>
                      </a:lnTo>
                      <a:lnTo>
                        <a:pt x="60" y="22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 41"/>
                <p:cNvSpPr>
                  <a:spLocks/>
                </p:cNvSpPr>
                <p:nvPr/>
              </p:nvSpPr>
              <p:spPr bwMode="gray">
                <a:xfrm>
                  <a:off x="5352" y="1693"/>
                  <a:ext cx="24" cy="19"/>
                </a:xfrm>
                <a:custGeom>
                  <a:avLst/>
                  <a:gdLst>
                    <a:gd name="T0" fmla="*/ 0 w 47"/>
                    <a:gd name="T1" fmla="*/ 1 h 36"/>
                    <a:gd name="T2" fmla="*/ 1 w 47"/>
                    <a:gd name="T3" fmla="*/ 0 h 36"/>
                    <a:gd name="T4" fmla="*/ 1 w 47"/>
                    <a:gd name="T5" fmla="*/ 1 h 36"/>
                    <a:gd name="T6" fmla="*/ 0 w 47"/>
                    <a:gd name="T7" fmla="*/ 1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36"/>
                    <a:gd name="T14" fmla="*/ 47 w 4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36">
                      <a:moveTo>
                        <a:pt x="0" y="36"/>
                      </a:moveTo>
                      <a:lnTo>
                        <a:pt x="26" y="0"/>
                      </a:lnTo>
                      <a:lnTo>
                        <a:pt x="47" y="27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 42"/>
                <p:cNvSpPr>
                  <a:spLocks/>
                </p:cNvSpPr>
                <p:nvPr/>
              </p:nvSpPr>
              <p:spPr bwMode="gray">
                <a:xfrm>
                  <a:off x="3458" y="1222"/>
                  <a:ext cx="568" cy="293"/>
                </a:xfrm>
                <a:custGeom>
                  <a:avLst/>
                  <a:gdLst>
                    <a:gd name="T0" fmla="*/ 0 w 1138"/>
                    <a:gd name="T1" fmla="*/ 1 h 585"/>
                    <a:gd name="T2" fmla="*/ 0 w 1138"/>
                    <a:gd name="T3" fmla="*/ 1 h 585"/>
                    <a:gd name="T4" fmla="*/ 0 w 1138"/>
                    <a:gd name="T5" fmla="*/ 1 h 585"/>
                    <a:gd name="T6" fmla="*/ 0 w 1138"/>
                    <a:gd name="T7" fmla="*/ 1 h 585"/>
                    <a:gd name="T8" fmla="*/ 0 w 1138"/>
                    <a:gd name="T9" fmla="*/ 1 h 585"/>
                    <a:gd name="T10" fmla="*/ 0 w 1138"/>
                    <a:gd name="T11" fmla="*/ 1 h 585"/>
                    <a:gd name="T12" fmla="*/ 0 w 1138"/>
                    <a:gd name="T13" fmla="*/ 1 h 585"/>
                    <a:gd name="T14" fmla="*/ 0 w 1138"/>
                    <a:gd name="T15" fmla="*/ 1 h 585"/>
                    <a:gd name="T16" fmla="*/ 0 w 1138"/>
                    <a:gd name="T17" fmla="*/ 1 h 585"/>
                    <a:gd name="T18" fmla="*/ 0 w 1138"/>
                    <a:gd name="T19" fmla="*/ 1 h 585"/>
                    <a:gd name="T20" fmla="*/ 0 w 1138"/>
                    <a:gd name="T21" fmla="*/ 1 h 585"/>
                    <a:gd name="T22" fmla="*/ 0 w 1138"/>
                    <a:gd name="T23" fmla="*/ 1 h 585"/>
                    <a:gd name="T24" fmla="*/ 0 w 1138"/>
                    <a:gd name="T25" fmla="*/ 1 h 585"/>
                    <a:gd name="T26" fmla="*/ 0 w 1138"/>
                    <a:gd name="T27" fmla="*/ 1 h 585"/>
                    <a:gd name="T28" fmla="*/ 0 w 1138"/>
                    <a:gd name="T29" fmla="*/ 1 h 585"/>
                    <a:gd name="T30" fmla="*/ 0 w 1138"/>
                    <a:gd name="T31" fmla="*/ 1 h 585"/>
                    <a:gd name="T32" fmla="*/ 0 w 1138"/>
                    <a:gd name="T33" fmla="*/ 1 h 585"/>
                    <a:gd name="T34" fmla="*/ 0 w 1138"/>
                    <a:gd name="T35" fmla="*/ 1 h 585"/>
                    <a:gd name="T36" fmla="*/ 0 w 1138"/>
                    <a:gd name="T37" fmla="*/ 1 h 585"/>
                    <a:gd name="T38" fmla="*/ 0 w 1138"/>
                    <a:gd name="T39" fmla="*/ 1 h 585"/>
                    <a:gd name="T40" fmla="*/ 0 w 1138"/>
                    <a:gd name="T41" fmla="*/ 1 h 585"/>
                    <a:gd name="T42" fmla="*/ 0 w 1138"/>
                    <a:gd name="T43" fmla="*/ 1 h 585"/>
                    <a:gd name="T44" fmla="*/ 0 w 1138"/>
                    <a:gd name="T45" fmla="*/ 1 h 585"/>
                    <a:gd name="T46" fmla="*/ 0 w 1138"/>
                    <a:gd name="T47" fmla="*/ 1 h 585"/>
                    <a:gd name="T48" fmla="*/ 0 w 1138"/>
                    <a:gd name="T49" fmla="*/ 1 h 585"/>
                    <a:gd name="T50" fmla="*/ 0 w 1138"/>
                    <a:gd name="T51" fmla="*/ 1 h 585"/>
                    <a:gd name="T52" fmla="*/ 0 w 1138"/>
                    <a:gd name="T53" fmla="*/ 1 h 585"/>
                    <a:gd name="T54" fmla="*/ 0 w 1138"/>
                    <a:gd name="T55" fmla="*/ 1 h 585"/>
                    <a:gd name="T56" fmla="*/ 0 w 1138"/>
                    <a:gd name="T57" fmla="*/ 1 h 585"/>
                    <a:gd name="T58" fmla="*/ 0 w 1138"/>
                    <a:gd name="T59" fmla="*/ 1 h 585"/>
                    <a:gd name="T60" fmla="*/ 0 w 1138"/>
                    <a:gd name="T61" fmla="*/ 1 h 585"/>
                    <a:gd name="T62" fmla="*/ 0 w 1138"/>
                    <a:gd name="T63" fmla="*/ 0 h 585"/>
                    <a:gd name="T64" fmla="*/ 0 w 1138"/>
                    <a:gd name="T65" fmla="*/ 1 h 585"/>
                    <a:gd name="T66" fmla="*/ 0 w 1138"/>
                    <a:gd name="T67" fmla="*/ 1 h 585"/>
                    <a:gd name="T68" fmla="*/ 0 w 1138"/>
                    <a:gd name="T69" fmla="*/ 1 h 585"/>
                    <a:gd name="T70" fmla="*/ 0 w 1138"/>
                    <a:gd name="T71" fmla="*/ 1 h 585"/>
                    <a:gd name="T72" fmla="*/ 0 w 1138"/>
                    <a:gd name="T73" fmla="*/ 1 h 585"/>
                    <a:gd name="T74" fmla="*/ 0 w 1138"/>
                    <a:gd name="T75" fmla="*/ 1 h 58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138"/>
                    <a:gd name="T115" fmla="*/ 0 h 585"/>
                    <a:gd name="T116" fmla="*/ 1138 w 1138"/>
                    <a:gd name="T117" fmla="*/ 585 h 58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138" h="585">
                      <a:moveTo>
                        <a:pt x="0" y="254"/>
                      </a:moveTo>
                      <a:lnTo>
                        <a:pt x="89" y="317"/>
                      </a:lnTo>
                      <a:lnTo>
                        <a:pt x="307" y="373"/>
                      </a:lnTo>
                      <a:lnTo>
                        <a:pt x="408" y="385"/>
                      </a:lnTo>
                      <a:lnTo>
                        <a:pt x="422" y="421"/>
                      </a:lnTo>
                      <a:lnTo>
                        <a:pt x="461" y="432"/>
                      </a:lnTo>
                      <a:lnTo>
                        <a:pt x="518" y="585"/>
                      </a:lnTo>
                      <a:lnTo>
                        <a:pt x="567" y="468"/>
                      </a:lnTo>
                      <a:lnTo>
                        <a:pt x="578" y="439"/>
                      </a:lnTo>
                      <a:lnTo>
                        <a:pt x="594" y="423"/>
                      </a:lnTo>
                      <a:lnTo>
                        <a:pt x="593" y="403"/>
                      </a:lnTo>
                      <a:lnTo>
                        <a:pt x="611" y="372"/>
                      </a:lnTo>
                      <a:lnTo>
                        <a:pt x="616" y="374"/>
                      </a:lnTo>
                      <a:lnTo>
                        <a:pt x="610" y="392"/>
                      </a:lnTo>
                      <a:lnTo>
                        <a:pt x="613" y="426"/>
                      </a:lnTo>
                      <a:lnTo>
                        <a:pt x="635" y="417"/>
                      </a:lnTo>
                      <a:lnTo>
                        <a:pt x="643" y="382"/>
                      </a:lnTo>
                      <a:lnTo>
                        <a:pt x="668" y="384"/>
                      </a:lnTo>
                      <a:lnTo>
                        <a:pt x="683" y="369"/>
                      </a:lnTo>
                      <a:lnTo>
                        <a:pt x="687" y="378"/>
                      </a:lnTo>
                      <a:lnTo>
                        <a:pt x="659" y="431"/>
                      </a:lnTo>
                      <a:lnTo>
                        <a:pt x="678" y="439"/>
                      </a:lnTo>
                      <a:lnTo>
                        <a:pt x="694" y="406"/>
                      </a:lnTo>
                      <a:lnTo>
                        <a:pt x="720" y="392"/>
                      </a:lnTo>
                      <a:lnTo>
                        <a:pt x="733" y="352"/>
                      </a:lnTo>
                      <a:lnTo>
                        <a:pt x="799" y="340"/>
                      </a:lnTo>
                      <a:lnTo>
                        <a:pt x="831" y="337"/>
                      </a:lnTo>
                      <a:lnTo>
                        <a:pt x="879" y="301"/>
                      </a:lnTo>
                      <a:lnTo>
                        <a:pt x="952" y="313"/>
                      </a:lnTo>
                      <a:lnTo>
                        <a:pt x="1001" y="347"/>
                      </a:lnTo>
                      <a:lnTo>
                        <a:pt x="1004" y="304"/>
                      </a:lnTo>
                      <a:lnTo>
                        <a:pt x="1029" y="302"/>
                      </a:lnTo>
                      <a:lnTo>
                        <a:pt x="1089" y="307"/>
                      </a:lnTo>
                      <a:lnTo>
                        <a:pt x="1138" y="294"/>
                      </a:lnTo>
                      <a:lnTo>
                        <a:pt x="1074" y="255"/>
                      </a:lnTo>
                      <a:lnTo>
                        <a:pt x="1061" y="193"/>
                      </a:lnTo>
                      <a:lnTo>
                        <a:pt x="1011" y="204"/>
                      </a:lnTo>
                      <a:lnTo>
                        <a:pt x="995" y="193"/>
                      </a:lnTo>
                      <a:lnTo>
                        <a:pt x="974" y="204"/>
                      </a:lnTo>
                      <a:lnTo>
                        <a:pt x="945" y="197"/>
                      </a:lnTo>
                      <a:lnTo>
                        <a:pt x="931" y="196"/>
                      </a:lnTo>
                      <a:lnTo>
                        <a:pt x="926" y="159"/>
                      </a:lnTo>
                      <a:lnTo>
                        <a:pt x="937" y="125"/>
                      </a:lnTo>
                      <a:lnTo>
                        <a:pt x="887" y="136"/>
                      </a:lnTo>
                      <a:lnTo>
                        <a:pt x="843" y="158"/>
                      </a:lnTo>
                      <a:lnTo>
                        <a:pt x="728" y="175"/>
                      </a:lnTo>
                      <a:lnTo>
                        <a:pt x="652" y="243"/>
                      </a:lnTo>
                      <a:lnTo>
                        <a:pt x="639" y="229"/>
                      </a:lnTo>
                      <a:lnTo>
                        <a:pt x="616" y="240"/>
                      </a:lnTo>
                      <a:lnTo>
                        <a:pt x="587" y="219"/>
                      </a:lnTo>
                      <a:lnTo>
                        <a:pt x="568" y="226"/>
                      </a:lnTo>
                      <a:lnTo>
                        <a:pt x="528" y="233"/>
                      </a:lnTo>
                      <a:lnTo>
                        <a:pt x="470" y="154"/>
                      </a:lnTo>
                      <a:lnTo>
                        <a:pt x="403" y="141"/>
                      </a:lnTo>
                      <a:lnTo>
                        <a:pt x="383" y="145"/>
                      </a:lnTo>
                      <a:lnTo>
                        <a:pt x="369" y="163"/>
                      </a:lnTo>
                      <a:lnTo>
                        <a:pt x="381" y="130"/>
                      </a:lnTo>
                      <a:lnTo>
                        <a:pt x="349" y="156"/>
                      </a:lnTo>
                      <a:lnTo>
                        <a:pt x="334" y="184"/>
                      </a:lnTo>
                      <a:lnTo>
                        <a:pt x="337" y="137"/>
                      </a:lnTo>
                      <a:lnTo>
                        <a:pt x="369" y="70"/>
                      </a:lnTo>
                      <a:lnTo>
                        <a:pt x="410" y="22"/>
                      </a:lnTo>
                      <a:lnTo>
                        <a:pt x="449" y="11"/>
                      </a:lnTo>
                      <a:lnTo>
                        <a:pt x="443" y="0"/>
                      </a:lnTo>
                      <a:lnTo>
                        <a:pt x="376" y="6"/>
                      </a:lnTo>
                      <a:lnTo>
                        <a:pt x="334" y="28"/>
                      </a:lnTo>
                      <a:lnTo>
                        <a:pt x="320" y="52"/>
                      </a:lnTo>
                      <a:lnTo>
                        <a:pt x="269" y="92"/>
                      </a:lnTo>
                      <a:lnTo>
                        <a:pt x="248" y="126"/>
                      </a:lnTo>
                      <a:lnTo>
                        <a:pt x="212" y="137"/>
                      </a:lnTo>
                      <a:lnTo>
                        <a:pt x="197" y="158"/>
                      </a:lnTo>
                      <a:lnTo>
                        <a:pt x="174" y="171"/>
                      </a:lnTo>
                      <a:lnTo>
                        <a:pt x="105" y="183"/>
                      </a:lnTo>
                      <a:lnTo>
                        <a:pt x="90" y="197"/>
                      </a:lnTo>
                      <a:lnTo>
                        <a:pt x="58" y="22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 43"/>
                <p:cNvSpPr>
                  <a:spLocks/>
                </p:cNvSpPr>
                <p:nvPr/>
              </p:nvSpPr>
              <p:spPr bwMode="gray">
                <a:xfrm>
                  <a:off x="3823" y="1404"/>
                  <a:ext cx="381" cy="520"/>
                </a:xfrm>
                <a:custGeom>
                  <a:avLst/>
                  <a:gdLst>
                    <a:gd name="T0" fmla="*/ 0 w 765"/>
                    <a:gd name="T1" fmla="*/ 0 h 1042"/>
                    <a:gd name="T2" fmla="*/ 0 w 765"/>
                    <a:gd name="T3" fmla="*/ 0 h 1042"/>
                    <a:gd name="T4" fmla="*/ 0 w 765"/>
                    <a:gd name="T5" fmla="*/ 0 h 1042"/>
                    <a:gd name="T6" fmla="*/ 0 w 765"/>
                    <a:gd name="T7" fmla="*/ 0 h 1042"/>
                    <a:gd name="T8" fmla="*/ 0 w 765"/>
                    <a:gd name="T9" fmla="*/ 0 h 1042"/>
                    <a:gd name="T10" fmla="*/ 0 w 765"/>
                    <a:gd name="T11" fmla="*/ 0 h 1042"/>
                    <a:gd name="T12" fmla="*/ 0 w 765"/>
                    <a:gd name="T13" fmla="*/ 0 h 1042"/>
                    <a:gd name="T14" fmla="*/ 0 w 765"/>
                    <a:gd name="T15" fmla="*/ 0 h 1042"/>
                    <a:gd name="T16" fmla="*/ 0 w 765"/>
                    <a:gd name="T17" fmla="*/ 0 h 1042"/>
                    <a:gd name="T18" fmla="*/ 0 w 765"/>
                    <a:gd name="T19" fmla="*/ 0 h 1042"/>
                    <a:gd name="T20" fmla="*/ 0 w 765"/>
                    <a:gd name="T21" fmla="*/ 0 h 1042"/>
                    <a:gd name="T22" fmla="*/ 0 w 765"/>
                    <a:gd name="T23" fmla="*/ 0 h 1042"/>
                    <a:gd name="T24" fmla="*/ 0 w 765"/>
                    <a:gd name="T25" fmla="*/ 0 h 1042"/>
                    <a:gd name="T26" fmla="*/ 0 w 765"/>
                    <a:gd name="T27" fmla="*/ 0 h 1042"/>
                    <a:gd name="T28" fmla="*/ 0 w 765"/>
                    <a:gd name="T29" fmla="*/ 0 h 1042"/>
                    <a:gd name="T30" fmla="*/ 0 w 765"/>
                    <a:gd name="T31" fmla="*/ 0 h 1042"/>
                    <a:gd name="T32" fmla="*/ 0 w 765"/>
                    <a:gd name="T33" fmla="*/ 0 h 1042"/>
                    <a:gd name="T34" fmla="*/ 0 w 765"/>
                    <a:gd name="T35" fmla="*/ 0 h 1042"/>
                    <a:gd name="T36" fmla="*/ 0 w 765"/>
                    <a:gd name="T37" fmla="*/ 0 h 1042"/>
                    <a:gd name="T38" fmla="*/ 0 w 765"/>
                    <a:gd name="T39" fmla="*/ 0 h 1042"/>
                    <a:gd name="T40" fmla="*/ 0 w 765"/>
                    <a:gd name="T41" fmla="*/ 0 h 1042"/>
                    <a:gd name="T42" fmla="*/ 0 w 765"/>
                    <a:gd name="T43" fmla="*/ 0 h 1042"/>
                    <a:gd name="T44" fmla="*/ 0 w 765"/>
                    <a:gd name="T45" fmla="*/ 0 h 1042"/>
                    <a:gd name="T46" fmla="*/ 0 w 765"/>
                    <a:gd name="T47" fmla="*/ 0 h 1042"/>
                    <a:gd name="T48" fmla="*/ 0 w 765"/>
                    <a:gd name="T49" fmla="*/ 0 h 1042"/>
                    <a:gd name="T50" fmla="*/ 0 w 765"/>
                    <a:gd name="T51" fmla="*/ 0 h 1042"/>
                    <a:gd name="T52" fmla="*/ 0 w 765"/>
                    <a:gd name="T53" fmla="*/ 0 h 1042"/>
                    <a:gd name="T54" fmla="*/ 0 w 765"/>
                    <a:gd name="T55" fmla="*/ 0 h 1042"/>
                    <a:gd name="T56" fmla="*/ 0 w 765"/>
                    <a:gd name="T57" fmla="*/ 0 h 1042"/>
                    <a:gd name="T58" fmla="*/ 0 w 765"/>
                    <a:gd name="T59" fmla="*/ 0 h 1042"/>
                    <a:gd name="T60" fmla="*/ 0 w 765"/>
                    <a:gd name="T61" fmla="*/ 0 h 1042"/>
                    <a:gd name="T62" fmla="*/ 0 w 765"/>
                    <a:gd name="T63" fmla="*/ 0 h 1042"/>
                    <a:gd name="T64" fmla="*/ 0 w 765"/>
                    <a:gd name="T65" fmla="*/ 0 h 1042"/>
                    <a:gd name="T66" fmla="*/ 0 w 765"/>
                    <a:gd name="T67" fmla="*/ 0 h 1042"/>
                    <a:gd name="T68" fmla="*/ 0 w 765"/>
                    <a:gd name="T69" fmla="*/ 0 h 1042"/>
                    <a:gd name="T70" fmla="*/ 0 w 765"/>
                    <a:gd name="T71" fmla="*/ 0 h 1042"/>
                    <a:gd name="T72" fmla="*/ 0 w 765"/>
                    <a:gd name="T73" fmla="*/ 0 h 1042"/>
                    <a:gd name="T74" fmla="*/ 0 w 765"/>
                    <a:gd name="T75" fmla="*/ 0 h 1042"/>
                    <a:gd name="T76" fmla="*/ 0 w 765"/>
                    <a:gd name="T77" fmla="*/ 0 h 1042"/>
                    <a:gd name="T78" fmla="*/ 0 w 765"/>
                    <a:gd name="T79" fmla="*/ 0 h 1042"/>
                    <a:gd name="T80" fmla="*/ 0 w 765"/>
                    <a:gd name="T81" fmla="*/ 0 h 1042"/>
                    <a:gd name="T82" fmla="*/ 0 w 765"/>
                    <a:gd name="T83" fmla="*/ 0 h 1042"/>
                    <a:gd name="T84" fmla="*/ 0 w 765"/>
                    <a:gd name="T85" fmla="*/ 0 h 1042"/>
                    <a:gd name="T86" fmla="*/ 0 w 765"/>
                    <a:gd name="T87" fmla="*/ 0 h 1042"/>
                    <a:gd name="T88" fmla="*/ 0 w 765"/>
                    <a:gd name="T89" fmla="*/ 0 h 1042"/>
                    <a:gd name="T90" fmla="*/ 0 w 765"/>
                    <a:gd name="T91" fmla="*/ 0 h 1042"/>
                    <a:gd name="T92" fmla="*/ 0 w 765"/>
                    <a:gd name="T93" fmla="*/ 0 h 1042"/>
                    <a:gd name="T94" fmla="*/ 0 w 765"/>
                    <a:gd name="T95" fmla="*/ 0 h 1042"/>
                    <a:gd name="T96" fmla="*/ 0 w 765"/>
                    <a:gd name="T97" fmla="*/ 0 h 1042"/>
                    <a:gd name="T98" fmla="*/ 0 w 765"/>
                    <a:gd name="T99" fmla="*/ 0 h 1042"/>
                    <a:gd name="T100" fmla="*/ 0 w 765"/>
                    <a:gd name="T101" fmla="*/ 0 h 1042"/>
                    <a:gd name="T102" fmla="*/ 0 w 765"/>
                    <a:gd name="T103" fmla="*/ 0 h 1042"/>
                    <a:gd name="T104" fmla="*/ 0 w 765"/>
                    <a:gd name="T105" fmla="*/ 0 h 1042"/>
                    <a:gd name="T106" fmla="*/ 0 w 765"/>
                    <a:gd name="T107" fmla="*/ 0 h 1042"/>
                    <a:gd name="T108" fmla="*/ 0 w 765"/>
                    <a:gd name="T109" fmla="*/ 0 h 1042"/>
                    <a:gd name="T110" fmla="*/ 0 w 765"/>
                    <a:gd name="T111" fmla="*/ 0 h 1042"/>
                    <a:gd name="T112" fmla="*/ 0 w 765"/>
                    <a:gd name="T113" fmla="*/ 0 h 1042"/>
                    <a:gd name="T114" fmla="*/ 0 w 765"/>
                    <a:gd name="T115" fmla="*/ 0 h 1042"/>
                    <a:gd name="T116" fmla="*/ 0 w 765"/>
                    <a:gd name="T117" fmla="*/ 0 h 1042"/>
                    <a:gd name="T118" fmla="*/ 0 w 765"/>
                    <a:gd name="T119" fmla="*/ 0 h 1042"/>
                    <a:gd name="T120" fmla="*/ 0 w 765"/>
                    <a:gd name="T121" fmla="*/ 0 h 1042"/>
                    <a:gd name="T122" fmla="*/ 0 w 765"/>
                    <a:gd name="T123" fmla="*/ 0 h 104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765"/>
                    <a:gd name="T187" fmla="*/ 0 h 1042"/>
                    <a:gd name="T188" fmla="*/ 765 w 765"/>
                    <a:gd name="T189" fmla="*/ 1042 h 104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765" h="1042">
                      <a:moveTo>
                        <a:pt x="0" y="1042"/>
                      </a:moveTo>
                      <a:lnTo>
                        <a:pt x="74" y="915"/>
                      </a:lnTo>
                      <a:lnTo>
                        <a:pt x="88" y="869"/>
                      </a:lnTo>
                      <a:lnTo>
                        <a:pt x="92" y="781"/>
                      </a:lnTo>
                      <a:lnTo>
                        <a:pt x="75" y="694"/>
                      </a:lnTo>
                      <a:lnTo>
                        <a:pt x="31" y="612"/>
                      </a:lnTo>
                      <a:lnTo>
                        <a:pt x="11" y="564"/>
                      </a:lnTo>
                      <a:lnTo>
                        <a:pt x="25" y="523"/>
                      </a:lnTo>
                      <a:lnTo>
                        <a:pt x="4" y="470"/>
                      </a:lnTo>
                      <a:lnTo>
                        <a:pt x="26" y="433"/>
                      </a:lnTo>
                      <a:lnTo>
                        <a:pt x="44" y="342"/>
                      </a:lnTo>
                      <a:lnTo>
                        <a:pt x="39" y="300"/>
                      </a:lnTo>
                      <a:lnTo>
                        <a:pt x="68" y="275"/>
                      </a:lnTo>
                      <a:lnTo>
                        <a:pt x="64" y="245"/>
                      </a:lnTo>
                      <a:lnTo>
                        <a:pt x="110" y="223"/>
                      </a:lnTo>
                      <a:lnTo>
                        <a:pt x="149" y="158"/>
                      </a:lnTo>
                      <a:lnTo>
                        <a:pt x="143" y="264"/>
                      </a:lnTo>
                      <a:lnTo>
                        <a:pt x="176" y="243"/>
                      </a:lnTo>
                      <a:lnTo>
                        <a:pt x="175" y="157"/>
                      </a:lnTo>
                      <a:lnTo>
                        <a:pt x="219" y="108"/>
                      </a:lnTo>
                      <a:lnTo>
                        <a:pt x="248" y="102"/>
                      </a:lnTo>
                      <a:lnTo>
                        <a:pt x="224" y="87"/>
                      </a:lnTo>
                      <a:lnTo>
                        <a:pt x="214" y="58"/>
                      </a:lnTo>
                      <a:lnTo>
                        <a:pt x="232" y="14"/>
                      </a:lnTo>
                      <a:lnTo>
                        <a:pt x="271" y="0"/>
                      </a:lnTo>
                      <a:lnTo>
                        <a:pt x="361" y="26"/>
                      </a:lnTo>
                      <a:lnTo>
                        <a:pt x="394" y="60"/>
                      </a:lnTo>
                      <a:lnTo>
                        <a:pt x="500" y="82"/>
                      </a:lnTo>
                      <a:lnTo>
                        <a:pt x="520" y="115"/>
                      </a:lnTo>
                      <a:lnTo>
                        <a:pt x="551" y="153"/>
                      </a:lnTo>
                      <a:lnTo>
                        <a:pt x="523" y="152"/>
                      </a:lnTo>
                      <a:lnTo>
                        <a:pt x="519" y="173"/>
                      </a:lnTo>
                      <a:lnTo>
                        <a:pt x="552" y="214"/>
                      </a:lnTo>
                      <a:lnTo>
                        <a:pt x="558" y="286"/>
                      </a:lnTo>
                      <a:lnTo>
                        <a:pt x="558" y="329"/>
                      </a:lnTo>
                      <a:lnTo>
                        <a:pt x="526" y="380"/>
                      </a:lnTo>
                      <a:lnTo>
                        <a:pt x="523" y="406"/>
                      </a:lnTo>
                      <a:lnTo>
                        <a:pt x="481" y="427"/>
                      </a:lnTo>
                      <a:lnTo>
                        <a:pt x="472" y="450"/>
                      </a:lnTo>
                      <a:lnTo>
                        <a:pt x="476" y="503"/>
                      </a:lnTo>
                      <a:lnTo>
                        <a:pt x="521" y="525"/>
                      </a:lnTo>
                      <a:lnTo>
                        <a:pt x="557" y="483"/>
                      </a:lnTo>
                      <a:lnTo>
                        <a:pt x="583" y="425"/>
                      </a:lnTo>
                      <a:lnTo>
                        <a:pt x="645" y="388"/>
                      </a:lnTo>
                      <a:lnTo>
                        <a:pt x="687" y="411"/>
                      </a:lnTo>
                      <a:lnTo>
                        <a:pt x="714" y="475"/>
                      </a:lnTo>
                      <a:lnTo>
                        <a:pt x="749" y="600"/>
                      </a:lnTo>
                      <a:lnTo>
                        <a:pt x="765" y="641"/>
                      </a:lnTo>
                      <a:lnTo>
                        <a:pt x="755" y="673"/>
                      </a:lnTo>
                      <a:lnTo>
                        <a:pt x="760" y="726"/>
                      </a:lnTo>
                      <a:lnTo>
                        <a:pt x="747" y="756"/>
                      </a:lnTo>
                      <a:lnTo>
                        <a:pt x="729" y="726"/>
                      </a:lnTo>
                      <a:lnTo>
                        <a:pt x="709" y="739"/>
                      </a:lnTo>
                      <a:lnTo>
                        <a:pt x="707" y="788"/>
                      </a:lnTo>
                      <a:lnTo>
                        <a:pt x="699" y="809"/>
                      </a:lnTo>
                      <a:lnTo>
                        <a:pt x="667" y="831"/>
                      </a:lnTo>
                      <a:lnTo>
                        <a:pt x="665" y="896"/>
                      </a:lnTo>
                      <a:lnTo>
                        <a:pt x="643" y="925"/>
                      </a:lnTo>
                      <a:lnTo>
                        <a:pt x="623" y="979"/>
                      </a:lnTo>
                      <a:lnTo>
                        <a:pt x="375" y="1018"/>
                      </a:lnTo>
                      <a:lnTo>
                        <a:pt x="368" y="1002"/>
                      </a:lnTo>
                      <a:lnTo>
                        <a:pt x="0" y="104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 44"/>
                <p:cNvSpPr>
                  <a:spLocks/>
                </p:cNvSpPr>
                <p:nvPr/>
              </p:nvSpPr>
              <p:spPr bwMode="gray">
                <a:xfrm>
                  <a:off x="2876" y="1012"/>
                  <a:ext cx="652" cy="732"/>
                </a:xfrm>
                <a:custGeom>
                  <a:avLst/>
                  <a:gdLst>
                    <a:gd name="T0" fmla="*/ 0 w 1305"/>
                    <a:gd name="T1" fmla="*/ 0 h 1467"/>
                    <a:gd name="T2" fmla="*/ 0 w 1305"/>
                    <a:gd name="T3" fmla="*/ 0 h 1467"/>
                    <a:gd name="T4" fmla="*/ 0 w 1305"/>
                    <a:gd name="T5" fmla="*/ 0 h 1467"/>
                    <a:gd name="T6" fmla="*/ 0 w 1305"/>
                    <a:gd name="T7" fmla="*/ 0 h 1467"/>
                    <a:gd name="T8" fmla="*/ 0 w 1305"/>
                    <a:gd name="T9" fmla="*/ 0 h 1467"/>
                    <a:gd name="T10" fmla="*/ 0 w 1305"/>
                    <a:gd name="T11" fmla="*/ 0 h 1467"/>
                    <a:gd name="T12" fmla="*/ 0 w 1305"/>
                    <a:gd name="T13" fmla="*/ 0 h 1467"/>
                    <a:gd name="T14" fmla="*/ 0 w 1305"/>
                    <a:gd name="T15" fmla="*/ 0 h 1467"/>
                    <a:gd name="T16" fmla="*/ 0 w 1305"/>
                    <a:gd name="T17" fmla="*/ 0 h 1467"/>
                    <a:gd name="T18" fmla="*/ 0 w 1305"/>
                    <a:gd name="T19" fmla="*/ 0 h 1467"/>
                    <a:gd name="T20" fmla="*/ 0 w 1305"/>
                    <a:gd name="T21" fmla="*/ 0 h 1467"/>
                    <a:gd name="T22" fmla="*/ 0 w 1305"/>
                    <a:gd name="T23" fmla="*/ 0 h 1467"/>
                    <a:gd name="T24" fmla="*/ 0 w 1305"/>
                    <a:gd name="T25" fmla="*/ 0 h 1467"/>
                    <a:gd name="T26" fmla="*/ 0 w 1305"/>
                    <a:gd name="T27" fmla="*/ 0 h 1467"/>
                    <a:gd name="T28" fmla="*/ 0 w 1305"/>
                    <a:gd name="T29" fmla="*/ 0 h 1467"/>
                    <a:gd name="T30" fmla="*/ 0 w 1305"/>
                    <a:gd name="T31" fmla="*/ 0 h 1467"/>
                    <a:gd name="T32" fmla="*/ 0 w 1305"/>
                    <a:gd name="T33" fmla="*/ 0 h 1467"/>
                    <a:gd name="T34" fmla="*/ 0 w 1305"/>
                    <a:gd name="T35" fmla="*/ 0 h 1467"/>
                    <a:gd name="T36" fmla="*/ 0 w 1305"/>
                    <a:gd name="T37" fmla="*/ 0 h 1467"/>
                    <a:gd name="T38" fmla="*/ 0 w 1305"/>
                    <a:gd name="T39" fmla="*/ 0 h 1467"/>
                    <a:gd name="T40" fmla="*/ 0 w 1305"/>
                    <a:gd name="T41" fmla="*/ 0 h 1467"/>
                    <a:gd name="T42" fmla="*/ 0 w 1305"/>
                    <a:gd name="T43" fmla="*/ 0 h 1467"/>
                    <a:gd name="T44" fmla="*/ 0 w 1305"/>
                    <a:gd name="T45" fmla="*/ 0 h 1467"/>
                    <a:gd name="T46" fmla="*/ 0 w 1305"/>
                    <a:gd name="T47" fmla="*/ 0 h 1467"/>
                    <a:gd name="T48" fmla="*/ 0 w 1305"/>
                    <a:gd name="T49" fmla="*/ 0 h 1467"/>
                    <a:gd name="T50" fmla="*/ 0 w 1305"/>
                    <a:gd name="T51" fmla="*/ 0 h 1467"/>
                    <a:gd name="T52" fmla="*/ 0 w 1305"/>
                    <a:gd name="T53" fmla="*/ 0 h 1467"/>
                    <a:gd name="T54" fmla="*/ 0 w 1305"/>
                    <a:gd name="T55" fmla="*/ 0 h 1467"/>
                    <a:gd name="T56" fmla="*/ 0 w 1305"/>
                    <a:gd name="T57" fmla="*/ 0 h 1467"/>
                    <a:gd name="T58" fmla="*/ 0 w 1305"/>
                    <a:gd name="T59" fmla="*/ 0 h 1467"/>
                    <a:gd name="T60" fmla="*/ 0 w 1305"/>
                    <a:gd name="T61" fmla="*/ 0 h 1467"/>
                    <a:gd name="T62" fmla="*/ 0 w 1305"/>
                    <a:gd name="T63" fmla="*/ 0 h 1467"/>
                    <a:gd name="T64" fmla="*/ 0 w 1305"/>
                    <a:gd name="T65" fmla="*/ 0 h 1467"/>
                    <a:gd name="T66" fmla="*/ 0 w 1305"/>
                    <a:gd name="T67" fmla="*/ 0 h 1467"/>
                    <a:gd name="T68" fmla="*/ 0 w 1305"/>
                    <a:gd name="T69" fmla="*/ 0 h 1467"/>
                    <a:gd name="T70" fmla="*/ 0 w 1305"/>
                    <a:gd name="T71" fmla="*/ 0 h 1467"/>
                    <a:gd name="T72" fmla="*/ 0 w 1305"/>
                    <a:gd name="T73" fmla="*/ 0 h 1467"/>
                    <a:gd name="T74" fmla="*/ 0 w 1305"/>
                    <a:gd name="T75" fmla="*/ 0 h 1467"/>
                    <a:gd name="T76" fmla="*/ 0 w 1305"/>
                    <a:gd name="T77" fmla="*/ 0 h 1467"/>
                    <a:gd name="T78" fmla="*/ 0 w 1305"/>
                    <a:gd name="T79" fmla="*/ 0 h 1467"/>
                    <a:gd name="T80" fmla="*/ 0 w 1305"/>
                    <a:gd name="T81" fmla="*/ 0 h 1467"/>
                    <a:gd name="T82" fmla="*/ 0 w 1305"/>
                    <a:gd name="T83" fmla="*/ 0 h 1467"/>
                    <a:gd name="T84" fmla="*/ 0 w 1305"/>
                    <a:gd name="T85" fmla="*/ 0 h 1467"/>
                    <a:gd name="T86" fmla="*/ 0 w 1305"/>
                    <a:gd name="T87" fmla="*/ 0 h 1467"/>
                    <a:gd name="T88" fmla="*/ 0 w 1305"/>
                    <a:gd name="T89" fmla="*/ 0 h 1467"/>
                    <a:gd name="T90" fmla="*/ 0 w 1305"/>
                    <a:gd name="T91" fmla="*/ 0 h 1467"/>
                    <a:gd name="T92" fmla="*/ 0 w 1305"/>
                    <a:gd name="T93" fmla="*/ 0 h 1467"/>
                    <a:gd name="T94" fmla="*/ 0 w 1305"/>
                    <a:gd name="T95" fmla="*/ 0 h 146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05"/>
                    <a:gd name="T145" fmla="*/ 0 h 1467"/>
                    <a:gd name="T146" fmla="*/ 1305 w 1305"/>
                    <a:gd name="T147" fmla="*/ 1467 h 146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05" h="1467">
                      <a:moveTo>
                        <a:pt x="0" y="92"/>
                      </a:moveTo>
                      <a:lnTo>
                        <a:pt x="9" y="298"/>
                      </a:lnTo>
                      <a:lnTo>
                        <a:pt x="59" y="465"/>
                      </a:lnTo>
                      <a:lnTo>
                        <a:pt x="66" y="681"/>
                      </a:lnTo>
                      <a:lnTo>
                        <a:pt x="101" y="854"/>
                      </a:lnTo>
                      <a:lnTo>
                        <a:pt x="55" y="943"/>
                      </a:lnTo>
                      <a:lnTo>
                        <a:pt x="122" y="1008"/>
                      </a:lnTo>
                      <a:lnTo>
                        <a:pt x="118" y="1467"/>
                      </a:lnTo>
                      <a:lnTo>
                        <a:pt x="1061" y="1450"/>
                      </a:lnTo>
                      <a:lnTo>
                        <a:pt x="1046" y="1360"/>
                      </a:lnTo>
                      <a:lnTo>
                        <a:pt x="1017" y="1327"/>
                      </a:lnTo>
                      <a:lnTo>
                        <a:pt x="944" y="1280"/>
                      </a:lnTo>
                      <a:lnTo>
                        <a:pt x="893" y="1224"/>
                      </a:lnTo>
                      <a:lnTo>
                        <a:pt x="767" y="1145"/>
                      </a:lnTo>
                      <a:lnTo>
                        <a:pt x="770" y="1009"/>
                      </a:lnTo>
                      <a:lnTo>
                        <a:pt x="743" y="924"/>
                      </a:lnTo>
                      <a:lnTo>
                        <a:pt x="845" y="794"/>
                      </a:lnTo>
                      <a:lnTo>
                        <a:pt x="839" y="666"/>
                      </a:lnTo>
                      <a:lnTo>
                        <a:pt x="864" y="645"/>
                      </a:lnTo>
                      <a:lnTo>
                        <a:pt x="990" y="539"/>
                      </a:lnTo>
                      <a:lnTo>
                        <a:pt x="1055" y="461"/>
                      </a:lnTo>
                      <a:lnTo>
                        <a:pt x="1138" y="395"/>
                      </a:lnTo>
                      <a:lnTo>
                        <a:pt x="1305" y="308"/>
                      </a:lnTo>
                      <a:lnTo>
                        <a:pt x="1244" y="314"/>
                      </a:lnTo>
                      <a:lnTo>
                        <a:pt x="1186" y="287"/>
                      </a:lnTo>
                      <a:lnTo>
                        <a:pt x="1093" y="297"/>
                      </a:lnTo>
                      <a:lnTo>
                        <a:pt x="1073" y="260"/>
                      </a:lnTo>
                      <a:lnTo>
                        <a:pt x="1043" y="275"/>
                      </a:lnTo>
                      <a:lnTo>
                        <a:pt x="978" y="313"/>
                      </a:lnTo>
                      <a:lnTo>
                        <a:pt x="933" y="300"/>
                      </a:lnTo>
                      <a:lnTo>
                        <a:pt x="916" y="280"/>
                      </a:lnTo>
                      <a:lnTo>
                        <a:pt x="881" y="269"/>
                      </a:lnTo>
                      <a:lnTo>
                        <a:pt x="865" y="242"/>
                      </a:lnTo>
                      <a:lnTo>
                        <a:pt x="833" y="247"/>
                      </a:lnTo>
                      <a:lnTo>
                        <a:pt x="830" y="271"/>
                      </a:lnTo>
                      <a:lnTo>
                        <a:pt x="815" y="276"/>
                      </a:lnTo>
                      <a:lnTo>
                        <a:pt x="791" y="223"/>
                      </a:lnTo>
                      <a:lnTo>
                        <a:pt x="760" y="222"/>
                      </a:lnTo>
                      <a:lnTo>
                        <a:pt x="770" y="197"/>
                      </a:lnTo>
                      <a:lnTo>
                        <a:pt x="695" y="182"/>
                      </a:lnTo>
                      <a:lnTo>
                        <a:pt x="666" y="178"/>
                      </a:lnTo>
                      <a:lnTo>
                        <a:pt x="578" y="214"/>
                      </a:lnTo>
                      <a:lnTo>
                        <a:pt x="563" y="182"/>
                      </a:lnTo>
                      <a:lnTo>
                        <a:pt x="425" y="154"/>
                      </a:lnTo>
                      <a:lnTo>
                        <a:pt x="403" y="12"/>
                      </a:lnTo>
                      <a:lnTo>
                        <a:pt x="345" y="0"/>
                      </a:lnTo>
                      <a:lnTo>
                        <a:pt x="344" y="93"/>
                      </a:lnTo>
                      <a:lnTo>
                        <a:pt x="0" y="9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 45"/>
                <p:cNvSpPr>
                  <a:spLocks/>
                </p:cNvSpPr>
                <p:nvPr/>
              </p:nvSpPr>
              <p:spPr bwMode="gray">
                <a:xfrm>
                  <a:off x="3433" y="2776"/>
                  <a:ext cx="352" cy="610"/>
                </a:xfrm>
                <a:custGeom>
                  <a:avLst/>
                  <a:gdLst>
                    <a:gd name="T0" fmla="*/ 0 w 703"/>
                    <a:gd name="T1" fmla="*/ 0 h 1223"/>
                    <a:gd name="T2" fmla="*/ 1 w 703"/>
                    <a:gd name="T3" fmla="*/ 0 h 1223"/>
                    <a:gd name="T4" fmla="*/ 1 w 703"/>
                    <a:gd name="T5" fmla="*/ 0 h 1223"/>
                    <a:gd name="T6" fmla="*/ 1 w 703"/>
                    <a:gd name="T7" fmla="*/ 0 h 1223"/>
                    <a:gd name="T8" fmla="*/ 1 w 703"/>
                    <a:gd name="T9" fmla="*/ 0 h 1223"/>
                    <a:gd name="T10" fmla="*/ 1 w 703"/>
                    <a:gd name="T11" fmla="*/ 0 h 1223"/>
                    <a:gd name="T12" fmla="*/ 1 w 703"/>
                    <a:gd name="T13" fmla="*/ 0 h 1223"/>
                    <a:gd name="T14" fmla="*/ 1 w 703"/>
                    <a:gd name="T15" fmla="*/ 0 h 1223"/>
                    <a:gd name="T16" fmla="*/ 1 w 703"/>
                    <a:gd name="T17" fmla="*/ 0 h 1223"/>
                    <a:gd name="T18" fmla="*/ 1 w 703"/>
                    <a:gd name="T19" fmla="*/ 0 h 1223"/>
                    <a:gd name="T20" fmla="*/ 1 w 703"/>
                    <a:gd name="T21" fmla="*/ 0 h 1223"/>
                    <a:gd name="T22" fmla="*/ 1 w 703"/>
                    <a:gd name="T23" fmla="*/ 0 h 1223"/>
                    <a:gd name="T24" fmla="*/ 1 w 703"/>
                    <a:gd name="T25" fmla="*/ 0 h 1223"/>
                    <a:gd name="T26" fmla="*/ 1 w 703"/>
                    <a:gd name="T27" fmla="*/ 0 h 1223"/>
                    <a:gd name="T28" fmla="*/ 1 w 703"/>
                    <a:gd name="T29" fmla="*/ 0 h 1223"/>
                    <a:gd name="T30" fmla="*/ 1 w 703"/>
                    <a:gd name="T31" fmla="*/ 0 h 1223"/>
                    <a:gd name="T32" fmla="*/ 1 w 703"/>
                    <a:gd name="T33" fmla="*/ 0 h 1223"/>
                    <a:gd name="T34" fmla="*/ 1 w 703"/>
                    <a:gd name="T35" fmla="*/ 0 h 1223"/>
                    <a:gd name="T36" fmla="*/ 1 w 703"/>
                    <a:gd name="T37" fmla="*/ 0 h 1223"/>
                    <a:gd name="T38" fmla="*/ 1 w 703"/>
                    <a:gd name="T39" fmla="*/ 0 h 1223"/>
                    <a:gd name="T40" fmla="*/ 1 w 703"/>
                    <a:gd name="T41" fmla="*/ 0 h 1223"/>
                    <a:gd name="T42" fmla="*/ 1 w 703"/>
                    <a:gd name="T43" fmla="*/ 0 h 1223"/>
                    <a:gd name="T44" fmla="*/ 1 w 703"/>
                    <a:gd name="T45" fmla="*/ 0 h 1223"/>
                    <a:gd name="T46" fmla="*/ 1 w 703"/>
                    <a:gd name="T47" fmla="*/ 0 h 1223"/>
                    <a:gd name="T48" fmla="*/ 1 w 703"/>
                    <a:gd name="T49" fmla="*/ 0 h 1223"/>
                    <a:gd name="T50" fmla="*/ 1 w 703"/>
                    <a:gd name="T51" fmla="*/ 0 h 1223"/>
                    <a:gd name="T52" fmla="*/ 1 w 703"/>
                    <a:gd name="T53" fmla="*/ 0 h 1223"/>
                    <a:gd name="T54" fmla="*/ 1 w 703"/>
                    <a:gd name="T55" fmla="*/ 0 h 1223"/>
                    <a:gd name="T56" fmla="*/ 0 w 703"/>
                    <a:gd name="T57" fmla="*/ 0 h 12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03"/>
                    <a:gd name="T88" fmla="*/ 0 h 1223"/>
                    <a:gd name="T89" fmla="*/ 703 w 703"/>
                    <a:gd name="T90" fmla="*/ 1223 h 12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03" h="1223">
                      <a:moveTo>
                        <a:pt x="0" y="1038"/>
                      </a:moveTo>
                      <a:lnTo>
                        <a:pt x="3" y="992"/>
                      </a:lnTo>
                      <a:lnTo>
                        <a:pt x="48" y="853"/>
                      </a:lnTo>
                      <a:lnTo>
                        <a:pt x="117" y="760"/>
                      </a:lnTo>
                      <a:lnTo>
                        <a:pt x="95" y="734"/>
                      </a:lnTo>
                      <a:lnTo>
                        <a:pt x="103" y="644"/>
                      </a:lnTo>
                      <a:lnTo>
                        <a:pt x="69" y="539"/>
                      </a:lnTo>
                      <a:lnTo>
                        <a:pt x="56" y="402"/>
                      </a:lnTo>
                      <a:lnTo>
                        <a:pt x="108" y="253"/>
                      </a:lnTo>
                      <a:lnTo>
                        <a:pt x="182" y="149"/>
                      </a:lnTo>
                      <a:lnTo>
                        <a:pt x="179" y="120"/>
                      </a:lnTo>
                      <a:lnTo>
                        <a:pt x="233" y="28"/>
                      </a:lnTo>
                      <a:lnTo>
                        <a:pt x="657" y="0"/>
                      </a:lnTo>
                      <a:lnTo>
                        <a:pt x="676" y="23"/>
                      </a:lnTo>
                      <a:lnTo>
                        <a:pt x="657" y="783"/>
                      </a:lnTo>
                      <a:lnTo>
                        <a:pt x="703" y="1150"/>
                      </a:lnTo>
                      <a:lnTo>
                        <a:pt x="686" y="1167"/>
                      </a:lnTo>
                      <a:lnTo>
                        <a:pt x="659" y="1150"/>
                      </a:lnTo>
                      <a:lnTo>
                        <a:pt x="625" y="1167"/>
                      </a:lnTo>
                      <a:lnTo>
                        <a:pt x="597" y="1147"/>
                      </a:lnTo>
                      <a:lnTo>
                        <a:pt x="595" y="1159"/>
                      </a:lnTo>
                      <a:lnTo>
                        <a:pt x="560" y="1163"/>
                      </a:lnTo>
                      <a:lnTo>
                        <a:pt x="516" y="1184"/>
                      </a:lnTo>
                      <a:lnTo>
                        <a:pt x="501" y="1172"/>
                      </a:lnTo>
                      <a:lnTo>
                        <a:pt x="479" y="1214"/>
                      </a:lnTo>
                      <a:lnTo>
                        <a:pt x="459" y="1223"/>
                      </a:lnTo>
                      <a:lnTo>
                        <a:pt x="389" y="1106"/>
                      </a:lnTo>
                      <a:lnTo>
                        <a:pt x="401" y="1022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 46"/>
                <p:cNvSpPr>
                  <a:spLocks/>
                </p:cNvSpPr>
                <p:nvPr/>
              </p:nvSpPr>
              <p:spPr bwMode="gray">
                <a:xfrm>
                  <a:off x="2996" y="2099"/>
                  <a:ext cx="658" cy="573"/>
                </a:xfrm>
                <a:custGeom>
                  <a:avLst/>
                  <a:gdLst>
                    <a:gd name="T0" fmla="*/ 0 w 1318"/>
                    <a:gd name="T1" fmla="*/ 0 h 1149"/>
                    <a:gd name="T2" fmla="*/ 0 w 1318"/>
                    <a:gd name="T3" fmla="*/ 0 h 1149"/>
                    <a:gd name="T4" fmla="*/ 0 w 1318"/>
                    <a:gd name="T5" fmla="*/ 0 h 1149"/>
                    <a:gd name="T6" fmla="*/ 0 w 1318"/>
                    <a:gd name="T7" fmla="*/ 0 h 1149"/>
                    <a:gd name="T8" fmla="*/ 0 w 1318"/>
                    <a:gd name="T9" fmla="*/ 0 h 1149"/>
                    <a:gd name="T10" fmla="*/ 0 w 1318"/>
                    <a:gd name="T11" fmla="*/ 0 h 1149"/>
                    <a:gd name="T12" fmla="*/ 0 w 1318"/>
                    <a:gd name="T13" fmla="*/ 0 h 1149"/>
                    <a:gd name="T14" fmla="*/ 0 w 1318"/>
                    <a:gd name="T15" fmla="*/ 0 h 1149"/>
                    <a:gd name="T16" fmla="*/ 0 w 1318"/>
                    <a:gd name="T17" fmla="*/ 0 h 1149"/>
                    <a:gd name="T18" fmla="*/ 0 w 1318"/>
                    <a:gd name="T19" fmla="*/ 0 h 1149"/>
                    <a:gd name="T20" fmla="*/ 0 w 1318"/>
                    <a:gd name="T21" fmla="*/ 0 h 1149"/>
                    <a:gd name="T22" fmla="*/ 0 w 1318"/>
                    <a:gd name="T23" fmla="*/ 0 h 1149"/>
                    <a:gd name="T24" fmla="*/ 0 w 1318"/>
                    <a:gd name="T25" fmla="*/ 0 h 1149"/>
                    <a:gd name="T26" fmla="*/ 0 w 1318"/>
                    <a:gd name="T27" fmla="*/ 0 h 1149"/>
                    <a:gd name="T28" fmla="*/ 0 w 1318"/>
                    <a:gd name="T29" fmla="*/ 0 h 1149"/>
                    <a:gd name="T30" fmla="*/ 0 w 1318"/>
                    <a:gd name="T31" fmla="*/ 0 h 1149"/>
                    <a:gd name="T32" fmla="*/ 0 w 1318"/>
                    <a:gd name="T33" fmla="*/ 0 h 1149"/>
                    <a:gd name="T34" fmla="*/ 0 w 1318"/>
                    <a:gd name="T35" fmla="*/ 0 h 1149"/>
                    <a:gd name="T36" fmla="*/ 0 w 1318"/>
                    <a:gd name="T37" fmla="*/ 0 h 1149"/>
                    <a:gd name="T38" fmla="*/ 0 w 1318"/>
                    <a:gd name="T39" fmla="*/ 0 h 1149"/>
                    <a:gd name="T40" fmla="*/ 0 w 1318"/>
                    <a:gd name="T41" fmla="*/ 0 h 1149"/>
                    <a:gd name="T42" fmla="*/ 0 w 1318"/>
                    <a:gd name="T43" fmla="*/ 0 h 1149"/>
                    <a:gd name="T44" fmla="*/ 0 w 1318"/>
                    <a:gd name="T45" fmla="*/ 0 h 1149"/>
                    <a:gd name="T46" fmla="*/ 0 w 1318"/>
                    <a:gd name="T47" fmla="*/ 0 h 1149"/>
                    <a:gd name="T48" fmla="*/ 0 w 1318"/>
                    <a:gd name="T49" fmla="*/ 0 h 1149"/>
                    <a:gd name="T50" fmla="*/ 0 w 1318"/>
                    <a:gd name="T51" fmla="*/ 0 h 1149"/>
                    <a:gd name="T52" fmla="*/ 0 w 1318"/>
                    <a:gd name="T53" fmla="*/ 0 h 1149"/>
                    <a:gd name="T54" fmla="*/ 0 w 1318"/>
                    <a:gd name="T55" fmla="*/ 0 h 1149"/>
                    <a:gd name="T56" fmla="*/ 0 w 1318"/>
                    <a:gd name="T57" fmla="*/ 0 h 1149"/>
                    <a:gd name="T58" fmla="*/ 0 w 1318"/>
                    <a:gd name="T59" fmla="*/ 0 h 1149"/>
                    <a:gd name="T60" fmla="*/ 0 w 1318"/>
                    <a:gd name="T61" fmla="*/ 0 h 1149"/>
                    <a:gd name="T62" fmla="*/ 0 w 1318"/>
                    <a:gd name="T63" fmla="*/ 0 h 1149"/>
                    <a:gd name="T64" fmla="*/ 0 w 1318"/>
                    <a:gd name="T65" fmla="*/ 0 h 1149"/>
                    <a:gd name="T66" fmla="*/ 0 w 1318"/>
                    <a:gd name="T67" fmla="*/ 0 h 1149"/>
                    <a:gd name="T68" fmla="*/ 0 w 1318"/>
                    <a:gd name="T69" fmla="*/ 0 h 1149"/>
                    <a:gd name="T70" fmla="*/ 0 w 1318"/>
                    <a:gd name="T71" fmla="*/ 0 h 1149"/>
                    <a:gd name="T72" fmla="*/ 0 w 1318"/>
                    <a:gd name="T73" fmla="*/ 0 h 1149"/>
                    <a:gd name="T74" fmla="*/ 0 w 1318"/>
                    <a:gd name="T75" fmla="*/ 0 h 1149"/>
                    <a:gd name="T76" fmla="*/ 0 w 1318"/>
                    <a:gd name="T77" fmla="*/ 0 h 114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18"/>
                    <a:gd name="T118" fmla="*/ 0 h 1149"/>
                    <a:gd name="T119" fmla="*/ 1318 w 1318"/>
                    <a:gd name="T120" fmla="*/ 1149 h 114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18" h="1149">
                      <a:moveTo>
                        <a:pt x="0" y="16"/>
                      </a:moveTo>
                      <a:lnTo>
                        <a:pt x="79" y="165"/>
                      </a:lnTo>
                      <a:lnTo>
                        <a:pt x="118" y="200"/>
                      </a:lnTo>
                      <a:lnTo>
                        <a:pt x="141" y="193"/>
                      </a:lnTo>
                      <a:lnTo>
                        <a:pt x="164" y="212"/>
                      </a:lnTo>
                      <a:lnTo>
                        <a:pt x="167" y="232"/>
                      </a:lnTo>
                      <a:lnTo>
                        <a:pt x="146" y="233"/>
                      </a:lnTo>
                      <a:lnTo>
                        <a:pt x="121" y="286"/>
                      </a:lnTo>
                      <a:lnTo>
                        <a:pt x="179" y="369"/>
                      </a:lnTo>
                      <a:lnTo>
                        <a:pt x="224" y="382"/>
                      </a:lnTo>
                      <a:lnTo>
                        <a:pt x="218" y="920"/>
                      </a:lnTo>
                      <a:lnTo>
                        <a:pt x="222" y="1050"/>
                      </a:lnTo>
                      <a:lnTo>
                        <a:pt x="1100" y="1021"/>
                      </a:lnTo>
                      <a:lnTo>
                        <a:pt x="1110" y="1099"/>
                      </a:lnTo>
                      <a:lnTo>
                        <a:pt x="1074" y="1149"/>
                      </a:lnTo>
                      <a:lnTo>
                        <a:pt x="1207" y="1142"/>
                      </a:lnTo>
                      <a:lnTo>
                        <a:pt x="1230" y="1099"/>
                      </a:lnTo>
                      <a:lnTo>
                        <a:pt x="1233" y="1050"/>
                      </a:lnTo>
                      <a:lnTo>
                        <a:pt x="1263" y="1013"/>
                      </a:lnTo>
                      <a:lnTo>
                        <a:pt x="1276" y="978"/>
                      </a:lnTo>
                      <a:lnTo>
                        <a:pt x="1309" y="973"/>
                      </a:lnTo>
                      <a:lnTo>
                        <a:pt x="1318" y="891"/>
                      </a:lnTo>
                      <a:lnTo>
                        <a:pt x="1299" y="885"/>
                      </a:lnTo>
                      <a:lnTo>
                        <a:pt x="1270" y="883"/>
                      </a:lnTo>
                      <a:lnTo>
                        <a:pt x="1239" y="824"/>
                      </a:lnTo>
                      <a:lnTo>
                        <a:pt x="1223" y="744"/>
                      </a:lnTo>
                      <a:lnTo>
                        <a:pt x="1190" y="689"/>
                      </a:lnTo>
                      <a:lnTo>
                        <a:pt x="1138" y="668"/>
                      </a:lnTo>
                      <a:lnTo>
                        <a:pt x="1071" y="616"/>
                      </a:lnTo>
                      <a:lnTo>
                        <a:pt x="1050" y="545"/>
                      </a:lnTo>
                      <a:lnTo>
                        <a:pt x="1087" y="435"/>
                      </a:lnTo>
                      <a:lnTo>
                        <a:pt x="1056" y="414"/>
                      </a:lnTo>
                      <a:lnTo>
                        <a:pt x="978" y="415"/>
                      </a:lnTo>
                      <a:lnTo>
                        <a:pt x="965" y="344"/>
                      </a:lnTo>
                      <a:lnTo>
                        <a:pt x="836" y="213"/>
                      </a:lnTo>
                      <a:lnTo>
                        <a:pt x="807" y="102"/>
                      </a:lnTo>
                      <a:lnTo>
                        <a:pt x="821" y="58"/>
                      </a:lnTo>
                      <a:lnTo>
                        <a:pt x="763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Freeform 47"/>
                <p:cNvSpPr>
                  <a:spLocks/>
                </p:cNvSpPr>
                <p:nvPr/>
              </p:nvSpPr>
              <p:spPr bwMode="gray">
                <a:xfrm>
                  <a:off x="1297" y="876"/>
                  <a:ext cx="1012" cy="645"/>
                </a:xfrm>
                <a:custGeom>
                  <a:avLst/>
                  <a:gdLst>
                    <a:gd name="T0" fmla="*/ 0 w 2027"/>
                    <a:gd name="T1" fmla="*/ 0 h 1293"/>
                    <a:gd name="T2" fmla="*/ 0 w 2027"/>
                    <a:gd name="T3" fmla="*/ 0 h 1293"/>
                    <a:gd name="T4" fmla="*/ 0 w 2027"/>
                    <a:gd name="T5" fmla="*/ 0 h 1293"/>
                    <a:gd name="T6" fmla="*/ 0 w 2027"/>
                    <a:gd name="T7" fmla="*/ 0 h 1293"/>
                    <a:gd name="T8" fmla="*/ 0 w 2027"/>
                    <a:gd name="T9" fmla="*/ 0 h 1293"/>
                    <a:gd name="T10" fmla="*/ 0 w 2027"/>
                    <a:gd name="T11" fmla="*/ 0 h 1293"/>
                    <a:gd name="T12" fmla="*/ 0 w 2027"/>
                    <a:gd name="T13" fmla="*/ 0 h 1293"/>
                    <a:gd name="T14" fmla="*/ 0 w 2027"/>
                    <a:gd name="T15" fmla="*/ 0 h 1293"/>
                    <a:gd name="T16" fmla="*/ 0 w 2027"/>
                    <a:gd name="T17" fmla="*/ 0 h 1293"/>
                    <a:gd name="T18" fmla="*/ 0 w 2027"/>
                    <a:gd name="T19" fmla="*/ 0 h 1293"/>
                    <a:gd name="T20" fmla="*/ 0 w 2027"/>
                    <a:gd name="T21" fmla="*/ 0 h 1293"/>
                    <a:gd name="T22" fmla="*/ 0 w 2027"/>
                    <a:gd name="T23" fmla="*/ 0 h 1293"/>
                    <a:gd name="T24" fmla="*/ 0 w 2027"/>
                    <a:gd name="T25" fmla="*/ 0 h 1293"/>
                    <a:gd name="T26" fmla="*/ 0 w 2027"/>
                    <a:gd name="T27" fmla="*/ 0 h 1293"/>
                    <a:gd name="T28" fmla="*/ 0 w 2027"/>
                    <a:gd name="T29" fmla="*/ 0 h 1293"/>
                    <a:gd name="T30" fmla="*/ 0 w 2027"/>
                    <a:gd name="T31" fmla="*/ 0 h 1293"/>
                    <a:gd name="T32" fmla="*/ 0 w 2027"/>
                    <a:gd name="T33" fmla="*/ 0 h 1293"/>
                    <a:gd name="T34" fmla="*/ 0 w 2027"/>
                    <a:gd name="T35" fmla="*/ 0 h 1293"/>
                    <a:gd name="T36" fmla="*/ 0 w 2027"/>
                    <a:gd name="T37" fmla="*/ 0 h 1293"/>
                    <a:gd name="T38" fmla="*/ 0 w 2027"/>
                    <a:gd name="T39" fmla="*/ 0 h 1293"/>
                    <a:gd name="T40" fmla="*/ 0 w 2027"/>
                    <a:gd name="T41" fmla="*/ 0 h 1293"/>
                    <a:gd name="T42" fmla="*/ 0 w 2027"/>
                    <a:gd name="T43" fmla="*/ 0 h 1293"/>
                    <a:gd name="T44" fmla="*/ 0 w 2027"/>
                    <a:gd name="T45" fmla="*/ 0 h 1293"/>
                    <a:gd name="T46" fmla="*/ 0 w 2027"/>
                    <a:gd name="T47" fmla="*/ 0 h 1293"/>
                    <a:gd name="T48" fmla="*/ 0 w 2027"/>
                    <a:gd name="T49" fmla="*/ 0 h 1293"/>
                    <a:gd name="T50" fmla="*/ 0 w 2027"/>
                    <a:gd name="T51" fmla="*/ 0 h 1293"/>
                    <a:gd name="T52" fmla="*/ 0 w 2027"/>
                    <a:gd name="T53" fmla="*/ 0 h 1293"/>
                    <a:gd name="T54" fmla="*/ 0 w 2027"/>
                    <a:gd name="T55" fmla="*/ 0 h 1293"/>
                    <a:gd name="T56" fmla="*/ 0 w 2027"/>
                    <a:gd name="T57" fmla="*/ 0 h 1293"/>
                    <a:gd name="T58" fmla="*/ 0 w 2027"/>
                    <a:gd name="T59" fmla="*/ 0 h 1293"/>
                    <a:gd name="T60" fmla="*/ 0 w 2027"/>
                    <a:gd name="T61" fmla="*/ 0 h 1293"/>
                    <a:gd name="T62" fmla="*/ 0 w 2027"/>
                    <a:gd name="T63" fmla="*/ 0 h 1293"/>
                    <a:gd name="T64" fmla="*/ 0 w 2027"/>
                    <a:gd name="T65" fmla="*/ 0 h 1293"/>
                    <a:gd name="T66" fmla="*/ 0 w 2027"/>
                    <a:gd name="T67" fmla="*/ 0 h 1293"/>
                    <a:gd name="T68" fmla="*/ 0 w 2027"/>
                    <a:gd name="T69" fmla="*/ 0 h 129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7"/>
                    <a:gd name="T106" fmla="*/ 0 h 1293"/>
                    <a:gd name="T107" fmla="*/ 2027 w 2027"/>
                    <a:gd name="T108" fmla="*/ 1293 h 129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7" h="1293">
                      <a:moveTo>
                        <a:pt x="0" y="241"/>
                      </a:moveTo>
                      <a:lnTo>
                        <a:pt x="35" y="328"/>
                      </a:lnTo>
                      <a:lnTo>
                        <a:pt x="39" y="382"/>
                      </a:lnTo>
                      <a:lnTo>
                        <a:pt x="20" y="390"/>
                      </a:lnTo>
                      <a:lnTo>
                        <a:pt x="81" y="449"/>
                      </a:lnTo>
                      <a:lnTo>
                        <a:pt x="143" y="603"/>
                      </a:lnTo>
                      <a:lnTo>
                        <a:pt x="165" y="597"/>
                      </a:lnTo>
                      <a:lnTo>
                        <a:pt x="167" y="619"/>
                      </a:lnTo>
                      <a:lnTo>
                        <a:pt x="197" y="628"/>
                      </a:lnTo>
                      <a:lnTo>
                        <a:pt x="219" y="631"/>
                      </a:lnTo>
                      <a:lnTo>
                        <a:pt x="164" y="743"/>
                      </a:lnTo>
                      <a:lnTo>
                        <a:pt x="173" y="817"/>
                      </a:lnTo>
                      <a:lnTo>
                        <a:pt x="128" y="889"/>
                      </a:lnTo>
                      <a:lnTo>
                        <a:pt x="159" y="921"/>
                      </a:lnTo>
                      <a:lnTo>
                        <a:pt x="239" y="876"/>
                      </a:lnTo>
                      <a:lnTo>
                        <a:pt x="297" y="1119"/>
                      </a:lnTo>
                      <a:lnTo>
                        <a:pt x="334" y="1131"/>
                      </a:lnTo>
                      <a:lnTo>
                        <a:pt x="341" y="1205"/>
                      </a:lnTo>
                      <a:lnTo>
                        <a:pt x="372" y="1236"/>
                      </a:lnTo>
                      <a:lnTo>
                        <a:pt x="395" y="1209"/>
                      </a:lnTo>
                      <a:lnTo>
                        <a:pt x="449" y="1233"/>
                      </a:lnTo>
                      <a:lnTo>
                        <a:pt x="482" y="1207"/>
                      </a:lnTo>
                      <a:lnTo>
                        <a:pt x="590" y="1228"/>
                      </a:lnTo>
                      <a:lnTo>
                        <a:pt x="616" y="1234"/>
                      </a:lnTo>
                      <a:lnTo>
                        <a:pt x="640" y="1185"/>
                      </a:lnTo>
                      <a:lnTo>
                        <a:pt x="686" y="1263"/>
                      </a:lnTo>
                      <a:lnTo>
                        <a:pt x="708" y="1139"/>
                      </a:lnTo>
                      <a:lnTo>
                        <a:pt x="1259" y="1221"/>
                      </a:lnTo>
                      <a:lnTo>
                        <a:pt x="1937" y="1293"/>
                      </a:lnTo>
                      <a:lnTo>
                        <a:pt x="1960" y="1060"/>
                      </a:lnTo>
                      <a:lnTo>
                        <a:pt x="2027" y="303"/>
                      </a:lnTo>
                      <a:lnTo>
                        <a:pt x="1130" y="198"/>
                      </a:lnTo>
                      <a:lnTo>
                        <a:pt x="682" y="124"/>
                      </a:lnTo>
                      <a:lnTo>
                        <a:pt x="53" y="0"/>
                      </a:lnTo>
                      <a:lnTo>
                        <a:pt x="0" y="241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Freeform 48"/>
                <p:cNvSpPr>
                  <a:spLocks/>
                </p:cNvSpPr>
                <p:nvPr/>
              </p:nvSpPr>
              <p:spPr bwMode="gray">
                <a:xfrm>
                  <a:off x="2218" y="1770"/>
                  <a:ext cx="817" cy="411"/>
                </a:xfrm>
                <a:custGeom>
                  <a:avLst/>
                  <a:gdLst>
                    <a:gd name="T0" fmla="*/ 0 w 1638"/>
                    <a:gd name="T1" fmla="*/ 1 h 821"/>
                    <a:gd name="T2" fmla="*/ 0 w 1638"/>
                    <a:gd name="T3" fmla="*/ 0 h 821"/>
                    <a:gd name="T4" fmla="*/ 0 w 1638"/>
                    <a:gd name="T5" fmla="*/ 1 h 821"/>
                    <a:gd name="T6" fmla="*/ 0 w 1638"/>
                    <a:gd name="T7" fmla="*/ 1 h 821"/>
                    <a:gd name="T8" fmla="*/ 0 w 1638"/>
                    <a:gd name="T9" fmla="*/ 1 h 821"/>
                    <a:gd name="T10" fmla="*/ 0 w 1638"/>
                    <a:gd name="T11" fmla="*/ 1 h 821"/>
                    <a:gd name="T12" fmla="*/ 0 w 1638"/>
                    <a:gd name="T13" fmla="*/ 1 h 821"/>
                    <a:gd name="T14" fmla="*/ 0 w 1638"/>
                    <a:gd name="T15" fmla="*/ 1 h 821"/>
                    <a:gd name="T16" fmla="*/ 0 w 1638"/>
                    <a:gd name="T17" fmla="*/ 1 h 821"/>
                    <a:gd name="T18" fmla="*/ 0 w 1638"/>
                    <a:gd name="T19" fmla="*/ 1 h 821"/>
                    <a:gd name="T20" fmla="*/ 0 w 1638"/>
                    <a:gd name="T21" fmla="*/ 1 h 821"/>
                    <a:gd name="T22" fmla="*/ 0 w 1638"/>
                    <a:gd name="T23" fmla="*/ 1 h 821"/>
                    <a:gd name="T24" fmla="*/ 0 w 1638"/>
                    <a:gd name="T25" fmla="*/ 1 h 821"/>
                    <a:gd name="T26" fmla="*/ 0 w 1638"/>
                    <a:gd name="T27" fmla="*/ 1 h 821"/>
                    <a:gd name="T28" fmla="*/ 0 w 1638"/>
                    <a:gd name="T29" fmla="*/ 1 h 821"/>
                    <a:gd name="T30" fmla="*/ 0 w 1638"/>
                    <a:gd name="T31" fmla="*/ 1 h 821"/>
                    <a:gd name="T32" fmla="*/ 0 w 1638"/>
                    <a:gd name="T33" fmla="*/ 1 h 821"/>
                    <a:gd name="T34" fmla="*/ 0 w 1638"/>
                    <a:gd name="T35" fmla="*/ 1 h 821"/>
                    <a:gd name="T36" fmla="*/ 0 w 1638"/>
                    <a:gd name="T37" fmla="*/ 1 h 821"/>
                    <a:gd name="T38" fmla="*/ 0 w 1638"/>
                    <a:gd name="T39" fmla="*/ 1 h 8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638"/>
                    <a:gd name="T61" fmla="*/ 0 h 821"/>
                    <a:gd name="T62" fmla="*/ 1638 w 1638"/>
                    <a:gd name="T63" fmla="*/ 821 h 82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638" h="821">
                      <a:moveTo>
                        <a:pt x="0" y="500"/>
                      </a:moveTo>
                      <a:lnTo>
                        <a:pt x="46" y="0"/>
                      </a:lnTo>
                      <a:lnTo>
                        <a:pt x="1055" y="62"/>
                      </a:lnTo>
                      <a:lnTo>
                        <a:pt x="1124" y="113"/>
                      </a:lnTo>
                      <a:lnTo>
                        <a:pt x="1244" y="108"/>
                      </a:lnTo>
                      <a:lnTo>
                        <a:pt x="1301" y="121"/>
                      </a:lnTo>
                      <a:lnTo>
                        <a:pt x="1368" y="151"/>
                      </a:lnTo>
                      <a:lnTo>
                        <a:pt x="1403" y="193"/>
                      </a:lnTo>
                      <a:lnTo>
                        <a:pt x="1433" y="203"/>
                      </a:lnTo>
                      <a:lnTo>
                        <a:pt x="1489" y="358"/>
                      </a:lnTo>
                      <a:lnTo>
                        <a:pt x="1490" y="406"/>
                      </a:lnTo>
                      <a:lnTo>
                        <a:pt x="1527" y="478"/>
                      </a:lnTo>
                      <a:lnTo>
                        <a:pt x="1545" y="597"/>
                      </a:lnTo>
                      <a:lnTo>
                        <a:pt x="1536" y="633"/>
                      </a:lnTo>
                      <a:lnTo>
                        <a:pt x="1559" y="672"/>
                      </a:lnTo>
                      <a:lnTo>
                        <a:pt x="1638" y="821"/>
                      </a:lnTo>
                      <a:lnTo>
                        <a:pt x="909" y="812"/>
                      </a:lnTo>
                      <a:lnTo>
                        <a:pt x="359" y="780"/>
                      </a:lnTo>
                      <a:lnTo>
                        <a:pt x="375" y="531"/>
                      </a:lnTo>
                      <a:lnTo>
                        <a:pt x="0" y="50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Freeform 49"/>
                <p:cNvSpPr>
                  <a:spLocks/>
                </p:cNvSpPr>
                <p:nvPr/>
              </p:nvSpPr>
              <p:spPr bwMode="gray">
                <a:xfrm>
                  <a:off x="686" y="1640"/>
                  <a:ext cx="630" cy="975"/>
                </a:xfrm>
                <a:custGeom>
                  <a:avLst/>
                  <a:gdLst>
                    <a:gd name="T0" fmla="*/ 0 w 1262"/>
                    <a:gd name="T1" fmla="*/ 0 h 1953"/>
                    <a:gd name="T2" fmla="*/ 0 w 1262"/>
                    <a:gd name="T3" fmla="*/ 0 h 1953"/>
                    <a:gd name="T4" fmla="*/ 0 w 1262"/>
                    <a:gd name="T5" fmla="*/ 0 h 1953"/>
                    <a:gd name="T6" fmla="*/ 0 w 1262"/>
                    <a:gd name="T7" fmla="*/ 0 h 1953"/>
                    <a:gd name="T8" fmla="*/ 0 w 1262"/>
                    <a:gd name="T9" fmla="*/ 0 h 1953"/>
                    <a:gd name="T10" fmla="*/ 0 w 1262"/>
                    <a:gd name="T11" fmla="*/ 0 h 1953"/>
                    <a:gd name="T12" fmla="*/ 0 w 1262"/>
                    <a:gd name="T13" fmla="*/ 0 h 1953"/>
                    <a:gd name="T14" fmla="*/ 0 w 1262"/>
                    <a:gd name="T15" fmla="*/ 0 h 1953"/>
                    <a:gd name="T16" fmla="*/ 0 w 1262"/>
                    <a:gd name="T17" fmla="*/ 0 h 1953"/>
                    <a:gd name="T18" fmla="*/ 0 w 1262"/>
                    <a:gd name="T19" fmla="*/ 0 h 1953"/>
                    <a:gd name="T20" fmla="*/ 0 w 1262"/>
                    <a:gd name="T21" fmla="*/ 0 h 19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2"/>
                    <a:gd name="T34" fmla="*/ 0 h 1953"/>
                    <a:gd name="T35" fmla="*/ 1262 w 1262"/>
                    <a:gd name="T36" fmla="*/ 1953 h 19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2" h="1953">
                      <a:moveTo>
                        <a:pt x="0" y="717"/>
                      </a:moveTo>
                      <a:lnTo>
                        <a:pt x="58" y="831"/>
                      </a:lnTo>
                      <a:lnTo>
                        <a:pt x="802" y="1953"/>
                      </a:lnTo>
                      <a:lnTo>
                        <a:pt x="832" y="1692"/>
                      </a:lnTo>
                      <a:lnTo>
                        <a:pt x="877" y="1677"/>
                      </a:lnTo>
                      <a:lnTo>
                        <a:pt x="952" y="1722"/>
                      </a:lnTo>
                      <a:lnTo>
                        <a:pt x="1018" y="1489"/>
                      </a:lnTo>
                      <a:lnTo>
                        <a:pt x="1262" y="251"/>
                      </a:lnTo>
                      <a:lnTo>
                        <a:pt x="723" y="134"/>
                      </a:lnTo>
                      <a:lnTo>
                        <a:pt x="188" y="0"/>
                      </a:lnTo>
                      <a:lnTo>
                        <a:pt x="0" y="71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Freeform 50"/>
                <p:cNvSpPr>
                  <a:spLocks/>
                </p:cNvSpPr>
                <p:nvPr/>
              </p:nvSpPr>
              <p:spPr bwMode="gray">
                <a:xfrm>
                  <a:off x="5090" y="1241"/>
                  <a:ext cx="159" cy="346"/>
                </a:xfrm>
                <a:custGeom>
                  <a:avLst/>
                  <a:gdLst>
                    <a:gd name="T0" fmla="*/ 0 w 322"/>
                    <a:gd name="T1" fmla="*/ 1 h 691"/>
                    <a:gd name="T2" fmla="*/ 0 w 322"/>
                    <a:gd name="T3" fmla="*/ 1 h 691"/>
                    <a:gd name="T4" fmla="*/ 0 w 322"/>
                    <a:gd name="T5" fmla="*/ 1 h 691"/>
                    <a:gd name="T6" fmla="*/ 0 w 322"/>
                    <a:gd name="T7" fmla="*/ 1 h 691"/>
                    <a:gd name="T8" fmla="*/ 0 w 322"/>
                    <a:gd name="T9" fmla="*/ 1 h 691"/>
                    <a:gd name="T10" fmla="*/ 0 w 322"/>
                    <a:gd name="T11" fmla="*/ 0 h 691"/>
                    <a:gd name="T12" fmla="*/ 0 w 322"/>
                    <a:gd name="T13" fmla="*/ 1 h 691"/>
                    <a:gd name="T14" fmla="*/ 0 w 322"/>
                    <a:gd name="T15" fmla="*/ 1 h 691"/>
                    <a:gd name="T16" fmla="*/ 0 w 322"/>
                    <a:gd name="T17" fmla="*/ 1 h 691"/>
                    <a:gd name="T18" fmla="*/ 0 w 322"/>
                    <a:gd name="T19" fmla="*/ 1 h 691"/>
                    <a:gd name="T20" fmla="*/ 0 w 322"/>
                    <a:gd name="T21" fmla="*/ 1 h 691"/>
                    <a:gd name="T22" fmla="*/ 0 w 322"/>
                    <a:gd name="T23" fmla="*/ 1 h 691"/>
                    <a:gd name="T24" fmla="*/ 0 w 322"/>
                    <a:gd name="T25" fmla="*/ 1 h 69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22"/>
                    <a:gd name="T40" fmla="*/ 0 h 691"/>
                    <a:gd name="T41" fmla="*/ 322 w 322"/>
                    <a:gd name="T42" fmla="*/ 691 h 69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22" h="691">
                      <a:moveTo>
                        <a:pt x="0" y="475"/>
                      </a:moveTo>
                      <a:lnTo>
                        <a:pt x="18" y="322"/>
                      </a:lnTo>
                      <a:lnTo>
                        <a:pt x="54" y="251"/>
                      </a:lnTo>
                      <a:lnTo>
                        <a:pt x="58" y="92"/>
                      </a:lnTo>
                      <a:lnTo>
                        <a:pt x="57" y="32"/>
                      </a:lnTo>
                      <a:lnTo>
                        <a:pt x="114" y="0"/>
                      </a:lnTo>
                      <a:lnTo>
                        <a:pt x="248" y="431"/>
                      </a:lnTo>
                      <a:lnTo>
                        <a:pt x="316" y="526"/>
                      </a:lnTo>
                      <a:lnTo>
                        <a:pt x="322" y="544"/>
                      </a:lnTo>
                      <a:lnTo>
                        <a:pt x="312" y="585"/>
                      </a:lnTo>
                      <a:lnTo>
                        <a:pt x="249" y="634"/>
                      </a:lnTo>
                      <a:lnTo>
                        <a:pt x="30" y="691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51"/>
                <p:cNvSpPr>
                  <a:spLocks/>
                </p:cNvSpPr>
                <p:nvPr/>
              </p:nvSpPr>
              <p:spPr bwMode="gray">
                <a:xfrm>
                  <a:off x="4912" y="1800"/>
                  <a:ext cx="131" cy="303"/>
                </a:xfrm>
                <a:custGeom>
                  <a:avLst/>
                  <a:gdLst>
                    <a:gd name="T0" fmla="*/ 0 w 262"/>
                    <a:gd name="T1" fmla="*/ 1 h 606"/>
                    <a:gd name="T2" fmla="*/ 1 w 262"/>
                    <a:gd name="T3" fmla="*/ 1 h 606"/>
                    <a:gd name="T4" fmla="*/ 1 w 262"/>
                    <a:gd name="T5" fmla="*/ 1 h 606"/>
                    <a:gd name="T6" fmla="*/ 1 w 262"/>
                    <a:gd name="T7" fmla="*/ 1 h 606"/>
                    <a:gd name="T8" fmla="*/ 1 w 262"/>
                    <a:gd name="T9" fmla="*/ 1 h 606"/>
                    <a:gd name="T10" fmla="*/ 1 w 262"/>
                    <a:gd name="T11" fmla="*/ 1 h 606"/>
                    <a:gd name="T12" fmla="*/ 1 w 262"/>
                    <a:gd name="T13" fmla="*/ 1 h 606"/>
                    <a:gd name="T14" fmla="*/ 1 w 262"/>
                    <a:gd name="T15" fmla="*/ 0 h 606"/>
                    <a:gd name="T16" fmla="*/ 1 w 262"/>
                    <a:gd name="T17" fmla="*/ 1 h 606"/>
                    <a:gd name="T18" fmla="*/ 1 w 262"/>
                    <a:gd name="T19" fmla="*/ 1 h 606"/>
                    <a:gd name="T20" fmla="*/ 1 w 262"/>
                    <a:gd name="T21" fmla="*/ 1 h 606"/>
                    <a:gd name="T22" fmla="*/ 1 w 262"/>
                    <a:gd name="T23" fmla="*/ 1 h 606"/>
                    <a:gd name="T24" fmla="*/ 1 w 262"/>
                    <a:gd name="T25" fmla="*/ 1 h 606"/>
                    <a:gd name="T26" fmla="*/ 1 w 262"/>
                    <a:gd name="T27" fmla="*/ 1 h 606"/>
                    <a:gd name="T28" fmla="*/ 1 w 262"/>
                    <a:gd name="T29" fmla="*/ 1 h 606"/>
                    <a:gd name="T30" fmla="*/ 1 w 262"/>
                    <a:gd name="T31" fmla="*/ 1 h 606"/>
                    <a:gd name="T32" fmla="*/ 1 w 262"/>
                    <a:gd name="T33" fmla="*/ 1 h 606"/>
                    <a:gd name="T34" fmla="*/ 1 w 262"/>
                    <a:gd name="T35" fmla="*/ 1 h 606"/>
                    <a:gd name="T36" fmla="*/ 1 w 262"/>
                    <a:gd name="T37" fmla="*/ 1 h 606"/>
                    <a:gd name="T38" fmla="*/ 1 w 262"/>
                    <a:gd name="T39" fmla="*/ 1 h 606"/>
                    <a:gd name="T40" fmla="*/ 1 w 262"/>
                    <a:gd name="T41" fmla="*/ 1 h 606"/>
                    <a:gd name="T42" fmla="*/ 1 w 262"/>
                    <a:gd name="T43" fmla="*/ 1 h 606"/>
                    <a:gd name="T44" fmla="*/ 1 w 262"/>
                    <a:gd name="T45" fmla="*/ 1 h 606"/>
                    <a:gd name="T46" fmla="*/ 1 w 262"/>
                    <a:gd name="T47" fmla="*/ 1 h 606"/>
                    <a:gd name="T48" fmla="*/ 1 w 262"/>
                    <a:gd name="T49" fmla="*/ 1 h 606"/>
                    <a:gd name="T50" fmla="*/ 1 w 262"/>
                    <a:gd name="T51" fmla="*/ 1 h 606"/>
                    <a:gd name="T52" fmla="*/ 1 w 262"/>
                    <a:gd name="T53" fmla="*/ 1 h 606"/>
                    <a:gd name="T54" fmla="*/ 1 w 262"/>
                    <a:gd name="T55" fmla="*/ 1 h 606"/>
                    <a:gd name="T56" fmla="*/ 1 w 262"/>
                    <a:gd name="T57" fmla="*/ 1 h 606"/>
                    <a:gd name="T58" fmla="*/ 1 w 262"/>
                    <a:gd name="T59" fmla="*/ 1 h 606"/>
                    <a:gd name="T60" fmla="*/ 1 w 262"/>
                    <a:gd name="T61" fmla="*/ 1 h 606"/>
                    <a:gd name="T62" fmla="*/ 1 w 262"/>
                    <a:gd name="T63" fmla="*/ 1 h 606"/>
                    <a:gd name="T64" fmla="*/ 1 w 262"/>
                    <a:gd name="T65" fmla="*/ 1 h 606"/>
                    <a:gd name="T66" fmla="*/ 1 w 262"/>
                    <a:gd name="T67" fmla="*/ 1 h 606"/>
                    <a:gd name="T68" fmla="*/ 1 w 262"/>
                    <a:gd name="T69" fmla="*/ 1 h 606"/>
                    <a:gd name="T70" fmla="*/ 1 w 262"/>
                    <a:gd name="T71" fmla="*/ 1 h 606"/>
                    <a:gd name="T72" fmla="*/ 1 w 262"/>
                    <a:gd name="T73" fmla="*/ 1 h 606"/>
                    <a:gd name="T74" fmla="*/ 0 w 262"/>
                    <a:gd name="T75" fmla="*/ 1 h 60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62"/>
                    <a:gd name="T115" fmla="*/ 0 h 606"/>
                    <a:gd name="T116" fmla="*/ 262 w 262"/>
                    <a:gd name="T117" fmla="*/ 606 h 60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62" h="606">
                      <a:moveTo>
                        <a:pt x="0" y="448"/>
                      </a:moveTo>
                      <a:lnTo>
                        <a:pt x="14" y="412"/>
                      </a:lnTo>
                      <a:lnTo>
                        <a:pt x="59" y="381"/>
                      </a:lnTo>
                      <a:lnTo>
                        <a:pt x="82" y="332"/>
                      </a:lnTo>
                      <a:lnTo>
                        <a:pt x="121" y="295"/>
                      </a:lnTo>
                      <a:lnTo>
                        <a:pt x="9" y="203"/>
                      </a:lnTo>
                      <a:lnTo>
                        <a:pt x="6" y="116"/>
                      </a:lnTo>
                      <a:lnTo>
                        <a:pt x="58" y="0"/>
                      </a:lnTo>
                      <a:lnTo>
                        <a:pt x="228" y="57"/>
                      </a:lnTo>
                      <a:lnTo>
                        <a:pt x="230" y="80"/>
                      </a:lnTo>
                      <a:lnTo>
                        <a:pt x="211" y="146"/>
                      </a:lnTo>
                      <a:lnTo>
                        <a:pt x="191" y="164"/>
                      </a:lnTo>
                      <a:lnTo>
                        <a:pt x="188" y="197"/>
                      </a:lnTo>
                      <a:lnTo>
                        <a:pt x="206" y="207"/>
                      </a:lnTo>
                      <a:lnTo>
                        <a:pt x="224" y="203"/>
                      </a:lnTo>
                      <a:lnTo>
                        <a:pt x="242" y="205"/>
                      </a:lnTo>
                      <a:lnTo>
                        <a:pt x="238" y="191"/>
                      </a:lnTo>
                      <a:lnTo>
                        <a:pt x="247" y="197"/>
                      </a:lnTo>
                      <a:lnTo>
                        <a:pt x="260" y="237"/>
                      </a:lnTo>
                      <a:lnTo>
                        <a:pt x="262" y="364"/>
                      </a:lnTo>
                      <a:lnTo>
                        <a:pt x="258" y="331"/>
                      </a:lnTo>
                      <a:lnTo>
                        <a:pt x="248" y="301"/>
                      </a:lnTo>
                      <a:lnTo>
                        <a:pt x="245" y="319"/>
                      </a:lnTo>
                      <a:lnTo>
                        <a:pt x="251" y="347"/>
                      </a:lnTo>
                      <a:lnTo>
                        <a:pt x="245" y="364"/>
                      </a:lnTo>
                      <a:lnTo>
                        <a:pt x="248" y="398"/>
                      </a:lnTo>
                      <a:lnTo>
                        <a:pt x="234" y="433"/>
                      </a:lnTo>
                      <a:lnTo>
                        <a:pt x="218" y="435"/>
                      </a:lnTo>
                      <a:lnTo>
                        <a:pt x="224" y="464"/>
                      </a:lnTo>
                      <a:lnTo>
                        <a:pt x="198" y="507"/>
                      </a:lnTo>
                      <a:lnTo>
                        <a:pt x="163" y="605"/>
                      </a:lnTo>
                      <a:lnTo>
                        <a:pt x="145" y="606"/>
                      </a:lnTo>
                      <a:lnTo>
                        <a:pt x="151" y="567"/>
                      </a:lnTo>
                      <a:lnTo>
                        <a:pt x="140" y="549"/>
                      </a:lnTo>
                      <a:lnTo>
                        <a:pt x="97" y="553"/>
                      </a:lnTo>
                      <a:lnTo>
                        <a:pt x="33" y="513"/>
                      </a:lnTo>
                      <a:lnTo>
                        <a:pt x="11" y="496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 52"/>
                <p:cNvSpPr>
                  <a:spLocks/>
                </p:cNvSpPr>
                <p:nvPr/>
              </p:nvSpPr>
              <p:spPr bwMode="gray">
                <a:xfrm>
                  <a:off x="1581" y="2466"/>
                  <a:ext cx="696" cy="713"/>
                </a:xfrm>
                <a:custGeom>
                  <a:avLst/>
                  <a:gdLst>
                    <a:gd name="T0" fmla="*/ 0 w 1396"/>
                    <a:gd name="T1" fmla="*/ 0 h 1427"/>
                    <a:gd name="T2" fmla="*/ 0 w 1396"/>
                    <a:gd name="T3" fmla="*/ 0 h 1427"/>
                    <a:gd name="T4" fmla="*/ 0 w 1396"/>
                    <a:gd name="T5" fmla="*/ 0 h 1427"/>
                    <a:gd name="T6" fmla="*/ 0 w 1396"/>
                    <a:gd name="T7" fmla="*/ 0 h 1427"/>
                    <a:gd name="T8" fmla="*/ 0 w 1396"/>
                    <a:gd name="T9" fmla="*/ 0 h 1427"/>
                    <a:gd name="T10" fmla="*/ 0 w 1396"/>
                    <a:gd name="T11" fmla="*/ 0 h 1427"/>
                    <a:gd name="T12" fmla="*/ 0 w 1396"/>
                    <a:gd name="T13" fmla="*/ 0 h 1427"/>
                    <a:gd name="T14" fmla="*/ 0 w 1396"/>
                    <a:gd name="T15" fmla="*/ 0 h 1427"/>
                    <a:gd name="T16" fmla="*/ 0 w 1396"/>
                    <a:gd name="T17" fmla="*/ 0 h 1427"/>
                    <a:gd name="T18" fmla="*/ 0 w 1396"/>
                    <a:gd name="T19" fmla="*/ 0 h 1427"/>
                    <a:gd name="T20" fmla="*/ 0 w 1396"/>
                    <a:gd name="T21" fmla="*/ 0 h 1427"/>
                    <a:gd name="T22" fmla="*/ 0 w 1396"/>
                    <a:gd name="T23" fmla="*/ 0 h 142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396"/>
                    <a:gd name="T37" fmla="*/ 0 h 1427"/>
                    <a:gd name="T38" fmla="*/ 1396 w 1396"/>
                    <a:gd name="T39" fmla="*/ 1427 h 142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396" h="1427">
                      <a:moveTo>
                        <a:pt x="0" y="1402"/>
                      </a:moveTo>
                      <a:lnTo>
                        <a:pt x="174" y="1427"/>
                      </a:lnTo>
                      <a:lnTo>
                        <a:pt x="191" y="1319"/>
                      </a:lnTo>
                      <a:lnTo>
                        <a:pt x="544" y="1364"/>
                      </a:lnTo>
                      <a:lnTo>
                        <a:pt x="528" y="1312"/>
                      </a:lnTo>
                      <a:lnTo>
                        <a:pt x="583" y="1317"/>
                      </a:lnTo>
                      <a:lnTo>
                        <a:pt x="1281" y="1384"/>
                      </a:lnTo>
                      <a:lnTo>
                        <a:pt x="1385" y="261"/>
                      </a:lnTo>
                      <a:lnTo>
                        <a:pt x="1396" y="130"/>
                      </a:lnTo>
                      <a:lnTo>
                        <a:pt x="802" y="78"/>
                      </a:lnTo>
                      <a:lnTo>
                        <a:pt x="206" y="0"/>
                      </a:lnTo>
                      <a:lnTo>
                        <a:pt x="0" y="140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 53"/>
                <p:cNvSpPr>
                  <a:spLocks/>
                </p:cNvSpPr>
                <p:nvPr/>
              </p:nvSpPr>
              <p:spPr bwMode="gray">
                <a:xfrm>
                  <a:off x="4461" y="1327"/>
                  <a:ext cx="586" cy="525"/>
                </a:xfrm>
                <a:custGeom>
                  <a:avLst/>
                  <a:gdLst>
                    <a:gd name="T0" fmla="*/ 0 w 1173"/>
                    <a:gd name="T1" fmla="*/ 0 h 1052"/>
                    <a:gd name="T2" fmla="*/ 0 w 1173"/>
                    <a:gd name="T3" fmla="*/ 0 h 1052"/>
                    <a:gd name="T4" fmla="*/ 0 w 1173"/>
                    <a:gd name="T5" fmla="*/ 0 h 1052"/>
                    <a:gd name="T6" fmla="*/ 0 w 1173"/>
                    <a:gd name="T7" fmla="*/ 0 h 1052"/>
                    <a:gd name="T8" fmla="*/ 0 w 1173"/>
                    <a:gd name="T9" fmla="*/ 0 h 1052"/>
                    <a:gd name="T10" fmla="*/ 0 w 1173"/>
                    <a:gd name="T11" fmla="*/ 0 h 1052"/>
                    <a:gd name="T12" fmla="*/ 0 w 1173"/>
                    <a:gd name="T13" fmla="*/ 0 h 1052"/>
                    <a:gd name="T14" fmla="*/ 0 w 1173"/>
                    <a:gd name="T15" fmla="*/ 0 h 1052"/>
                    <a:gd name="T16" fmla="*/ 0 w 1173"/>
                    <a:gd name="T17" fmla="*/ 0 h 1052"/>
                    <a:gd name="T18" fmla="*/ 0 w 1173"/>
                    <a:gd name="T19" fmla="*/ 0 h 1052"/>
                    <a:gd name="T20" fmla="*/ 0 w 1173"/>
                    <a:gd name="T21" fmla="*/ 0 h 1052"/>
                    <a:gd name="T22" fmla="*/ 0 w 1173"/>
                    <a:gd name="T23" fmla="*/ 0 h 1052"/>
                    <a:gd name="T24" fmla="*/ 0 w 1173"/>
                    <a:gd name="T25" fmla="*/ 0 h 1052"/>
                    <a:gd name="T26" fmla="*/ 0 w 1173"/>
                    <a:gd name="T27" fmla="*/ 0 h 1052"/>
                    <a:gd name="T28" fmla="*/ 0 w 1173"/>
                    <a:gd name="T29" fmla="*/ 0 h 1052"/>
                    <a:gd name="T30" fmla="*/ 0 w 1173"/>
                    <a:gd name="T31" fmla="*/ 0 h 1052"/>
                    <a:gd name="T32" fmla="*/ 0 w 1173"/>
                    <a:gd name="T33" fmla="*/ 0 h 1052"/>
                    <a:gd name="T34" fmla="*/ 0 w 1173"/>
                    <a:gd name="T35" fmla="*/ 0 h 1052"/>
                    <a:gd name="T36" fmla="*/ 0 w 1173"/>
                    <a:gd name="T37" fmla="*/ 0 h 1052"/>
                    <a:gd name="T38" fmla="*/ 0 w 1173"/>
                    <a:gd name="T39" fmla="*/ 0 h 1052"/>
                    <a:gd name="T40" fmla="*/ 0 w 1173"/>
                    <a:gd name="T41" fmla="*/ 0 h 1052"/>
                    <a:gd name="T42" fmla="*/ 0 w 1173"/>
                    <a:gd name="T43" fmla="*/ 0 h 1052"/>
                    <a:gd name="T44" fmla="*/ 0 w 1173"/>
                    <a:gd name="T45" fmla="*/ 0 h 1052"/>
                    <a:gd name="T46" fmla="*/ 0 w 1173"/>
                    <a:gd name="T47" fmla="*/ 0 h 1052"/>
                    <a:gd name="T48" fmla="*/ 0 w 1173"/>
                    <a:gd name="T49" fmla="*/ 0 h 1052"/>
                    <a:gd name="T50" fmla="*/ 0 w 1173"/>
                    <a:gd name="T51" fmla="*/ 0 h 1052"/>
                    <a:gd name="T52" fmla="*/ 0 w 1173"/>
                    <a:gd name="T53" fmla="*/ 0 h 1052"/>
                    <a:gd name="T54" fmla="*/ 0 w 1173"/>
                    <a:gd name="T55" fmla="*/ 0 h 1052"/>
                    <a:gd name="T56" fmla="*/ 0 w 1173"/>
                    <a:gd name="T57" fmla="*/ 0 h 1052"/>
                    <a:gd name="T58" fmla="*/ 0 w 1173"/>
                    <a:gd name="T59" fmla="*/ 0 h 1052"/>
                    <a:gd name="T60" fmla="*/ 0 w 1173"/>
                    <a:gd name="T61" fmla="*/ 0 h 1052"/>
                    <a:gd name="T62" fmla="*/ 0 w 1173"/>
                    <a:gd name="T63" fmla="*/ 0 h 1052"/>
                    <a:gd name="T64" fmla="*/ 0 w 1173"/>
                    <a:gd name="T65" fmla="*/ 0 h 1052"/>
                    <a:gd name="T66" fmla="*/ 0 w 1173"/>
                    <a:gd name="T67" fmla="*/ 0 h 1052"/>
                    <a:gd name="T68" fmla="*/ 0 w 1173"/>
                    <a:gd name="T69" fmla="*/ 0 h 1052"/>
                    <a:gd name="T70" fmla="*/ 0 w 1173"/>
                    <a:gd name="T71" fmla="*/ 0 h 1052"/>
                    <a:gd name="T72" fmla="*/ 0 w 1173"/>
                    <a:gd name="T73" fmla="*/ 0 h 1052"/>
                    <a:gd name="T74" fmla="*/ 0 w 1173"/>
                    <a:gd name="T75" fmla="*/ 0 h 1052"/>
                    <a:gd name="T76" fmla="*/ 0 w 1173"/>
                    <a:gd name="T77" fmla="*/ 0 h 1052"/>
                    <a:gd name="T78" fmla="*/ 0 w 1173"/>
                    <a:gd name="T79" fmla="*/ 0 h 1052"/>
                    <a:gd name="T80" fmla="*/ 0 w 1173"/>
                    <a:gd name="T81" fmla="*/ 0 h 1052"/>
                    <a:gd name="T82" fmla="*/ 0 w 1173"/>
                    <a:gd name="T83" fmla="*/ 0 h 1052"/>
                    <a:gd name="T84" fmla="*/ 0 w 1173"/>
                    <a:gd name="T85" fmla="*/ 0 h 1052"/>
                    <a:gd name="T86" fmla="*/ 0 w 1173"/>
                    <a:gd name="T87" fmla="*/ 0 h 1052"/>
                    <a:gd name="T88" fmla="*/ 0 w 1173"/>
                    <a:gd name="T89" fmla="*/ 0 h 1052"/>
                    <a:gd name="T90" fmla="*/ 0 w 1173"/>
                    <a:gd name="T91" fmla="*/ 0 h 1052"/>
                    <a:gd name="T92" fmla="*/ 0 w 1173"/>
                    <a:gd name="T93" fmla="*/ 0 h 1052"/>
                    <a:gd name="T94" fmla="*/ 0 w 1173"/>
                    <a:gd name="T95" fmla="*/ 0 h 1052"/>
                    <a:gd name="T96" fmla="*/ 0 w 1173"/>
                    <a:gd name="T97" fmla="*/ 0 h 1052"/>
                    <a:gd name="T98" fmla="*/ 0 w 1173"/>
                    <a:gd name="T99" fmla="*/ 0 h 1052"/>
                    <a:gd name="T100" fmla="*/ 0 w 1173"/>
                    <a:gd name="T101" fmla="*/ 0 h 1052"/>
                    <a:gd name="T102" fmla="*/ 0 w 1173"/>
                    <a:gd name="T103" fmla="*/ 0 h 1052"/>
                    <a:gd name="T104" fmla="*/ 0 w 1173"/>
                    <a:gd name="T105" fmla="*/ 0 h 105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173"/>
                    <a:gd name="T160" fmla="*/ 0 h 1052"/>
                    <a:gd name="T161" fmla="*/ 1173 w 1173"/>
                    <a:gd name="T162" fmla="*/ 1052 h 105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173" h="1052">
                      <a:moveTo>
                        <a:pt x="0" y="906"/>
                      </a:moveTo>
                      <a:lnTo>
                        <a:pt x="38" y="965"/>
                      </a:lnTo>
                      <a:lnTo>
                        <a:pt x="803" y="819"/>
                      </a:lnTo>
                      <a:lnTo>
                        <a:pt x="856" y="847"/>
                      </a:lnTo>
                      <a:lnTo>
                        <a:pt x="887" y="906"/>
                      </a:lnTo>
                      <a:lnTo>
                        <a:pt x="962" y="949"/>
                      </a:lnTo>
                      <a:lnTo>
                        <a:pt x="1132" y="1006"/>
                      </a:lnTo>
                      <a:lnTo>
                        <a:pt x="1134" y="1029"/>
                      </a:lnTo>
                      <a:lnTo>
                        <a:pt x="1145" y="1052"/>
                      </a:lnTo>
                      <a:lnTo>
                        <a:pt x="1156" y="1039"/>
                      </a:lnTo>
                      <a:lnTo>
                        <a:pt x="1172" y="989"/>
                      </a:lnTo>
                      <a:lnTo>
                        <a:pt x="1173" y="900"/>
                      </a:lnTo>
                      <a:lnTo>
                        <a:pt x="1145" y="730"/>
                      </a:lnTo>
                      <a:lnTo>
                        <a:pt x="1143" y="551"/>
                      </a:lnTo>
                      <a:lnTo>
                        <a:pt x="1113" y="410"/>
                      </a:lnTo>
                      <a:lnTo>
                        <a:pt x="1062" y="294"/>
                      </a:lnTo>
                      <a:lnTo>
                        <a:pt x="1047" y="178"/>
                      </a:lnTo>
                      <a:lnTo>
                        <a:pt x="998" y="0"/>
                      </a:lnTo>
                      <a:lnTo>
                        <a:pt x="763" y="59"/>
                      </a:lnTo>
                      <a:lnTo>
                        <a:pt x="748" y="57"/>
                      </a:lnTo>
                      <a:lnTo>
                        <a:pt x="673" y="115"/>
                      </a:lnTo>
                      <a:lnTo>
                        <a:pt x="609" y="209"/>
                      </a:lnTo>
                      <a:lnTo>
                        <a:pt x="604" y="248"/>
                      </a:lnTo>
                      <a:lnTo>
                        <a:pt x="573" y="290"/>
                      </a:lnTo>
                      <a:lnTo>
                        <a:pt x="522" y="337"/>
                      </a:lnTo>
                      <a:lnTo>
                        <a:pt x="544" y="370"/>
                      </a:lnTo>
                      <a:lnTo>
                        <a:pt x="550" y="346"/>
                      </a:lnTo>
                      <a:lnTo>
                        <a:pt x="567" y="353"/>
                      </a:lnTo>
                      <a:lnTo>
                        <a:pt x="557" y="364"/>
                      </a:lnTo>
                      <a:lnTo>
                        <a:pt x="568" y="370"/>
                      </a:lnTo>
                      <a:lnTo>
                        <a:pt x="560" y="394"/>
                      </a:lnTo>
                      <a:lnTo>
                        <a:pt x="550" y="391"/>
                      </a:lnTo>
                      <a:lnTo>
                        <a:pt x="548" y="402"/>
                      </a:lnTo>
                      <a:lnTo>
                        <a:pt x="572" y="437"/>
                      </a:lnTo>
                      <a:lnTo>
                        <a:pt x="574" y="467"/>
                      </a:lnTo>
                      <a:lnTo>
                        <a:pt x="537" y="484"/>
                      </a:lnTo>
                      <a:lnTo>
                        <a:pt x="500" y="541"/>
                      </a:lnTo>
                      <a:lnTo>
                        <a:pt x="458" y="570"/>
                      </a:lnTo>
                      <a:lnTo>
                        <a:pt x="385" y="575"/>
                      </a:lnTo>
                      <a:lnTo>
                        <a:pt x="359" y="596"/>
                      </a:lnTo>
                      <a:lnTo>
                        <a:pt x="315" y="577"/>
                      </a:lnTo>
                      <a:lnTo>
                        <a:pt x="188" y="592"/>
                      </a:lnTo>
                      <a:lnTo>
                        <a:pt x="93" y="631"/>
                      </a:lnTo>
                      <a:lnTo>
                        <a:pt x="98" y="663"/>
                      </a:lnTo>
                      <a:lnTo>
                        <a:pt x="93" y="679"/>
                      </a:lnTo>
                      <a:lnTo>
                        <a:pt x="99" y="679"/>
                      </a:lnTo>
                      <a:lnTo>
                        <a:pt x="113" y="711"/>
                      </a:lnTo>
                      <a:lnTo>
                        <a:pt x="127" y="710"/>
                      </a:lnTo>
                      <a:lnTo>
                        <a:pt x="142" y="742"/>
                      </a:lnTo>
                      <a:lnTo>
                        <a:pt x="140" y="754"/>
                      </a:lnTo>
                      <a:lnTo>
                        <a:pt x="114" y="772"/>
                      </a:lnTo>
                      <a:lnTo>
                        <a:pt x="104" y="808"/>
                      </a:lnTo>
                      <a:lnTo>
                        <a:pt x="0" y="906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Freeform 54"/>
                <p:cNvSpPr>
                  <a:spLocks/>
                </p:cNvSpPr>
                <p:nvPr/>
              </p:nvSpPr>
              <p:spPr bwMode="gray">
                <a:xfrm>
                  <a:off x="5006" y="1874"/>
                  <a:ext cx="17" cy="25"/>
                </a:xfrm>
                <a:custGeom>
                  <a:avLst/>
                  <a:gdLst>
                    <a:gd name="T0" fmla="*/ 0 w 33"/>
                    <a:gd name="T1" fmla="*/ 0 h 51"/>
                    <a:gd name="T2" fmla="*/ 1 w 33"/>
                    <a:gd name="T3" fmla="*/ 0 h 51"/>
                    <a:gd name="T4" fmla="*/ 1 w 33"/>
                    <a:gd name="T5" fmla="*/ 0 h 51"/>
                    <a:gd name="T6" fmla="*/ 1 w 33"/>
                    <a:gd name="T7" fmla="*/ 0 h 51"/>
                    <a:gd name="T8" fmla="*/ 1 w 33"/>
                    <a:gd name="T9" fmla="*/ 0 h 51"/>
                    <a:gd name="T10" fmla="*/ 0 w 33"/>
                    <a:gd name="T11" fmla="*/ 0 h 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51"/>
                    <a:gd name="T20" fmla="*/ 33 w 33"/>
                    <a:gd name="T21" fmla="*/ 51 h 5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51">
                      <a:moveTo>
                        <a:pt x="0" y="51"/>
                      </a:moveTo>
                      <a:lnTo>
                        <a:pt x="3" y="18"/>
                      </a:lnTo>
                      <a:lnTo>
                        <a:pt x="23" y="0"/>
                      </a:lnTo>
                      <a:lnTo>
                        <a:pt x="33" y="11"/>
                      </a:lnTo>
                      <a:lnTo>
                        <a:pt x="15" y="42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Freeform 55"/>
                <p:cNvSpPr>
                  <a:spLocks/>
                </p:cNvSpPr>
                <p:nvPr/>
              </p:nvSpPr>
              <p:spPr bwMode="gray">
                <a:xfrm>
                  <a:off x="5025" y="1774"/>
                  <a:ext cx="183" cy="109"/>
                </a:xfrm>
                <a:custGeom>
                  <a:avLst/>
                  <a:gdLst>
                    <a:gd name="T0" fmla="*/ 0 w 369"/>
                    <a:gd name="T1" fmla="*/ 1 h 218"/>
                    <a:gd name="T2" fmla="*/ 0 w 369"/>
                    <a:gd name="T3" fmla="*/ 1 h 218"/>
                    <a:gd name="T4" fmla="*/ 0 w 369"/>
                    <a:gd name="T5" fmla="*/ 1 h 218"/>
                    <a:gd name="T6" fmla="*/ 0 w 369"/>
                    <a:gd name="T7" fmla="*/ 1 h 218"/>
                    <a:gd name="T8" fmla="*/ 0 w 369"/>
                    <a:gd name="T9" fmla="*/ 1 h 218"/>
                    <a:gd name="T10" fmla="*/ 0 w 369"/>
                    <a:gd name="T11" fmla="*/ 1 h 218"/>
                    <a:gd name="T12" fmla="*/ 0 w 369"/>
                    <a:gd name="T13" fmla="*/ 1 h 218"/>
                    <a:gd name="T14" fmla="*/ 0 w 369"/>
                    <a:gd name="T15" fmla="*/ 1 h 218"/>
                    <a:gd name="T16" fmla="*/ 0 w 369"/>
                    <a:gd name="T17" fmla="*/ 1 h 218"/>
                    <a:gd name="T18" fmla="*/ 0 w 369"/>
                    <a:gd name="T19" fmla="*/ 1 h 218"/>
                    <a:gd name="T20" fmla="*/ 0 w 369"/>
                    <a:gd name="T21" fmla="*/ 1 h 218"/>
                    <a:gd name="T22" fmla="*/ 0 w 369"/>
                    <a:gd name="T23" fmla="*/ 1 h 218"/>
                    <a:gd name="T24" fmla="*/ 0 w 369"/>
                    <a:gd name="T25" fmla="*/ 1 h 218"/>
                    <a:gd name="T26" fmla="*/ 0 w 369"/>
                    <a:gd name="T27" fmla="*/ 1 h 218"/>
                    <a:gd name="T28" fmla="*/ 0 w 369"/>
                    <a:gd name="T29" fmla="*/ 1 h 218"/>
                    <a:gd name="T30" fmla="*/ 0 w 369"/>
                    <a:gd name="T31" fmla="*/ 1 h 218"/>
                    <a:gd name="T32" fmla="*/ 0 w 369"/>
                    <a:gd name="T33" fmla="*/ 1 h 218"/>
                    <a:gd name="T34" fmla="*/ 0 w 369"/>
                    <a:gd name="T35" fmla="*/ 1 h 218"/>
                    <a:gd name="T36" fmla="*/ 0 w 369"/>
                    <a:gd name="T37" fmla="*/ 1 h 218"/>
                    <a:gd name="T38" fmla="*/ 0 w 369"/>
                    <a:gd name="T39" fmla="*/ 1 h 218"/>
                    <a:gd name="T40" fmla="*/ 0 w 369"/>
                    <a:gd name="T41" fmla="*/ 1 h 218"/>
                    <a:gd name="T42" fmla="*/ 0 w 369"/>
                    <a:gd name="T43" fmla="*/ 1 h 218"/>
                    <a:gd name="T44" fmla="*/ 0 w 369"/>
                    <a:gd name="T45" fmla="*/ 1 h 218"/>
                    <a:gd name="T46" fmla="*/ 0 w 369"/>
                    <a:gd name="T47" fmla="*/ 1 h 218"/>
                    <a:gd name="T48" fmla="*/ 0 w 369"/>
                    <a:gd name="T49" fmla="*/ 1 h 218"/>
                    <a:gd name="T50" fmla="*/ 0 w 369"/>
                    <a:gd name="T51" fmla="*/ 1 h 218"/>
                    <a:gd name="T52" fmla="*/ 0 w 369"/>
                    <a:gd name="T53" fmla="*/ 1 h 218"/>
                    <a:gd name="T54" fmla="*/ 0 w 369"/>
                    <a:gd name="T55" fmla="*/ 1 h 218"/>
                    <a:gd name="T56" fmla="*/ 0 w 369"/>
                    <a:gd name="T57" fmla="*/ 1 h 218"/>
                    <a:gd name="T58" fmla="*/ 0 w 369"/>
                    <a:gd name="T59" fmla="*/ 1 h 218"/>
                    <a:gd name="T60" fmla="*/ 0 w 369"/>
                    <a:gd name="T61" fmla="*/ 1 h 218"/>
                    <a:gd name="T62" fmla="*/ 0 w 369"/>
                    <a:gd name="T63" fmla="*/ 1 h 218"/>
                    <a:gd name="T64" fmla="*/ 0 w 369"/>
                    <a:gd name="T65" fmla="*/ 0 h 218"/>
                    <a:gd name="T66" fmla="*/ 0 w 369"/>
                    <a:gd name="T67" fmla="*/ 1 h 218"/>
                    <a:gd name="T68" fmla="*/ 0 w 369"/>
                    <a:gd name="T69" fmla="*/ 1 h 218"/>
                    <a:gd name="T70" fmla="*/ 0 w 369"/>
                    <a:gd name="T71" fmla="*/ 1 h 218"/>
                    <a:gd name="T72" fmla="*/ 0 w 369"/>
                    <a:gd name="T73" fmla="*/ 1 h 218"/>
                    <a:gd name="T74" fmla="*/ 0 w 369"/>
                    <a:gd name="T75" fmla="*/ 1 h 218"/>
                    <a:gd name="T76" fmla="*/ 0 w 369"/>
                    <a:gd name="T77" fmla="*/ 1 h 218"/>
                    <a:gd name="T78" fmla="*/ 0 w 369"/>
                    <a:gd name="T79" fmla="*/ 1 h 218"/>
                    <a:gd name="T80" fmla="*/ 0 w 369"/>
                    <a:gd name="T81" fmla="*/ 1 h 218"/>
                    <a:gd name="T82" fmla="*/ 0 w 369"/>
                    <a:gd name="T83" fmla="*/ 1 h 218"/>
                    <a:gd name="T84" fmla="*/ 0 w 369"/>
                    <a:gd name="T85" fmla="*/ 1 h 218"/>
                    <a:gd name="T86" fmla="*/ 0 w 369"/>
                    <a:gd name="T87" fmla="*/ 1 h 218"/>
                    <a:gd name="T88" fmla="*/ 0 w 369"/>
                    <a:gd name="T89" fmla="*/ 1 h 218"/>
                    <a:gd name="T90" fmla="*/ 0 w 369"/>
                    <a:gd name="T91" fmla="*/ 1 h 218"/>
                    <a:gd name="T92" fmla="*/ 0 w 369"/>
                    <a:gd name="T93" fmla="*/ 1 h 218"/>
                    <a:gd name="T94" fmla="*/ 0 w 369"/>
                    <a:gd name="T95" fmla="*/ 1 h 218"/>
                    <a:gd name="T96" fmla="*/ 0 w 369"/>
                    <a:gd name="T97" fmla="*/ 1 h 21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69"/>
                    <a:gd name="T148" fmla="*/ 0 h 218"/>
                    <a:gd name="T149" fmla="*/ 369 w 369"/>
                    <a:gd name="T150" fmla="*/ 218 h 21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69" h="218">
                      <a:moveTo>
                        <a:pt x="0" y="197"/>
                      </a:moveTo>
                      <a:lnTo>
                        <a:pt x="8" y="215"/>
                      </a:lnTo>
                      <a:lnTo>
                        <a:pt x="18" y="216"/>
                      </a:lnTo>
                      <a:lnTo>
                        <a:pt x="31" y="198"/>
                      </a:lnTo>
                      <a:lnTo>
                        <a:pt x="43" y="193"/>
                      </a:lnTo>
                      <a:lnTo>
                        <a:pt x="47" y="198"/>
                      </a:lnTo>
                      <a:lnTo>
                        <a:pt x="27" y="218"/>
                      </a:lnTo>
                      <a:lnTo>
                        <a:pt x="62" y="204"/>
                      </a:lnTo>
                      <a:lnTo>
                        <a:pt x="65" y="196"/>
                      </a:lnTo>
                      <a:lnTo>
                        <a:pt x="115" y="173"/>
                      </a:lnTo>
                      <a:lnTo>
                        <a:pt x="156" y="144"/>
                      </a:lnTo>
                      <a:lnTo>
                        <a:pt x="203" y="125"/>
                      </a:lnTo>
                      <a:lnTo>
                        <a:pt x="242" y="101"/>
                      </a:lnTo>
                      <a:lnTo>
                        <a:pt x="240" y="106"/>
                      </a:lnTo>
                      <a:lnTo>
                        <a:pt x="164" y="163"/>
                      </a:lnTo>
                      <a:lnTo>
                        <a:pt x="150" y="167"/>
                      </a:lnTo>
                      <a:lnTo>
                        <a:pt x="161" y="171"/>
                      </a:lnTo>
                      <a:lnTo>
                        <a:pt x="180" y="158"/>
                      </a:lnTo>
                      <a:lnTo>
                        <a:pt x="296" y="74"/>
                      </a:lnTo>
                      <a:lnTo>
                        <a:pt x="312" y="58"/>
                      </a:lnTo>
                      <a:lnTo>
                        <a:pt x="365" y="14"/>
                      </a:lnTo>
                      <a:lnTo>
                        <a:pt x="369" y="2"/>
                      </a:lnTo>
                      <a:lnTo>
                        <a:pt x="359" y="3"/>
                      </a:lnTo>
                      <a:lnTo>
                        <a:pt x="332" y="28"/>
                      </a:lnTo>
                      <a:lnTo>
                        <a:pt x="318" y="22"/>
                      </a:lnTo>
                      <a:lnTo>
                        <a:pt x="294" y="39"/>
                      </a:lnTo>
                      <a:lnTo>
                        <a:pt x="288" y="34"/>
                      </a:lnTo>
                      <a:lnTo>
                        <a:pt x="267" y="84"/>
                      </a:lnTo>
                      <a:lnTo>
                        <a:pt x="259" y="74"/>
                      </a:lnTo>
                      <a:lnTo>
                        <a:pt x="240" y="74"/>
                      </a:lnTo>
                      <a:lnTo>
                        <a:pt x="273" y="36"/>
                      </a:lnTo>
                      <a:lnTo>
                        <a:pt x="268" y="27"/>
                      </a:lnTo>
                      <a:lnTo>
                        <a:pt x="294" y="0"/>
                      </a:lnTo>
                      <a:lnTo>
                        <a:pt x="285" y="1"/>
                      </a:lnTo>
                      <a:lnTo>
                        <a:pt x="235" y="56"/>
                      </a:lnTo>
                      <a:lnTo>
                        <a:pt x="176" y="79"/>
                      </a:lnTo>
                      <a:lnTo>
                        <a:pt x="145" y="82"/>
                      </a:lnTo>
                      <a:lnTo>
                        <a:pt x="140" y="97"/>
                      </a:lnTo>
                      <a:lnTo>
                        <a:pt x="102" y="108"/>
                      </a:lnTo>
                      <a:lnTo>
                        <a:pt x="86" y="106"/>
                      </a:lnTo>
                      <a:lnTo>
                        <a:pt x="86" y="117"/>
                      </a:lnTo>
                      <a:lnTo>
                        <a:pt x="71" y="117"/>
                      </a:lnTo>
                      <a:lnTo>
                        <a:pt x="60" y="126"/>
                      </a:lnTo>
                      <a:lnTo>
                        <a:pt x="57" y="144"/>
                      </a:lnTo>
                      <a:lnTo>
                        <a:pt x="49" y="138"/>
                      </a:lnTo>
                      <a:lnTo>
                        <a:pt x="41" y="157"/>
                      </a:lnTo>
                      <a:lnTo>
                        <a:pt x="15" y="165"/>
                      </a:lnTo>
                      <a:lnTo>
                        <a:pt x="12" y="179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56"/>
                <p:cNvSpPr>
                  <a:spLocks/>
                </p:cNvSpPr>
                <p:nvPr/>
              </p:nvSpPr>
              <p:spPr bwMode="gray">
                <a:xfrm>
                  <a:off x="4152" y="2420"/>
                  <a:ext cx="846" cy="379"/>
                </a:xfrm>
                <a:custGeom>
                  <a:avLst/>
                  <a:gdLst>
                    <a:gd name="T0" fmla="*/ 0 w 1693"/>
                    <a:gd name="T1" fmla="*/ 1 h 757"/>
                    <a:gd name="T2" fmla="*/ 0 w 1693"/>
                    <a:gd name="T3" fmla="*/ 1 h 757"/>
                    <a:gd name="T4" fmla="*/ 0 w 1693"/>
                    <a:gd name="T5" fmla="*/ 1 h 757"/>
                    <a:gd name="T6" fmla="*/ 0 w 1693"/>
                    <a:gd name="T7" fmla="*/ 1 h 757"/>
                    <a:gd name="T8" fmla="*/ 0 w 1693"/>
                    <a:gd name="T9" fmla="*/ 1 h 757"/>
                    <a:gd name="T10" fmla="*/ 0 w 1693"/>
                    <a:gd name="T11" fmla="*/ 1 h 757"/>
                    <a:gd name="T12" fmla="*/ 0 w 1693"/>
                    <a:gd name="T13" fmla="*/ 1 h 757"/>
                    <a:gd name="T14" fmla="*/ 0 w 1693"/>
                    <a:gd name="T15" fmla="*/ 1 h 757"/>
                    <a:gd name="T16" fmla="*/ 0 w 1693"/>
                    <a:gd name="T17" fmla="*/ 1 h 757"/>
                    <a:gd name="T18" fmla="*/ 0 w 1693"/>
                    <a:gd name="T19" fmla="*/ 1 h 757"/>
                    <a:gd name="T20" fmla="*/ 0 w 1693"/>
                    <a:gd name="T21" fmla="*/ 1 h 757"/>
                    <a:gd name="T22" fmla="*/ 0 w 1693"/>
                    <a:gd name="T23" fmla="*/ 1 h 757"/>
                    <a:gd name="T24" fmla="*/ 0 w 1693"/>
                    <a:gd name="T25" fmla="*/ 1 h 757"/>
                    <a:gd name="T26" fmla="*/ 0 w 1693"/>
                    <a:gd name="T27" fmla="*/ 1 h 757"/>
                    <a:gd name="T28" fmla="*/ 0 w 1693"/>
                    <a:gd name="T29" fmla="*/ 1 h 757"/>
                    <a:gd name="T30" fmla="*/ 0 w 1693"/>
                    <a:gd name="T31" fmla="*/ 1 h 757"/>
                    <a:gd name="T32" fmla="*/ 0 w 1693"/>
                    <a:gd name="T33" fmla="*/ 1 h 757"/>
                    <a:gd name="T34" fmla="*/ 0 w 1693"/>
                    <a:gd name="T35" fmla="*/ 1 h 757"/>
                    <a:gd name="T36" fmla="*/ 0 w 1693"/>
                    <a:gd name="T37" fmla="*/ 1 h 757"/>
                    <a:gd name="T38" fmla="*/ 0 w 1693"/>
                    <a:gd name="T39" fmla="*/ 1 h 757"/>
                    <a:gd name="T40" fmla="*/ 0 w 1693"/>
                    <a:gd name="T41" fmla="*/ 1 h 757"/>
                    <a:gd name="T42" fmla="*/ 0 w 1693"/>
                    <a:gd name="T43" fmla="*/ 1 h 757"/>
                    <a:gd name="T44" fmla="*/ 0 w 1693"/>
                    <a:gd name="T45" fmla="*/ 1 h 757"/>
                    <a:gd name="T46" fmla="*/ 0 w 1693"/>
                    <a:gd name="T47" fmla="*/ 1 h 757"/>
                    <a:gd name="T48" fmla="*/ 0 w 1693"/>
                    <a:gd name="T49" fmla="*/ 1 h 757"/>
                    <a:gd name="T50" fmla="*/ 0 w 1693"/>
                    <a:gd name="T51" fmla="*/ 1 h 757"/>
                    <a:gd name="T52" fmla="*/ 0 w 1693"/>
                    <a:gd name="T53" fmla="*/ 1 h 757"/>
                    <a:gd name="T54" fmla="*/ 0 w 1693"/>
                    <a:gd name="T55" fmla="*/ 1 h 757"/>
                    <a:gd name="T56" fmla="*/ 0 w 1693"/>
                    <a:gd name="T57" fmla="*/ 1 h 757"/>
                    <a:gd name="T58" fmla="*/ 0 w 1693"/>
                    <a:gd name="T59" fmla="*/ 1 h 757"/>
                    <a:gd name="T60" fmla="*/ 0 w 1693"/>
                    <a:gd name="T61" fmla="*/ 1 h 757"/>
                    <a:gd name="T62" fmla="*/ 0 w 1693"/>
                    <a:gd name="T63" fmla="*/ 1 h 757"/>
                    <a:gd name="T64" fmla="*/ 0 w 1693"/>
                    <a:gd name="T65" fmla="*/ 1 h 757"/>
                    <a:gd name="T66" fmla="*/ 0 w 1693"/>
                    <a:gd name="T67" fmla="*/ 1 h 757"/>
                    <a:gd name="T68" fmla="*/ 0 w 1693"/>
                    <a:gd name="T69" fmla="*/ 1 h 757"/>
                    <a:gd name="T70" fmla="*/ 0 w 1693"/>
                    <a:gd name="T71" fmla="*/ 1 h 757"/>
                    <a:gd name="T72" fmla="*/ 0 w 1693"/>
                    <a:gd name="T73" fmla="*/ 1 h 757"/>
                    <a:gd name="T74" fmla="*/ 0 w 1693"/>
                    <a:gd name="T75" fmla="*/ 1 h 757"/>
                    <a:gd name="T76" fmla="*/ 0 w 1693"/>
                    <a:gd name="T77" fmla="*/ 1 h 757"/>
                    <a:gd name="T78" fmla="*/ 0 w 1693"/>
                    <a:gd name="T79" fmla="*/ 1 h 757"/>
                    <a:gd name="T80" fmla="*/ 0 w 1693"/>
                    <a:gd name="T81" fmla="*/ 1 h 757"/>
                    <a:gd name="T82" fmla="*/ 0 w 1693"/>
                    <a:gd name="T83" fmla="*/ 1 h 757"/>
                    <a:gd name="T84" fmla="*/ 0 w 1693"/>
                    <a:gd name="T85" fmla="*/ 1 h 757"/>
                    <a:gd name="T86" fmla="*/ 0 w 1693"/>
                    <a:gd name="T87" fmla="*/ 1 h 757"/>
                    <a:gd name="T88" fmla="*/ 0 w 1693"/>
                    <a:gd name="T89" fmla="*/ 1 h 75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693"/>
                    <a:gd name="T136" fmla="*/ 0 h 757"/>
                    <a:gd name="T137" fmla="*/ 1693 w 1693"/>
                    <a:gd name="T138" fmla="*/ 757 h 75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693" h="757">
                      <a:moveTo>
                        <a:pt x="0" y="595"/>
                      </a:moveTo>
                      <a:lnTo>
                        <a:pt x="1" y="652"/>
                      </a:lnTo>
                      <a:lnTo>
                        <a:pt x="246" y="622"/>
                      </a:lnTo>
                      <a:lnTo>
                        <a:pt x="390" y="551"/>
                      </a:lnTo>
                      <a:lnTo>
                        <a:pt x="659" y="519"/>
                      </a:lnTo>
                      <a:lnTo>
                        <a:pt x="770" y="591"/>
                      </a:lnTo>
                      <a:lnTo>
                        <a:pt x="946" y="565"/>
                      </a:lnTo>
                      <a:lnTo>
                        <a:pt x="1212" y="757"/>
                      </a:lnTo>
                      <a:lnTo>
                        <a:pt x="1248" y="736"/>
                      </a:lnTo>
                      <a:lnTo>
                        <a:pt x="1315" y="732"/>
                      </a:lnTo>
                      <a:lnTo>
                        <a:pt x="1328" y="681"/>
                      </a:lnTo>
                      <a:lnTo>
                        <a:pt x="1341" y="708"/>
                      </a:lnTo>
                      <a:lnTo>
                        <a:pt x="1359" y="621"/>
                      </a:lnTo>
                      <a:lnTo>
                        <a:pt x="1394" y="573"/>
                      </a:lnTo>
                      <a:lnTo>
                        <a:pt x="1426" y="549"/>
                      </a:lnTo>
                      <a:lnTo>
                        <a:pt x="1409" y="538"/>
                      </a:lnTo>
                      <a:lnTo>
                        <a:pt x="1415" y="518"/>
                      </a:lnTo>
                      <a:lnTo>
                        <a:pt x="1399" y="498"/>
                      </a:lnTo>
                      <a:lnTo>
                        <a:pt x="1424" y="521"/>
                      </a:lnTo>
                      <a:lnTo>
                        <a:pt x="1418" y="530"/>
                      </a:lnTo>
                      <a:lnTo>
                        <a:pt x="1435" y="539"/>
                      </a:lnTo>
                      <a:lnTo>
                        <a:pt x="1454" y="517"/>
                      </a:lnTo>
                      <a:lnTo>
                        <a:pt x="1463" y="515"/>
                      </a:lnTo>
                      <a:lnTo>
                        <a:pt x="1455" y="480"/>
                      </a:lnTo>
                      <a:lnTo>
                        <a:pt x="1463" y="479"/>
                      </a:lnTo>
                      <a:lnTo>
                        <a:pt x="1476" y="500"/>
                      </a:lnTo>
                      <a:lnTo>
                        <a:pt x="1536" y="469"/>
                      </a:lnTo>
                      <a:lnTo>
                        <a:pt x="1584" y="467"/>
                      </a:lnTo>
                      <a:lnTo>
                        <a:pt x="1619" y="404"/>
                      </a:lnTo>
                      <a:lnTo>
                        <a:pt x="1607" y="387"/>
                      </a:lnTo>
                      <a:lnTo>
                        <a:pt x="1588" y="411"/>
                      </a:lnTo>
                      <a:lnTo>
                        <a:pt x="1581" y="380"/>
                      </a:lnTo>
                      <a:lnTo>
                        <a:pt x="1559" y="401"/>
                      </a:lnTo>
                      <a:lnTo>
                        <a:pt x="1569" y="419"/>
                      </a:lnTo>
                      <a:lnTo>
                        <a:pt x="1549" y="409"/>
                      </a:lnTo>
                      <a:lnTo>
                        <a:pt x="1545" y="427"/>
                      </a:lnTo>
                      <a:lnTo>
                        <a:pt x="1490" y="425"/>
                      </a:lnTo>
                      <a:lnTo>
                        <a:pt x="1452" y="399"/>
                      </a:lnTo>
                      <a:lnTo>
                        <a:pt x="1454" y="382"/>
                      </a:lnTo>
                      <a:lnTo>
                        <a:pt x="1512" y="417"/>
                      </a:lnTo>
                      <a:lnTo>
                        <a:pt x="1559" y="366"/>
                      </a:lnTo>
                      <a:lnTo>
                        <a:pt x="1536" y="362"/>
                      </a:lnTo>
                      <a:lnTo>
                        <a:pt x="1562" y="324"/>
                      </a:lnTo>
                      <a:lnTo>
                        <a:pt x="1533" y="332"/>
                      </a:lnTo>
                      <a:lnTo>
                        <a:pt x="1445" y="298"/>
                      </a:lnTo>
                      <a:lnTo>
                        <a:pt x="1489" y="290"/>
                      </a:lnTo>
                      <a:lnTo>
                        <a:pt x="1531" y="307"/>
                      </a:lnTo>
                      <a:lnTo>
                        <a:pt x="1533" y="297"/>
                      </a:lnTo>
                      <a:lnTo>
                        <a:pt x="1512" y="274"/>
                      </a:lnTo>
                      <a:lnTo>
                        <a:pt x="1530" y="274"/>
                      </a:lnTo>
                      <a:lnTo>
                        <a:pt x="1556" y="261"/>
                      </a:lnTo>
                      <a:lnTo>
                        <a:pt x="1541" y="282"/>
                      </a:lnTo>
                      <a:lnTo>
                        <a:pt x="1551" y="304"/>
                      </a:lnTo>
                      <a:lnTo>
                        <a:pt x="1571" y="285"/>
                      </a:lnTo>
                      <a:lnTo>
                        <a:pt x="1583" y="307"/>
                      </a:lnTo>
                      <a:lnTo>
                        <a:pt x="1602" y="304"/>
                      </a:lnTo>
                      <a:lnTo>
                        <a:pt x="1627" y="302"/>
                      </a:lnTo>
                      <a:lnTo>
                        <a:pt x="1650" y="274"/>
                      </a:lnTo>
                      <a:lnTo>
                        <a:pt x="1666" y="225"/>
                      </a:lnTo>
                      <a:lnTo>
                        <a:pt x="1693" y="219"/>
                      </a:lnTo>
                      <a:lnTo>
                        <a:pt x="1693" y="194"/>
                      </a:lnTo>
                      <a:lnTo>
                        <a:pt x="1675" y="151"/>
                      </a:lnTo>
                      <a:lnTo>
                        <a:pt x="1649" y="151"/>
                      </a:lnTo>
                      <a:lnTo>
                        <a:pt x="1623" y="219"/>
                      </a:lnTo>
                      <a:lnTo>
                        <a:pt x="1613" y="185"/>
                      </a:lnTo>
                      <a:lnTo>
                        <a:pt x="1607" y="140"/>
                      </a:lnTo>
                      <a:lnTo>
                        <a:pt x="1552" y="166"/>
                      </a:lnTo>
                      <a:lnTo>
                        <a:pt x="1483" y="181"/>
                      </a:lnTo>
                      <a:lnTo>
                        <a:pt x="1490" y="148"/>
                      </a:lnTo>
                      <a:lnTo>
                        <a:pt x="1528" y="129"/>
                      </a:lnTo>
                      <a:lnTo>
                        <a:pt x="1601" y="100"/>
                      </a:lnTo>
                      <a:lnTo>
                        <a:pt x="1575" y="64"/>
                      </a:lnTo>
                      <a:lnTo>
                        <a:pt x="1624" y="89"/>
                      </a:lnTo>
                      <a:lnTo>
                        <a:pt x="1609" y="57"/>
                      </a:lnTo>
                      <a:lnTo>
                        <a:pt x="1655" y="100"/>
                      </a:lnTo>
                      <a:lnTo>
                        <a:pt x="1620" y="29"/>
                      </a:lnTo>
                      <a:lnTo>
                        <a:pt x="1585" y="0"/>
                      </a:lnTo>
                      <a:lnTo>
                        <a:pt x="982" y="116"/>
                      </a:lnTo>
                      <a:lnTo>
                        <a:pt x="483" y="181"/>
                      </a:lnTo>
                      <a:lnTo>
                        <a:pt x="475" y="237"/>
                      </a:lnTo>
                      <a:lnTo>
                        <a:pt x="448" y="255"/>
                      </a:lnTo>
                      <a:lnTo>
                        <a:pt x="413" y="317"/>
                      </a:lnTo>
                      <a:lnTo>
                        <a:pt x="386" y="313"/>
                      </a:lnTo>
                      <a:lnTo>
                        <a:pt x="355" y="330"/>
                      </a:lnTo>
                      <a:lnTo>
                        <a:pt x="334" y="361"/>
                      </a:lnTo>
                      <a:lnTo>
                        <a:pt x="305" y="341"/>
                      </a:lnTo>
                      <a:lnTo>
                        <a:pt x="260" y="380"/>
                      </a:lnTo>
                      <a:lnTo>
                        <a:pt x="254" y="413"/>
                      </a:lnTo>
                      <a:lnTo>
                        <a:pt x="62" y="526"/>
                      </a:lnTo>
                      <a:lnTo>
                        <a:pt x="51" y="570"/>
                      </a:lnTo>
                      <a:lnTo>
                        <a:pt x="0" y="595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 57"/>
                <p:cNvSpPr>
                  <a:spLocks/>
                </p:cNvSpPr>
                <p:nvPr/>
              </p:nvSpPr>
              <p:spPr bwMode="gray">
                <a:xfrm>
                  <a:off x="2275" y="1027"/>
                  <a:ext cx="652" cy="411"/>
                </a:xfrm>
                <a:custGeom>
                  <a:avLst/>
                  <a:gdLst>
                    <a:gd name="T0" fmla="*/ 0 w 1305"/>
                    <a:gd name="T1" fmla="*/ 0 h 823"/>
                    <a:gd name="T2" fmla="*/ 0 w 1305"/>
                    <a:gd name="T3" fmla="*/ 0 h 823"/>
                    <a:gd name="T4" fmla="*/ 0 w 1305"/>
                    <a:gd name="T5" fmla="*/ 0 h 823"/>
                    <a:gd name="T6" fmla="*/ 0 w 1305"/>
                    <a:gd name="T7" fmla="*/ 0 h 823"/>
                    <a:gd name="T8" fmla="*/ 0 w 1305"/>
                    <a:gd name="T9" fmla="*/ 0 h 823"/>
                    <a:gd name="T10" fmla="*/ 0 w 1305"/>
                    <a:gd name="T11" fmla="*/ 0 h 823"/>
                    <a:gd name="T12" fmla="*/ 0 w 1305"/>
                    <a:gd name="T13" fmla="*/ 0 h 823"/>
                    <a:gd name="T14" fmla="*/ 0 w 1305"/>
                    <a:gd name="T15" fmla="*/ 0 h 823"/>
                    <a:gd name="T16" fmla="*/ 0 w 1305"/>
                    <a:gd name="T17" fmla="*/ 0 h 823"/>
                    <a:gd name="T18" fmla="*/ 0 w 1305"/>
                    <a:gd name="T19" fmla="*/ 0 h 8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05"/>
                    <a:gd name="T31" fmla="*/ 0 h 823"/>
                    <a:gd name="T32" fmla="*/ 1305 w 1305"/>
                    <a:gd name="T33" fmla="*/ 823 h 8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05" h="823">
                      <a:moveTo>
                        <a:pt x="0" y="757"/>
                      </a:moveTo>
                      <a:lnTo>
                        <a:pt x="67" y="0"/>
                      </a:lnTo>
                      <a:lnTo>
                        <a:pt x="710" y="45"/>
                      </a:lnTo>
                      <a:lnTo>
                        <a:pt x="1204" y="61"/>
                      </a:lnTo>
                      <a:lnTo>
                        <a:pt x="1213" y="267"/>
                      </a:lnTo>
                      <a:lnTo>
                        <a:pt x="1263" y="434"/>
                      </a:lnTo>
                      <a:lnTo>
                        <a:pt x="1270" y="650"/>
                      </a:lnTo>
                      <a:lnTo>
                        <a:pt x="1305" y="823"/>
                      </a:lnTo>
                      <a:lnTo>
                        <a:pt x="618" y="802"/>
                      </a:lnTo>
                      <a:lnTo>
                        <a:pt x="0" y="757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 58"/>
                <p:cNvSpPr>
                  <a:spLocks/>
                </p:cNvSpPr>
                <p:nvPr/>
              </p:nvSpPr>
              <p:spPr bwMode="gray">
                <a:xfrm>
                  <a:off x="4009" y="1827"/>
                  <a:ext cx="416" cy="469"/>
                </a:xfrm>
                <a:custGeom>
                  <a:avLst/>
                  <a:gdLst>
                    <a:gd name="T0" fmla="*/ 0 w 830"/>
                    <a:gd name="T1" fmla="*/ 1 h 938"/>
                    <a:gd name="T2" fmla="*/ 1 w 830"/>
                    <a:gd name="T3" fmla="*/ 1 h 938"/>
                    <a:gd name="T4" fmla="*/ 1 w 830"/>
                    <a:gd name="T5" fmla="*/ 1 h 938"/>
                    <a:gd name="T6" fmla="*/ 1 w 830"/>
                    <a:gd name="T7" fmla="*/ 1 h 938"/>
                    <a:gd name="T8" fmla="*/ 1 w 830"/>
                    <a:gd name="T9" fmla="*/ 1 h 938"/>
                    <a:gd name="T10" fmla="*/ 1 w 830"/>
                    <a:gd name="T11" fmla="*/ 1 h 938"/>
                    <a:gd name="T12" fmla="*/ 1 w 830"/>
                    <a:gd name="T13" fmla="*/ 1 h 938"/>
                    <a:gd name="T14" fmla="*/ 1 w 830"/>
                    <a:gd name="T15" fmla="*/ 1 h 938"/>
                    <a:gd name="T16" fmla="*/ 1 w 830"/>
                    <a:gd name="T17" fmla="*/ 1 h 938"/>
                    <a:gd name="T18" fmla="*/ 1 w 830"/>
                    <a:gd name="T19" fmla="*/ 1 h 938"/>
                    <a:gd name="T20" fmla="*/ 1 w 830"/>
                    <a:gd name="T21" fmla="*/ 1 h 938"/>
                    <a:gd name="T22" fmla="*/ 1 w 830"/>
                    <a:gd name="T23" fmla="*/ 1 h 938"/>
                    <a:gd name="T24" fmla="*/ 1 w 830"/>
                    <a:gd name="T25" fmla="*/ 1 h 938"/>
                    <a:gd name="T26" fmla="*/ 1 w 830"/>
                    <a:gd name="T27" fmla="*/ 1 h 938"/>
                    <a:gd name="T28" fmla="*/ 1 w 830"/>
                    <a:gd name="T29" fmla="*/ 1 h 938"/>
                    <a:gd name="T30" fmla="*/ 1 w 830"/>
                    <a:gd name="T31" fmla="*/ 1 h 938"/>
                    <a:gd name="T32" fmla="*/ 1 w 830"/>
                    <a:gd name="T33" fmla="*/ 1 h 938"/>
                    <a:gd name="T34" fmla="*/ 1 w 830"/>
                    <a:gd name="T35" fmla="*/ 1 h 938"/>
                    <a:gd name="T36" fmla="*/ 1 w 830"/>
                    <a:gd name="T37" fmla="*/ 1 h 938"/>
                    <a:gd name="T38" fmla="*/ 1 w 830"/>
                    <a:gd name="T39" fmla="*/ 0 h 938"/>
                    <a:gd name="T40" fmla="*/ 1 w 830"/>
                    <a:gd name="T41" fmla="*/ 1 h 938"/>
                    <a:gd name="T42" fmla="*/ 1 w 830"/>
                    <a:gd name="T43" fmla="*/ 1 h 938"/>
                    <a:gd name="T44" fmla="*/ 1 w 830"/>
                    <a:gd name="T45" fmla="*/ 1 h 938"/>
                    <a:gd name="T46" fmla="*/ 1 w 830"/>
                    <a:gd name="T47" fmla="*/ 1 h 938"/>
                    <a:gd name="T48" fmla="*/ 1 w 830"/>
                    <a:gd name="T49" fmla="*/ 1 h 938"/>
                    <a:gd name="T50" fmla="*/ 1 w 830"/>
                    <a:gd name="T51" fmla="*/ 1 h 938"/>
                    <a:gd name="T52" fmla="*/ 1 w 830"/>
                    <a:gd name="T53" fmla="*/ 1 h 938"/>
                    <a:gd name="T54" fmla="*/ 1 w 830"/>
                    <a:gd name="T55" fmla="*/ 1 h 938"/>
                    <a:gd name="T56" fmla="*/ 1 w 830"/>
                    <a:gd name="T57" fmla="*/ 1 h 938"/>
                    <a:gd name="T58" fmla="*/ 1 w 830"/>
                    <a:gd name="T59" fmla="*/ 1 h 938"/>
                    <a:gd name="T60" fmla="*/ 1 w 830"/>
                    <a:gd name="T61" fmla="*/ 1 h 938"/>
                    <a:gd name="T62" fmla="*/ 1 w 830"/>
                    <a:gd name="T63" fmla="*/ 1 h 938"/>
                    <a:gd name="T64" fmla="*/ 1 w 830"/>
                    <a:gd name="T65" fmla="*/ 1 h 938"/>
                    <a:gd name="T66" fmla="*/ 1 w 830"/>
                    <a:gd name="T67" fmla="*/ 1 h 938"/>
                    <a:gd name="T68" fmla="*/ 1 w 830"/>
                    <a:gd name="T69" fmla="*/ 1 h 938"/>
                    <a:gd name="T70" fmla="*/ 1 w 830"/>
                    <a:gd name="T71" fmla="*/ 1 h 938"/>
                    <a:gd name="T72" fmla="*/ 1 w 830"/>
                    <a:gd name="T73" fmla="*/ 1 h 938"/>
                    <a:gd name="T74" fmla="*/ 0 w 830"/>
                    <a:gd name="T75" fmla="*/ 1 h 93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30"/>
                    <a:gd name="T115" fmla="*/ 0 h 938"/>
                    <a:gd name="T116" fmla="*/ 830 w 830"/>
                    <a:gd name="T117" fmla="*/ 938 h 93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30" h="938">
                      <a:moveTo>
                        <a:pt x="0" y="170"/>
                      </a:moveTo>
                      <a:lnTo>
                        <a:pt x="70" y="821"/>
                      </a:lnTo>
                      <a:lnTo>
                        <a:pt x="130" y="818"/>
                      </a:lnTo>
                      <a:lnTo>
                        <a:pt x="170" y="832"/>
                      </a:lnTo>
                      <a:lnTo>
                        <a:pt x="191" y="875"/>
                      </a:lnTo>
                      <a:lnTo>
                        <a:pt x="256" y="886"/>
                      </a:lnTo>
                      <a:lnTo>
                        <a:pt x="296" y="909"/>
                      </a:lnTo>
                      <a:lnTo>
                        <a:pt x="385" y="904"/>
                      </a:lnTo>
                      <a:lnTo>
                        <a:pt x="428" y="875"/>
                      </a:lnTo>
                      <a:lnTo>
                        <a:pt x="523" y="938"/>
                      </a:lnTo>
                      <a:lnTo>
                        <a:pt x="586" y="885"/>
                      </a:lnTo>
                      <a:lnTo>
                        <a:pt x="597" y="783"/>
                      </a:lnTo>
                      <a:lnTo>
                        <a:pt x="637" y="805"/>
                      </a:lnTo>
                      <a:lnTo>
                        <a:pt x="656" y="717"/>
                      </a:lnTo>
                      <a:lnTo>
                        <a:pt x="761" y="640"/>
                      </a:lnTo>
                      <a:lnTo>
                        <a:pt x="795" y="595"/>
                      </a:lnTo>
                      <a:lnTo>
                        <a:pt x="820" y="390"/>
                      </a:lnTo>
                      <a:lnTo>
                        <a:pt x="803" y="347"/>
                      </a:lnTo>
                      <a:lnTo>
                        <a:pt x="830" y="327"/>
                      </a:lnTo>
                      <a:lnTo>
                        <a:pt x="776" y="0"/>
                      </a:lnTo>
                      <a:lnTo>
                        <a:pt x="693" y="40"/>
                      </a:lnTo>
                      <a:lnTo>
                        <a:pt x="637" y="73"/>
                      </a:lnTo>
                      <a:lnTo>
                        <a:pt x="613" y="107"/>
                      </a:lnTo>
                      <a:lnTo>
                        <a:pt x="565" y="151"/>
                      </a:lnTo>
                      <a:lnTo>
                        <a:pt x="513" y="156"/>
                      </a:lnTo>
                      <a:lnTo>
                        <a:pt x="461" y="182"/>
                      </a:lnTo>
                      <a:lnTo>
                        <a:pt x="435" y="196"/>
                      </a:lnTo>
                      <a:lnTo>
                        <a:pt x="400" y="177"/>
                      </a:lnTo>
                      <a:lnTo>
                        <a:pt x="353" y="198"/>
                      </a:lnTo>
                      <a:lnTo>
                        <a:pt x="345" y="189"/>
                      </a:lnTo>
                      <a:lnTo>
                        <a:pt x="390" y="164"/>
                      </a:lnTo>
                      <a:lnTo>
                        <a:pt x="387" y="162"/>
                      </a:lnTo>
                      <a:lnTo>
                        <a:pt x="365" y="155"/>
                      </a:lnTo>
                      <a:lnTo>
                        <a:pt x="348" y="171"/>
                      </a:lnTo>
                      <a:lnTo>
                        <a:pt x="273" y="137"/>
                      </a:lnTo>
                      <a:lnTo>
                        <a:pt x="242" y="151"/>
                      </a:lnTo>
                      <a:lnTo>
                        <a:pt x="248" y="131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 59"/>
                <p:cNvSpPr>
                  <a:spLocks/>
                </p:cNvSpPr>
                <p:nvPr/>
              </p:nvSpPr>
              <p:spPr bwMode="gray">
                <a:xfrm>
                  <a:off x="2272" y="2531"/>
                  <a:ext cx="855" cy="449"/>
                </a:xfrm>
                <a:custGeom>
                  <a:avLst/>
                  <a:gdLst>
                    <a:gd name="T0" fmla="*/ 0 w 1712"/>
                    <a:gd name="T1" fmla="*/ 1 h 896"/>
                    <a:gd name="T2" fmla="*/ 0 w 1712"/>
                    <a:gd name="T3" fmla="*/ 0 h 896"/>
                    <a:gd name="T4" fmla="*/ 0 w 1712"/>
                    <a:gd name="T5" fmla="*/ 1 h 896"/>
                    <a:gd name="T6" fmla="*/ 0 w 1712"/>
                    <a:gd name="T7" fmla="*/ 1 h 896"/>
                    <a:gd name="T8" fmla="*/ 0 w 1712"/>
                    <a:gd name="T9" fmla="*/ 1 h 896"/>
                    <a:gd name="T10" fmla="*/ 0 w 1712"/>
                    <a:gd name="T11" fmla="*/ 1 h 896"/>
                    <a:gd name="T12" fmla="*/ 0 w 1712"/>
                    <a:gd name="T13" fmla="*/ 1 h 896"/>
                    <a:gd name="T14" fmla="*/ 0 w 1712"/>
                    <a:gd name="T15" fmla="*/ 1 h 896"/>
                    <a:gd name="T16" fmla="*/ 0 w 1712"/>
                    <a:gd name="T17" fmla="*/ 1 h 896"/>
                    <a:gd name="T18" fmla="*/ 0 w 1712"/>
                    <a:gd name="T19" fmla="*/ 1 h 896"/>
                    <a:gd name="T20" fmla="*/ 0 w 1712"/>
                    <a:gd name="T21" fmla="*/ 1 h 896"/>
                    <a:gd name="T22" fmla="*/ 0 w 1712"/>
                    <a:gd name="T23" fmla="*/ 1 h 896"/>
                    <a:gd name="T24" fmla="*/ 0 w 1712"/>
                    <a:gd name="T25" fmla="*/ 1 h 896"/>
                    <a:gd name="T26" fmla="*/ 0 w 1712"/>
                    <a:gd name="T27" fmla="*/ 1 h 896"/>
                    <a:gd name="T28" fmla="*/ 0 w 1712"/>
                    <a:gd name="T29" fmla="*/ 1 h 896"/>
                    <a:gd name="T30" fmla="*/ 0 w 1712"/>
                    <a:gd name="T31" fmla="*/ 1 h 896"/>
                    <a:gd name="T32" fmla="*/ 0 w 1712"/>
                    <a:gd name="T33" fmla="*/ 1 h 896"/>
                    <a:gd name="T34" fmla="*/ 0 w 1712"/>
                    <a:gd name="T35" fmla="*/ 1 h 896"/>
                    <a:gd name="T36" fmla="*/ 0 w 1712"/>
                    <a:gd name="T37" fmla="*/ 1 h 896"/>
                    <a:gd name="T38" fmla="*/ 0 w 1712"/>
                    <a:gd name="T39" fmla="*/ 1 h 896"/>
                    <a:gd name="T40" fmla="*/ 0 w 1712"/>
                    <a:gd name="T41" fmla="*/ 1 h 896"/>
                    <a:gd name="T42" fmla="*/ 0 w 1712"/>
                    <a:gd name="T43" fmla="*/ 1 h 896"/>
                    <a:gd name="T44" fmla="*/ 0 w 1712"/>
                    <a:gd name="T45" fmla="*/ 1 h 896"/>
                    <a:gd name="T46" fmla="*/ 0 w 1712"/>
                    <a:gd name="T47" fmla="*/ 1 h 896"/>
                    <a:gd name="T48" fmla="*/ 0 w 1712"/>
                    <a:gd name="T49" fmla="*/ 1 h 896"/>
                    <a:gd name="T50" fmla="*/ 0 w 1712"/>
                    <a:gd name="T51" fmla="*/ 1 h 896"/>
                    <a:gd name="T52" fmla="*/ 0 w 1712"/>
                    <a:gd name="T53" fmla="*/ 1 h 896"/>
                    <a:gd name="T54" fmla="*/ 0 w 1712"/>
                    <a:gd name="T55" fmla="*/ 1 h 896"/>
                    <a:gd name="T56" fmla="*/ 0 w 1712"/>
                    <a:gd name="T57" fmla="*/ 1 h 896"/>
                    <a:gd name="T58" fmla="*/ 0 w 1712"/>
                    <a:gd name="T59" fmla="*/ 1 h 896"/>
                    <a:gd name="T60" fmla="*/ 0 w 1712"/>
                    <a:gd name="T61" fmla="*/ 1 h 896"/>
                    <a:gd name="T62" fmla="*/ 0 w 1712"/>
                    <a:gd name="T63" fmla="*/ 1 h 896"/>
                    <a:gd name="T64" fmla="*/ 0 w 1712"/>
                    <a:gd name="T65" fmla="*/ 1 h 896"/>
                    <a:gd name="T66" fmla="*/ 0 w 1712"/>
                    <a:gd name="T67" fmla="*/ 1 h 896"/>
                    <a:gd name="T68" fmla="*/ 0 w 1712"/>
                    <a:gd name="T69" fmla="*/ 1 h 896"/>
                    <a:gd name="T70" fmla="*/ 0 w 1712"/>
                    <a:gd name="T71" fmla="*/ 1 h 896"/>
                    <a:gd name="T72" fmla="*/ 0 w 1712"/>
                    <a:gd name="T73" fmla="*/ 1 h 8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712"/>
                    <a:gd name="T112" fmla="*/ 0 h 896"/>
                    <a:gd name="T113" fmla="*/ 1712 w 1712"/>
                    <a:gd name="T114" fmla="*/ 896 h 89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712" h="896">
                      <a:moveTo>
                        <a:pt x="0" y="131"/>
                      </a:moveTo>
                      <a:lnTo>
                        <a:pt x="11" y="0"/>
                      </a:lnTo>
                      <a:lnTo>
                        <a:pt x="200" y="14"/>
                      </a:lnTo>
                      <a:lnTo>
                        <a:pt x="1038" y="54"/>
                      </a:lnTo>
                      <a:lnTo>
                        <a:pt x="1668" y="52"/>
                      </a:lnTo>
                      <a:lnTo>
                        <a:pt x="1672" y="182"/>
                      </a:lnTo>
                      <a:lnTo>
                        <a:pt x="1712" y="462"/>
                      </a:lnTo>
                      <a:lnTo>
                        <a:pt x="1705" y="896"/>
                      </a:lnTo>
                      <a:lnTo>
                        <a:pt x="1652" y="877"/>
                      </a:lnTo>
                      <a:lnTo>
                        <a:pt x="1567" y="820"/>
                      </a:lnTo>
                      <a:lnTo>
                        <a:pt x="1534" y="836"/>
                      </a:lnTo>
                      <a:lnTo>
                        <a:pt x="1423" y="847"/>
                      </a:lnTo>
                      <a:lnTo>
                        <a:pt x="1313" y="882"/>
                      </a:lnTo>
                      <a:lnTo>
                        <a:pt x="1270" y="841"/>
                      </a:lnTo>
                      <a:lnTo>
                        <a:pt x="1216" y="850"/>
                      </a:lnTo>
                      <a:lnTo>
                        <a:pt x="1205" y="821"/>
                      </a:lnTo>
                      <a:lnTo>
                        <a:pt x="1165" y="848"/>
                      </a:lnTo>
                      <a:lnTo>
                        <a:pt x="1158" y="883"/>
                      </a:lnTo>
                      <a:lnTo>
                        <a:pt x="1144" y="836"/>
                      </a:lnTo>
                      <a:lnTo>
                        <a:pt x="1106" y="861"/>
                      </a:lnTo>
                      <a:lnTo>
                        <a:pt x="1043" y="811"/>
                      </a:lnTo>
                      <a:lnTo>
                        <a:pt x="1009" y="848"/>
                      </a:lnTo>
                      <a:lnTo>
                        <a:pt x="986" y="829"/>
                      </a:lnTo>
                      <a:lnTo>
                        <a:pt x="956" y="768"/>
                      </a:lnTo>
                      <a:lnTo>
                        <a:pt x="903" y="764"/>
                      </a:lnTo>
                      <a:lnTo>
                        <a:pt x="896" y="783"/>
                      </a:lnTo>
                      <a:lnTo>
                        <a:pt x="858" y="758"/>
                      </a:lnTo>
                      <a:lnTo>
                        <a:pt x="828" y="769"/>
                      </a:lnTo>
                      <a:lnTo>
                        <a:pt x="787" y="749"/>
                      </a:lnTo>
                      <a:lnTo>
                        <a:pt x="738" y="744"/>
                      </a:lnTo>
                      <a:lnTo>
                        <a:pt x="740" y="712"/>
                      </a:lnTo>
                      <a:lnTo>
                        <a:pt x="706" y="683"/>
                      </a:lnTo>
                      <a:lnTo>
                        <a:pt x="695" y="703"/>
                      </a:lnTo>
                      <a:lnTo>
                        <a:pt x="637" y="700"/>
                      </a:lnTo>
                      <a:lnTo>
                        <a:pt x="578" y="651"/>
                      </a:lnTo>
                      <a:lnTo>
                        <a:pt x="598" y="16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Freeform 60"/>
                <p:cNvSpPr>
                  <a:spLocks/>
                </p:cNvSpPr>
                <p:nvPr/>
              </p:nvSpPr>
              <p:spPr bwMode="gray">
                <a:xfrm>
                  <a:off x="409" y="1034"/>
                  <a:ext cx="789" cy="673"/>
                </a:xfrm>
                <a:custGeom>
                  <a:avLst/>
                  <a:gdLst>
                    <a:gd name="T0" fmla="*/ 0 w 1580"/>
                    <a:gd name="T1" fmla="*/ 0 h 1348"/>
                    <a:gd name="T2" fmla="*/ 0 w 1580"/>
                    <a:gd name="T3" fmla="*/ 0 h 1348"/>
                    <a:gd name="T4" fmla="*/ 0 w 1580"/>
                    <a:gd name="T5" fmla="*/ 0 h 1348"/>
                    <a:gd name="T6" fmla="*/ 0 w 1580"/>
                    <a:gd name="T7" fmla="*/ 0 h 1348"/>
                    <a:gd name="T8" fmla="*/ 0 w 1580"/>
                    <a:gd name="T9" fmla="*/ 0 h 1348"/>
                    <a:gd name="T10" fmla="*/ 0 w 1580"/>
                    <a:gd name="T11" fmla="*/ 0 h 1348"/>
                    <a:gd name="T12" fmla="*/ 0 w 1580"/>
                    <a:gd name="T13" fmla="*/ 0 h 1348"/>
                    <a:gd name="T14" fmla="*/ 0 w 1580"/>
                    <a:gd name="T15" fmla="*/ 0 h 1348"/>
                    <a:gd name="T16" fmla="*/ 0 w 1580"/>
                    <a:gd name="T17" fmla="*/ 0 h 1348"/>
                    <a:gd name="T18" fmla="*/ 0 w 1580"/>
                    <a:gd name="T19" fmla="*/ 0 h 1348"/>
                    <a:gd name="T20" fmla="*/ 0 w 1580"/>
                    <a:gd name="T21" fmla="*/ 0 h 1348"/>
                    <a:gd name="T22" fmla="*/ 0 w 1580"/>
                    <a:gd name="T23" fmla="*/ 0 h 1348"/>
                    <a:gd name="T24" fmla="*/ 0 w 1580"/>
                    <a:gd name="T25" fmla="*/ 0 h 1348"/>
                    <a:gd name="T26" fmla="*/ 0 w 1580"/>
                    <a:gd name="T27" fmla="*/ 0 h 1348"/>
                    <a:gd name="T28" fmla="*/ 0 w 1580"/>
                    <a:gd name="T29" fmla="*/ 0 h 1348"/>
                    <a:gd name="T30" fmla="*/ 0 w 1580"/>
                    <a:gd name="T31" fmla="*/ 0 h 1348"/>
                    <a:gd name="T32" fmla="*/ 0 w 1580"/>
                    <a:gd name="T33" fmla="*/ 0 h 1348"/>
                    <a:gd name="T34" fmla="*/ 0 w 1580"/>
                    <a:gd name="T35" fmla="*/ 0 h 1348"/>
                    <a:gd name="T36" fmla="*/ 0 w 1580"/>
                    <a:gd name="T37" fmla="*/ 0 h 1348"/>
                    <a:gd name="T38" fmla="*/ 0 w 1580"/>
                    <a:gd name="T39" fmla="*/ 0 h 1348"/>
                    <a:gd name="T40" fmla="*/ 0 w 1580"/>
                    <a:gd name="T41" fmla="*/ 0 h 1348"/>
                    <a:gd name="T42" fmla="*/ 0 w 1580"/>
                    <a:gd name="T43" fmla="*/ 0 h 1348"/>
                    <a:gd name="T44" fmla="*/ 0 w 1580"/>
                    <a:gd name="T45" fmla="*/ 0 h 1348"/>
                    <a:gd name="T46" fmla="*/ 0 w 1580"/>
                    <a:gd name="T47" fmla="*/ 0 h 1348"/>
                    <a:gd name="T48" fmla="*/ 0 w 1580"/>
                    <a:gd name="T49" fmla="*/ 0 h 1348"/>
                    <a:gd name="T50" fmla="*/ 0 w 1580"/>
                    <a:gd name="T51" fmla="*/ 0 h 134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80"/>
                    <a:gd name="T79" fmla="*/ 0 h 1348"/>
                    <a:gd name="T80" fmla="*/ 1580 w 1580"/>
                    <a:gd name="T81" fmla="*/ 1348 h 134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80" h="1348">
                      <a:moveTo>
                        <a:pt x="0" y="1004"/>
                      </a:moveTo>
                      <a:lnTo>
                        <a:pt x="25" y="761"/>
                      </a:lnTo>
                      <a:lnTo>
                        <a:pt x="148" y="564"/>
                      </a:lnTo>
                      <a:lnTo>
                        <a:pt x="343" y="0"/>
                      </a:lnTo>
                      <a:lnTo>
                        <a:pt x="440" y="30"/>
                      </a:lnTo>
                      <a:lnTo>
                        <a:pt x="445" y="55"/>
                      </a:lnTo>
                      <a:lnTo>
                        <a:pt x="471" y="59"/>
                      </a:lnTo>
                      <a:lnTo>
                        <a:pt x="520" y="156"/>
                      </a:lnTo>
                      <a:lnTo>
                        <a:pt x="512" y="188"/>
                      </a:lnTo>
                      <a:lnTo>
                        <a:pt x="589" y="254"/>
                      </a:lnTo>
                      <a:lnTo>
                        <a:pt x="724" y="249"/>
                      </a:lnTo>
                      <a:lnTo>
                        <a:pt x="824" y="294"/>
                      </a:lnTo>
                      <a:lnTo>
                        <a:pt x="872" y="284"/>
                      </a:lnTo>
                      <a:lnTo>
                        <a:pt x="1175" y="294"/>
                      </a:lnTo>
                      <a:lnTo>
                        <a:pt x="1521" y="375"/>
                      </a:lnTo>
                      <a:lnTo>
                        <a:pt x="1539" y="418"/>
                      </a:lnTo>
                      <a:lnTo>
                        <a:pt x="1580" y="481"/>
                      </a:lnTo>
                      <a:lnTo>
                        <a:pt x="1525" y="564"/>
                      </a:lnTo>
                      <a:lnTo>
                        <a:pt x="1464" y="660"/>
                      </a:lnTo>
                      <a:lnTo>
                        <a:pt x="1389" y="731"/>
                      </a:lnTo>
                      <a:lnTo>
                        <a:pt x="1378" y="778"/>
                      </a:lnTo>
                      <a:lnTo>
                        <a:pt x="1421" y="830"/>
                      </a:lnTo>
                      <a:lnTo>
                        <a:pt x="1373" y="939"/>
                      </a:lnTo>
                      <a:lnTo>
                        <a:pt x="1279" y="1348"/>
                      </a:lnTo>
                      <a:lnTo>
                        <a:pt x="744" y="1214"/>
                      </a:lnTo>
                      <a:lnTo>
                        <a:pt x="0" y="1004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61"/>
                <p:cNvSpPr>
                  <a:spLocks/>
                </p:cNvSpPr>
                <p:nvPr/>
              </p:nvSpPr>
              <p:spPr bwMode="gray">
                <a:xfrm>
                  <a:off x="4398" y="1735"/>
                  <a:ext cx="575" cy="371"/>
                </a:xfrm>
                <a:custGeom>
                  <a:avLst/>
                  <a:gdLst>
                    <a:gd name="T0" fmla="*/ 0 w 1153"/>
                    <a:gd name="T1" fmla="*/ 1 h 741"/>
                    <a:gd name="T2" fmla="*/ 0 w 1153"/>
                    <a:gd name="T3" fmla="*/ 1 h 741"/>
                    <a:gd name="T4" fmla="*/ 0 w 1153"/>
                    <a:gd name="T5" fmla="*/ 1 h 741"/>
                    <a:gd name="T6" fmla="*/ 0 w 1153"/>
                    <a:gd name="T7" fmla="*/ 1 h 741"/>
                    <a:gd name="T8" fmla="*/ 0 w 1153"/>
                    <a:gd name="T9" fmla="*/ 1 h 741"/>
                    <a:gd name="T10" fmla="*/ 0 w 1153"/>
                    <a:gd name="T11" fmla="*/ 1 h 741"/>
                    <a:gd name="T12" fmla="*/ 0 w 1153"/>
                    <a:gd name="T13" fmla="*/ 1 h 741"/>
                    <a:gd name="T14" fmla="*/ 0 w 1153"/>
                    <a:gd name="T15" fmla="*/ 1 h 741"/>
                    <a:gd name="T16" fmla="*/ 0 w 1153"/>
                    <a:gd name="T17" fmla="*/ 1 h 741"/>
                    <a:gd name="T18" fmla="*/ 0 w 1153"/>
                    <a:gd name="T19" fmla="*/ 1 h 741"/>
                    <a:gd name="T20" fmla="*/ 0 w 1153"/>
                    <a:gd name="T21" fmla="*/ 1 h 741"/>
                    <a:gd name="T22" fmla="*/ 0 w 1153"/>
                    <a:gd name="T23" fmla="*/ 1 h 741"/>
                    <a:gd name="T24" fmla="*/ 0 w 1153"/>
                    <a:gd name="T25" fmla="*/ 1 h 741"/>
                    <a:gd name="T26" fmla="*/ 0 w 1153"/>
                    <a:gd name="T27" fmla="*/ 1 h 741"/>
                    <a:gd name="T28" fmla="*/ 0 w 1153"/>
                    <a:gd name="T29" fmla="*/ 1 h 741"/>
                    <a:gd name="T30" fmla="*/ 0 w 1153"/>
                    <a:gd name="T31" fmla="*/ 0 h 741"/>
                    <a:gd name="T32" fmla="*/ 0 w 1153"/>
                    <a:gd name="T33" fmla="*/ 1 h 741"/>
                    <a:gd name="T34" fmla="*/ 0 w 1153"/>
                    <a:gd name="T35" fmla="*/ 1 h 741"/>
                    <a:gd name="T36" fmla="*/ 0 w 1153"/>
                    <a:gd name="T37" fmla="*/ 1 h 7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53"/>
                    <a:gd name="T58" fmla="*/ 0 h 741"/>
                    <a:gd name="T59" fmla="*/ 1153 w 1153"/>
                    <a:gd name="T60" fmla="*/ 741 h 74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53" h="741">
                      <a:moveTo>
                        <a:pt x="0" y="183"/>
                      </a:moveTo>
                      <a:lnTo>
                        <a:pt x="54" y="510"/>
                      </a:lnTo>
                      <a:lnTo>
                        <a:pt x="92" y="741"/>
                      </a:lnTo>
                      <a:lnTo>
                        <a:pt x="284" y="709"/>
                      </a:lnTo>
                      <a:lnTo>
                        <a:pt x="977" y="576"/>
                      </a:lnTo>
                      <a:lnTo>
                        <a:pt x="1006" y="542"/>
                      </a:lnTo>
                      <a:lnTo>
                        <a:pt x="1046" y="542"/>
                      </a:lnTo>
                      <a:lnTo>
                        <a:pt x="1091" y="511"/>
                      </a:lnTo>
                      <a:lnTo>
                        <a:pt x="1114" y="462"/>
                      </a:lnTo>
                      <a:lnTo>
                        <a:pt x="1153" y="425"/>
                      </a:lnTo>
                      <a:lnTo>
                        <a:pt x="1041" y="333"/>
                      </a:lnTo>
                      <a:lnTo>
                        <a:pt x="1038" y="246"/>
                      </a:lnTo>
                      <a:lnTo>
                        <a:pt x="1090" y="130"/>
                      </a:lnTo>
                      <a:lnTo>
                        <a:pt x="1015" y="87"/>
                      </a:lnTo>
                      <a:lnTo>
                        <a:pt x="984" y="28"/>
                      </a:lnTo>
                      <a:lnTo>
                        <a:pt x="931" y="0"/>
                      </a:lnTo>
                      <a:lnTo>
                        <a:pt x="166" y="146"/>
                      </a:lnTo>
                      <a:lnTo>
                        <a:pt x="128" y="87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62"/>
                <p:cNvSpPr>
                  <a:spLocks/>
                </p:cNvSpPr>
                <p:nvPr/>
              </p:nvSpPr>
              <p:spPr bwMode="gray">
                <a:xfrm>
                  <a:off x="5186" y="1650"/>
                  <a:ext cx="77" cy="95"/>
                </a:xfrm>
                <a:custGeom>
                  <a:avLst/>
                  <a:gdLst>
                    <a:gd name="T0" fmla="*/ 0 w 154"/>
                    <a:gd name="T1" fmla="*/ 0 h 192"/>
                    <a:gd name="T2" fmla="*/ 1 w 154"/>
                    <a:gd name="T3" fmla="*/ 0 h 192"/>
                    <a:gd name="T4" fmla="*/ 1 w 154"/>
                    <a:gd name="T5" fmla="*/ 0 h 192"/>
                    <a:gd name="T6" fmla="*/ 1 w 154"/>
                    <a:gd name="T7" fmla="*/ 0 h 192"/>
                    <a:gd name="T8" fmla="*/ 1 w 154"/>
                    <a:gd name="T9" fmla="*/ 0 h 192"/>
                    <a:gd name="T10" fmla="*/ 1 w 154"/>
                    <a:gd name="T11" fmla="*/ 0 h 192"/>
                    <a:gd name="T12" fmla="*/ 1 w 154"/>
                    <a:gd name="T13" fmla="*/ 0 h 192"/>
                    <a:gd name="T14" fmla="*/ 1 w 154"/>
                    <a:gd name="T15" fmla="*/ 0 h 192"/>
                    <a:gd name="T16" fmla="*/ 1 w 154"/>
                    <a:gd name="T17" fmla="*/ 0 h 192"/>
                    <a:gd name="T18" fmla="*/ 1 w 154"/>
                    <a:gd name="T19" fmla="*/ 0 h 192"/>
                    <a:gd name="T20" fmla="*/ 1 w 154"/>
                    <a:gd name="T21" fmla="*/ 0 h 192"/>
                    <a:gd name="T22" fmla="*/ 1 w 154"/>
                    <a:gd name="T23" fmla="*/ 0 h 192"/>
                    <a:gd name="T24" fmla="*/ 1 w 154"/>
                    <a:gd name="T25" fmla="*/ 0 h 192"/>
                    <a:gd name="T26" fmla="*/ 1 w 154"/>
                    <a:gd name="T27" fmla="*/ 0 h 192"/>
                    <a:gd name="T28" fmla="*/ 0 w 154"/>
                    <a:gd name="T29" fmla="*/ 0 h 19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4"/>
                    <a:gd name="T46" fmla="*/ 0 h 192"/>
                    <a:gd name="T47" fmla="*/ 154 w 154"/>
                    <a:gd name="T48" fmla="*/ 192 h 19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4" h="192">
                      <a:moveTo>
                        <a:pt x="0" y="19"/>
                      </a:moveTo>
                      <a:lnTo>
                        <a:pt x="33" y="183"/>
                      </a:lnTo>
                      <a:lnTo>
                        <a:pt x="39" y="192"/>
                      </a:lnTo>
                      <a:lnTo>
                        <a:pt x="97" y="159"/>
                      </a:lnTo>
                      <a:lnTo>
                        <a:pt x="89" y="109"/>
                      </a:lnTo>
                      <a:lnTo>
                        <a:pt x="99" y="85"/>
                      </a:lnTo>
                      <a:lnTo>
                        <a:pt x="115" y="102"/>
                      </a:lnTo>
                      <a:lnTo>
                        <a:pt x="121" y="137"/>
                      </a:lnTo>
                      <a:lnTo>
                        <a:pt x="132" y="135"/>
                      </a:lnTo>
                      <a:lnTo>
                        <a:pt x="154" y="102"/>
                      </a:lnTo>
                      <a:lnTo>
                        <a:pt x="132" y="61"/>
                      </a:lnTo>
                      <a:lnTo>
                        <a:pt x="98" y="55"/>
                      </a:lnTo>
                      <a:lnTo>
                        <a:pt x="76" y="5"/>
                      </a:lnTo>
                      <a:lnTo>
                        <a:pt x="5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Freeform 63"/>
                <p:cNvSpPr>
                  <a:spLocks/>
                </p:cNvSpPr>
                <p:nvPr/>
              </p:nvSpPr>
              <p:spPr bwMode="gray">
                <a:xfrm>
                  <a:off x="4255" y="2680"/>
                  <a:ext cx="503" cy="385"/>
                </a:xfrm>
                <a:custGeom>
                  <a:avLst/>
                  <a:gdLst>
                    <a:gd name="T0" fmla="*/ 0 w 1008"/>
                    <a:gd name="T1" fmla="*/ 0 h 772"/>
                    <a:gd name="T2" fmla="*/ 0 w 1008"/>
                    <a:gd name="T3" fmla="*/ 0 h 772"/>
                    <a:gd name="T4" fmla="*/ 0 w 1008"/>
                    <a:gd name="T5" fmla="*/ 0 h 772"/>
                    <a:gd name="T6" fmla="*/ 0 w 1008"/>
                    <a:gd name="T7" fmla="*/ 0 h 772"/>
                    <a:gd name="T8" fmla="*/ 0 w 1008"/>
                    <a:gd name="T9" fmla="*/ 0 h 772"/>
                    <a:gd name="T10" fmla="*/ 0 w 1008"/>
                    <a:gd name="T11" fmla="*/ 0 h 772"/>
                    <a:gd name="T12" fmla="*/ 0 w 1008"/>
                    <a:gd name="T13" fmla="*/ 0 h 772"/>
                    <a:gd name="T14" fmla="*/ 0 w 1008"/>
                    <a:gd name="T15" fmla="*/ 0 h 772"/>
                    <a:gd name="T16" fmla="*/ 0 w 1008"/>
                    <a:gd name="T17" fmla="*/ 0 h 772"/>
                    <a:gd name="T18" fmla="*/ 0 w 1008"/>
                    <a:gd name="T19" fmla="*/ 0 h 772"/>
                    <a:gd name="T20" fmla="*/ 0 w 1008"/>
                    <a:gd name="T21" fmla="*/ 0 h 772"/>
                    <a:gd name="T22" fmla="*/ 0 w 1008"/>
                    <a:gd name="T23" fmla="*/ 0 h 772"/>
                    <a:gd name="T24" fmla="*/ 0 w 1008"/>
                    <a:gd name="T25" fmla="*/ 0 h 772"/>
                    <a:gd name="T26" fmla="*/ 0 w 1008"/>
                    <a:gd name="T27" fmla="*/ 0 h 772"/>
                    <a:gd name="T28" fmla="*/ 0 w 1008"/>
                    <a:gd name="T29" fmla="*/ 0 h 772"/>
                    <a:gd name="T30" fmla="*/ 0 w 1008"/>
                    <a:gd name="T31" fmla="*/ 0 h 772"/>
                    <a:gd name="T32" fmla="*/ 0 w 1008"/>
                    <a:gd name="T33" fmla="*/ 0 h 772"/>
                    <a:gd name="T34" fmla="*/ 0 w 1008"/>
                    <a:gd name="T35" fmla="*/ 0 h 772"/>
                    <a:gd name="T36" fmla="*/ 0 w 1008"/>
                    <a:gd name="T37" fmla="*/ 0 h 772"/>
                    <a:gd name="T38" fmla="*/ 0 w 1008"/>
                    <a:gd name="T39" fmla="*/ 0 h 772"/>
                    <a:gd name="T40" fmla="*/ 0 w 1008"/>
                    <a:gd name="T41" fmla="*/ 0 h 772"/>
                    <a:gd name="T42" fmla="*/ 0 w 1008"/>
                    <a:gd name="T43" fmla="*/ 0 h 772"/>
                    <a:gd name="T44" fmla="*/ 0 w 1008"/>
                    <a:gd name="T45" fmla="*/ 0 h 772"/>
                    <a:gd name="T46" fmla="*/ 0 w 1008"/>
                    <a:gd name="T47" fmla="*/ 0 h 772"/>
                    <a:gd name="T48" fmla="*/ 0 w 1008"/>
                    <a:gd name="T49" fmla="*/ 0 h 772"/>
                    <a:gd name="T50" fmla="*/ 0 w 1008"/>
                    <a:gd name="T51" fmla="*/ 0 h 772"/>
                    <a:gd name="T52" fmla="*/ 0 w 1008"/>
                    <a:gd name="T53" fmla="*/ 0 h 772"/>
                    <a:gd name="T54" fmla="*/ 0 w 1008"/>
                    <a:gd name="T55" fmla="*/ 0 h 77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08"/>
                    <a:gd name="T85" fmla="*/ 0 h 772"/>
                    <a:gd name="T86" fmla="*/ 1008 w 1008"/>
                    <a:gd name="T87" fmla="*/ 772 h 77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08" h="772">
                      <a:moveTo>
                        <a:pt x="0" y="181"/>
                      </a:moveTo>
                      <a:lnTo>
                        <a:pt x="42" y="103"/>
                      </a:lnTo>
                      <a:lnTo>
                        <a:pt x="186" y="32"/>
                      </a:lnTo>
                      <a:lnTo>
                        <a:pt x="455" y="0"/>
                      </a:lnTo>
                      <a:lnTo>
                        <a:pt x="566" y="72"/>
                      </a:lnTo>
                      <a:lnTo>
                        <a:pt x="742" y="46"/>
                      </a:lnTo>
                      <a:lnTo>
                        <a:pt x="1008" y="238"/>
                      </a:lnTo>
                      <a:lnTo>
                        <a:pt x="931" y="326"/>
                      </a:lnTo>
                      <a:lnTo>
                        <a:pt x="890" y="387"/>
                      </a:lnTo>
                      <a:lnTo>
                        <a:pt x="895" y="448"/>
                      </a:lnTo>
                      <a:lnTo>
                        <a:pt x="825" y="506"/>
                      </a:lnTo>
                      <a:lnTo>
                        <a:pt x="771" y="591"/>
                      </a:lnTo>
                      <a:lnTo>
                        <a:pt x="694" y="637"/>
                      </a:lnTo>
                      <a:lnTo>
                        <a:pt x="661" y="643"/>
                      </a:lnTo>
                      <a:lnTo>
                        <a:pt x="646" y="699"/>
                      </a:lnTo>
                      <a:lnTo>
                        <a:pt x="602" y="669"/>
                      </a:lnTo>
                      <a:lnTo>
                        <a:pt x="641" y="720"/>
                      </a:lnTo>
                      <a:lnTo>
                        <a:pt x="604" y="772"/>
                      </a:lnTo>
                      <a:lnTo>
                        <a:pt x="567" y="765"/>
                      </a:lnTo>
                      <a:lnTo>
                        <a:pt x="543" y="734"/>
                      </a:lnTo>
                      <a:lnTo>
                        <a:pt x="500" y="657"/>
                      </a:lnTo>
                      <a:lnTo>
                        <a:pt x="476" y="647"/>
                      </a:lnTo>
                      <a:lnTo>
                        <a:pt x="428" y="545"/>
                      </a:lnTo>
                      <a:lnTo>
                        <a:pt x="358" y="502"/>
                      </a:lnTo>
                      <a:lnTo>
                        <a:pt x="309" y="433"/>
                      </a:lnTo>
                      <a:lnTo>
                        <a:pt x="188" y="345"/>
                      </a:lnTo>
                      <a:lnTo>
                        <a:pt x="130" y="266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Freeform 64"/>
                <p:cNvSpPr>
                  <a:spLocks/>
                </p:cNvSpPr>
                <p:nvPr/>
              </p:nvSpPr>
              <p:spPr bwMode="gray">
                <a:xfrm>
                  <a:off x="2241" y="1405"/>
                  <a:ext cx="696" cy="467"/>
                </a:xfrm>
                <a:custGeom>
                  <a:avLst/>
                  <a:gdLst>
                    <a:gd name="T0" fmla="*/ 0 w 1395"/>
                    <a:gd name="T1" fmla="*/ 0 h 936"/>
                    <a:gd name="T2" fmla="*/ 0 w 1395"/>
                    <a:gd name="T3" fmla="*/ 0 h 936"/>
                    <a:gd name="T4" fmla="*/ 0 w 1395"/>
                    <a:gd name="T5" fmla="*/ 0 h 936"/>
                    <a:gd name="T6" fmla="*/ 0 w 1395"/>
                    <a:gd name="T7" fmla="*/ 0 h 936"/>
                    <a:gd name="T8" fmla="*/ 0 w 1395"/>
                    <a:gd name="T9" fmla="*/ 0 h 936"/>
                    <a:gd name="T10" fmla="*/ 0 w 1395"/>
                    <a:gd name="T11" fmla="*/ 0 h 936"/>
                    <a:gd name="T12" fmla="*/ 0 w 1395"/>
                    <a:gd name="T13" fmla="*/ 0 h 936"/>
                    <a:gd name="T14" fmla="*/ 0 w 1395"/>
                    <a:gd name="T15" fmla="*/ 0 h 936"/>
                    <a:gd name="T16" fmla="*/ 0 w 1395"/>
                    <a:gd name="T17" fmla="*/ 0 h 936"/>
                    <a:gd name="T18" fmla="*/ 0 w 1395"/>
                    <a:gd name="T19" fmla="*/ 0 h 936"/>
                    <a:gd name="T20" fmla="*/ 0 w 1395"/>
                    <a:gd name="T21" fmla="*/ 0 h 936"/>
                    <a:gd name="T22" fmla="*/ 0 w 1395"/>
                    <a:gd name="T23" fmla="*/ 0 h 936"/>
                    <a:gd name="T24" fmla="*/ 0 w 1395"/>
                    <a:gd name="T25" fmla="*/ 0 h 936"/>
                    <a:gd name="T26" fmla="*/ 0 w 1395"/>
                    <a:gd name="T27" fmla="*/ 0 h 936"/>
                    <a:gd name="T28" fmla="*/ 0 w 1395"/>
                    <a:gd name="T29" fmla="*/ 0 h 936"/>
                    <a:gd name="T30" fmla="*/ 0 w 1395"/>
                    <a:gd name="T31" fmla="*/ 0 h 936"/>
                    <a:gd name="T32" fmla="*/ 0 w 1395"/>
                    <a:gd name="T33" fmla="*/ 0 h 936"/>
                    <a:gd name="T34" fmla="*/ 0 w 1395"/>
                    <a:gd name="T35" fmla="*/ 0 h 936"/>
                    <a:gd name="T36" fmla="*/ 0 w 1395"/>
                    <a:gd name="T37" fmla="*/ 0 h 936"/>
                    <a:gd name="T38" fmla="*/ 0 w 1395"/>
                    <a:gd name="T39" fmla="*/ 0 h 9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395"/>
                    <a:gd name="T61" fmla="*/ 0 h 936"/>
                    <a:gd name="T62" fmla="*/ 1395 w 1395"/>
                    <a:gd name="T63" fmla="*/ 936 h 9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395" h="936">
                      <a:moveTo>
                        <a:pt x="0" y="733"/>
                      </a:moveTo>
                      <a:lnTo>
                        <a:pt x="46" y="233"/>
                      </a:lnTo>
                      <a:lnTo>
                        <a:pt x="69" y="0"/>
                      </a:lnTo>
                      <a:lnTo>
                        <a:pt x="687" y="45"/>
                      </a:lnTo>
                      <a:lnTo>
                        <a:pt x="1374" y="66"/>
                      </a:lnTo>
                      <a:lnTo>
                        <a:pt x="1328" y="155"/>
                      </a:lnTo>
                      <a:lnTo>
                        <a:pt x="1395" y="220"/>
                      </a:lnTo>
                      <a:lnTo>
                        <a:pt x="1391" y="679"/>
                      </a:lnTo>
                      <a:lnTo>
                        <a:pt x="1364" y="677"/>
                      </a:lnTo>
                      <a:lnTo>
                        <a:pt x="1367" y="738"/>
                      </a:lnTo>
                      <a:lnTo>
                        <a:pt x="1389" y="783"/>
                      </a:lnTo>
                      <a:lnTo>
                        <a:pt x="1374" y="827"/>
                      </a:lnTo>
                      <a:lnTo>
                        <a:pt x="1387" y="936"/>
                      </a:lnTo>
                      <a:lnTo>
                        <a:pt x="1357" y="926"/>
                      </a:lnTo>
                      <a:lnTo>
                        <a:pt x="1322" y="884"/>
                      </a:lnTo>
                      <a:lnTo>
                        <a:pt x="1255" y="854"/>
                      </a:lnTo>
                      <a:lnTo>
                        <a:pt x="1198" y="841"/>
                      </a:lnTo>
                      <a:lnTo>
                        <a:pt x="1078" y="846"/>
                      </a:lnTo>
                      <a:lnTo>
                        <a:pt x="1009" y="795"/>
                      </a:lnTo>
                      <a:lnTo>
                        <a:pt x="0" y="733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Freeform 65"/>
                <p:cNvSpPr>
                  <a:spLocks/>
                </p:cNvSpPr>
                <p:nvPr/>
              </p:nvSpPr>
              <p:spPr bwMode="gray">
                <a:xfrm>
                  <a:off x="3550" y="2511"/>
                  <a:ext cx="844" cy="287"/>
                </a:xfrm>
                <a:custGeom>
                  <a:avLst/>
                  <a:gdLst>
                    <a:gd name="T0" fmla="*/ 0 w 1691"/>
                    <a:gd name="T1" fmla="*/ 0 h 575"/>
                    <a:gd name="T2" fmla="*/ 0 w 1691"/>
                    <a:gd name="T3" fmla="*/ 0 h 575"/>
                    <a:gd name="T4" fmla="*/ 0 w 1691"/>
                    <a:gd name="T5" fmla="*/ 0 h 575"/>
                    <a:gd name="T6" fmla="*/ 0 w 1691"/>
                    <a:gd name="T7" fmla="*/ 0 h 575"/>
                    <a:gd name="T8" fmla="*/ 0 w 1691"/>
                    <a:gd name="T9" fmla="*/ 0 h 575"/>
                    <a:gd name="T10" fmla="*/ 0 w 1691"/>
                    <a:gd name="T11" fmla="*/ 0 h 575"/>
                    <a:gd name="T12" fmla="*/ 0 w 1691"/>
                    <a:gd name="T13" fmla="*/ 0 h 575"/>
                    <a:gd name="T14" fmla="*/ 0 w 1691"/>
                    <a:gd name="T15" fmla="*/ 0 h 575"/>
                    <a:gd name="T16" fmla="*/ 0 w 1691"/>
                    <a:gd name="T17" fmla="*/ 0 h 575"/>
                    <a:gd name="T18" fmla="*/ 0 w 1691"/>
                    <a:gd name="T19" fmla="*/ 0 h 575"/>
                    <a:gd name="T20" fmla="*/ 0 w 1691"/>
                    <a:gd name="T21" fmla="*/ 0 h 575"/>
                    <a:gd name="T22" fmla="*/ 0 w 1691"/>
                    <a:gd name="T23" fmla="*/ 0 h 575"/>
                    <a:gd name="T24" fmla="*/ 0 w 1691"/>
                    <a:gd name="T25" fmla="*/ 0 h 575"/>
                    <a:gd name="T26" fmla="*/ 0 w 1691"/>
                    <a:gd name="T27" fmla="*/ 0 h 575"/>
                    <a:gd name="T28" fmla="*/ 0 w 1691"/>
                    <a:gd name="T29" fmla="*/ 0 h 575"/>
                    <a:gd name="T30" fmla="*/ 0 w 1691"/>
                    <a:gd name="T31" fmla="*/ 0 h 575"/>
                    <a:gd name="T32" fmla="*/ 0 w 1691"/>
                    <a:gd name="T33" fmla="*/ 0 h 575"/>
                    <a:gd name="T34" fmla="*/ 0 w 1691"/>
                    <a:gd name="T35" fmla="*/ 0 h 575"/>
                    <a:gd name="T36" fmla="*/ 0 w 1691"/>
                    <a:gd name="T37" fmla="*/ 0 h 575"/>
                    <a:gd name="T38" fmla="*/ 0 w 1691"/>
                    <a:gd name="T39" fmla="*/ 0 h 575"/>
                    <a:gd name="T40" fmla="*/ 0 w 1691"/>
                    <a:gd name="T41" fmla="*/ 0 h 575"/>
                    <a:gd name="T42" fmla="*/ 0 w 1691"/>
                    <a:gd name="T43" fmla="*/ 0 h 575"/>
                    <a:gd name="T44" fmla="*/ 0 w 1691"/>
                    <a:gd name="T45" fmla="*/ 0 h 575"/>
                    <a:gd name="T46" fmla="*/ 0 w 1691"/>
                    <a:gd name="T47" fmla="*/ 0 h 575"/>
                    <a:gd name="T48" fmla="*/ 0 w 1691"/>
                    <a:gd name="T49" fmla="*/ 0 h 575"/>
                    <a:gd name="T50" fmla="*/ 0 w 1691"/>
                    <a:gd name="T51" fmla="*/ 0 h 575"/>
                    <a:gd name="T52" fmla="*/ 0 w 1691"/>
                    <a:gd name="T53" fmla="*/ 0 h 575"/>
                    <a:gd name="T54" fmla="*/ 0 w 1691"/>
                    <a:gd name="T55" fmla="*/ 0 h 575"/>
                    <a:gd name="T56" fmla="*/ 0 w 1691"/>
                    <a:gd name="T57" fmla="*/ 0 h 575"/>
                    <a:gd name="T58" fmla="*/ 0 w 1691"/>
                    <a:gd name="T59" fmla="*/ 0 h 57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91"/>
                    <a:gd name="T91" fmla="*/ 0 h 575"/>
                    <a:gd name="T92" fmla="*/ 1691 w 1691"/>
                    <a:gd name="T93" fmla="*/ 575 h 57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91" h="575">
                      <a:moveTo>
                        <a:pt x="0" y="575"/>
                      </a:moveTo>
                      <a:lnTo>
                        <a:pt x="30" y="473"/>
                      </a:lnTo>
                      <a:lnTo>
                        <a:pt x="18" y="465"/>
                      </a:lnTo>
                      <a:lnTo>
                        <a:pt x="69" y="426"/>
                      </a:lnTo>
                      <a:lnTo>
                        <a:pt x="114" y="335"/>
                      </a:lnTo>
                      <a:lnTo>
                        <a:pt x="98" y="315"/>
                      </a:lnTo>
                      <a:lnTo>
                        <a:pt x="121" y="272"/>
                      </a:lnTo>
                      <a:lnTo>
                        <a:pt x="124" y="223"/>
                      </a:lnTo>
                      <a:lnTo>
                        <a:pt x="154" y="186"/>
                      </a:lnTo>
                      <a:lnTo>
                        <a:pt x="421" y="167"/>
                      </a:lnTo>
                      <a:lnTo>
                        <a:pt x="417" y="123"/>
                      </a:lnTo>
                      <a:lnTo>
                        <a:pt x="502" y="127"/>
                      </a:lnTo>
                      <a:lnTo>
                        <a:pt x="1295" y="54"/>
                      </a:lnTo>
                      <a:lnTo>
                        <a:pt x="1691" y="0"/>
                      </a:lnTo>
                      <a:lnTo>
                        <a:pt x="1683" y="56"/>
                      </a:lnTo>
                      <a:lnTo>
                        <a:pt x="1656" y="74"/>
                      </a:lnTo>
                      <a:lnTo>
                        <a:pt x="1621" y="136"/>
                      </a:lnTo>
                      <a:lnTo>
                        <a:pt x="1594" y="132"/>
                      </a:lnTo>
                      <a:lnTo>
                        <a:pt x="1563" y="149"/>
                      </a:lnTo>
                      <a:lnTo>
                        <a:pt x="1542" y="180"/>
                      </a:lnTo>
                      <a:lnTo>
                        <a:pt x="1513" y="160"/>
                      </a:lnTo>
                      <a:lnTo>
                        <a:pt x="1468" y="199"/>
                      </a:lnTo>
                      <a:lnTo>
                        <a:pt x="1462" y="232"/>
                      </a:lnTo>
                      <a:lnTo>
                        <a:pt x="1270" y="345"/>
                      </a:lnTo>
                      <a:lnTo>
                        <a:pt x="1259" y="389"/>
                      </a:lnTo>
                      <a:lnTo>
                        <a:pt x="1208" y="414"/>
                      </a:lnTo>
                      <a:lnTo>
                        <a:pt x="1209" y="471"/>
                      </a:lnTo>
                      <a:lnTo>
                        <a:pt x="949" y="504"/>
                      </a:lnTo>
                      <a:lnTo>
                        <a:pt x="424" y="547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66"/>
                <p:cNvSpPr>
                  <a:spLocks/>
                </p:cNvSpPr>
                <p:nvPr/>
              </p:nvSpPr>
              <p:spPr bwMode="gray">
                <a:xfrm>
                  <a:off x="1845" y="2588"/>
                  <a:ext cx="1383" cy="1343"/>
                </a:xfrm>
                <a:custGeom>
                  <a:avLst/>
                  <a:gdLst>
                    <a:gd name="T0" fmla="*/ 0 w 2771"/>
                    <a:gd name="T1" fmla="*/ 0 h 2690"/>
                    <a:gd name="T2" fmla="*/ 0 w 2771"/>
                    <a:gd name="T3" fmla="*/ 0 h 2690"/>
                    <a:gd name="T4" fmla="*/ 0 w 2771"/>
                    <a:gd name="T5" fmla="*/ 0 h 2690"/>
                    <a:gd name="T6" fmla="*/ 0 w 2771"/>
                    <a:gd name="T7" fmla="*/ 0 h 2690"/>
                    <a:gd name="T8" fmla="*/ 0 w 2771"/>
                    <a:gd name="T9" fmla="*/ 0 h 2690"/>
                    <a:gd name="T10" fmla="*/ 0 w 2771"/>
                    <a:gd name="T11" fmla="*/ 0 h 2690"/>
                    <a:gd name="T12" fmla="*/ 0 w 2771"/>
                    <a:gd name="T13" fmla="*/ 0 h 2690"/>
                    <a:gd name="T14" fmla="*/ 0 w 2771"/>
                    <a:gd name="T15" fmla="*/ 0 h 2690"/>
                    <a:gd name="T16" fmla="*/ 0 w 2771"/>
                    <a:gd name="T17" fmla="*/ 0 h 2690"/>
                    <a:gd name="T18" fmla="*/ 0 w 2771"/>
                    <a:gd name="T19" fmla="*/ 0 h 2690"/>
                    <a:gd name="T20" fmla="*/ 0 w 2771"/>
                    <a:gd name="T21" fmla="*/ 0 h 2690"/>
                    <a:gd name="T22" fmla="*/ 0 w 2771"/>
                    <a:gd name="T23" fmla="*/ 0 h 2690"/>
                    <a:gd name="T24" fmla="*/ 0 w 2771"/>
                    <a:gd name="T25" fmla="*/ 0 h 2690"/>
                    <a:gd name="T26" fmla="*/ 0 w 2771"/>
                    <a:gd name="T27" fmla="*/ 0 h 2690"/>
                    <a:gd name="T28" fmla="*/ 0 w 2771"/>
                    <a:gd name="T29" fmla="*/ 0 h 2690"/>
                    <a:gd name="T30" fmla="*/ 0 w 2771"/>
                    <a:gd name="T31" fmla="*/ 0 h 2690"/>
                    <a:gd name="T32" fmla="*/ 0 w 2771"/>
                    <a:gd name="T33" fmla="*/ 0 h 2690"/>
                    <a:gd name="T34" fmla="*/ 0 w 2771"/>
                    <a:gd name="T35" fmla="*/ 0 h 2690"/>
                    <a:gd name="T36" fmla="*/ 0 w 2771"/>
                    <a:gd name="T37" fmla="*/ 0 h 2690"/>
                    <a:gd name="T38" fmla="*/ 0 w 2771"/>
                    <a:gd name="T39" fmla="*/ 0 h 2690"/>
                    <a:gd name="T40" fmla="*/ 0 w 2771"/>
                    <a:gd name="T41" fmla="*/ 0 h 2690"/>
                    <a:gd name="T42" fmla="*/ 0 w 2771"/>
                    <a:gd name="T43" fmla="*/ 0 h 2690"/>
                    <a:gd name="T44" fmla="*/ 0 w 2771"/>
                    <a:gd name="T45" fmla="*/ 0 h 2690"/>
                    <a:gd name="T46" fmla="*/ 0 w 2771"/>
                    <a:gd name="T47" fmla="*/ 0 h 2690"/>
                    <a:gd name="T48" fmla="*/ 0 w 2771"/>
                    <a:gd name="T49" fmla="*/ 0 h 2690"/>
                    <a:gd name="T50" fmla="*/ 0 w 2771"/>
                    <a:gd name="T51" fmla="*/ 0 h 2690"/>
                    <a:gd name="T52" fmla="*/ 0 w 2771"/>
                    <a:gd name="T53" fmla="*/ 0 h 2690"/>
                    <a:gd name="T54" fmla="*/ 0 w 2771"/>
                    <a:gd name="T55" fmla="*/ 0 h 2690"/>
                    <a:gd name="T56" fmla="*/ 0 w 2771"/>
                    <a:gd name="T57" fmla="*/ 0 h 2690"/>
                    <a:gd name="T58" fmla="*/ 0 w 2771"/>
                    <a:gd name="T59" fmla="*/ 0 h 2690"/>
                    <a:gd name="T60" fmla="*/ 0 w 2771"/>
                    <a:gd name="T61" fmla="*/ 0 h 2690"/>
                    <a:gd name="T62" fmla="*/ 0 w 2771"/>
                    <a:gd name="T63" fmla="*/ 0 h 2690"/>
                    <a:gd name="T64" fmla="*/ 0 w 2771"/>
                    <a:gd name="T65" fmla="*/ 0 h 2690"/>
                    <a:gd name="T66" fmla="*/ 0 w 2771"/>
                    <a:gd name="T67" fmla="*/ 0 h 2690"/>
                    <a:gd name="T68" fmla="*/ 0 w 2771"/>
                    <a:gd name="T69" fmla="*/ 0 h 2690"/>
                    <a:gd name="T70" fmla="*/ 0 w 2771"/>
                    <a:gd name="T71" fmla="*/ 0 h 2690"/>
                    <a:gd name="T72" fmla="*/ 0 w 2771"/>
                    <a:gd name="T73" fmla="*/ 0 h 2690"/>
                    <a:gd name="T74" fmla="*/ 0 w 2771"/>
                    <a:gd name="T75" fmla="*/ 0 h 2690"/>
                    <a:gd name="T76" fmla="*/ 0 w 2771"/>
                    <a:gd name="T77" fmla="*/ 0 h 2690"/>
                    <a:gd name="T78" fmla="*/ 0 w 2771"/>
                    <a:gd name="T79" fmla="*/ 0 h 2690"/>
                    <a:gd name="T80" fmla="*/ 0 w 2771"/>
                    <a:gd name="T81" fmla="*/ 0 h 2690"/>
                    <a:gd name="T82" fmla="*/ 0 w 2771"/>
                    <a:gd name="T83" fmla="*/ 0 h 2690"/>
                    <a:gd name="T84" fmla="*/ 0 w 2771"/>
                    <a:gd name="T85" fmla="*/ 0 h 26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771"/>
                    <a:gd name="T130" fmla="*/ 0 h 2690"/>
                    <a:gd name="T131" fmla="*/ 2771 w 2771"/>
                    <a:gd name="T132" fmla="*/ 2690 h 26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771" h="2690">
                      <a:moveTo>
                        <a:pt x="16" y="1103"/>
                      </a:moveTo>
                      <a:lnTo>
                        <a:pt x="0" y="1051"/>
                      </a:lnTo>
                      <a:lnTo>
                        <a:pt x="55" y="1056"/>
                      </a:lnTo>
                      <a:lnTo>
                        <a:pt x="753" y="1123"/>
                      </a:lnTo>
                      <a:lnTo>
                        <a:pt x="857" y="0"/>
                      </a:lnTo>
                      <a:lnTo>
                        <a:pt x="1455" y="34"/>
                      </a:lnTo>
                      <a:lnTo>
                        <a:pt x="1435" y="520"/>
                      </a:lnTo>
                      <a:lnTo>
                        <a:pt x="1494" y="569"/>
                      </a:lnTo>
                      <a:lnTo>
                        <a:pt x="1552" y="572"/>
                      </a:lnTo>
                      <a:lnTo>
                        <a:pt x="1563" y="552"/>
                      </a:lnTo>
                      <a:lnTo>
                        <a:pt x="1597" y="581"/>
                      </a:lnTo>
                      <a:lnTo>
                        <a:pt x="1595" y="613"/>
                      </a:lnTo>
                      <a:lnTo>
                        <a:pt x="1644" y="618"/>
                      </a:lnTo>
                      <a:lnTo>
                        <a:pt x="1685" y="638"/>
                      </a:lnTo>
                      <a:lnTo>
                        <a:pt x="1715" y="627"/>
                      </a:lnTo>
                      <a:lnTo>
                        <a:pt x="1753" y="652"/>
                      </a:lnTo>
                      <a:lnTo>
                        <a:pt x="1760" y="633"/>
                      </a:lnTo>
                      <a:lnTo>
                        <a:pt x="1813" y="637"/>
                      </a:lnTo>
                      <a:lnTo>
                        <a:pt x="1843" y="698"/>
                      </a:lnTo>
                      <a:lnTo>
                        <a:pt x="1866" y="717"/>
                      </a:lnTo>
                      <a:lnTo>
                        <a:pt x="1900" y="680"/>
                      </a:lnTo>
                      <a:lnTo>
                        <a:pt x="1963" y="730"/>
                      </a:lnTo>
                      <a:lnTo>
                        <a:pt x="2001" y="705"/>
                      </a:lnTo>
                      <a:lnTo>
                        <a:pt x="2015" y="752"/>
                      </a:lnTo>
                      <a:lnTo>
                        <a:pt x="2022" y="717"/>
                      </a:lnTo>
                      <a:lnTo>
                        <a:pt x="2062" y="690"/>
                      </a:lnTo>
                      <a:lnTo>
                        <a:pt x="2073" y="719"/>
                      </a:lnTo>
                      <a:lnTo>
                        <a:pt x="2127" y="710"/>
                      </a:lnTo>
                      <a:lnTo>
                        <a:pt x="2170" y="751"/>
                      </a:lnTo>
                      <a:lnTo>
                        <a:pt x="2280" y="716"/>
                      </a:lnTo>
                      <a:lnTo>
                        <a:pt x="2391" y="705"/>
                      </a:lnTo>
                      <a:lnTo>
                        <a:pt x="2424" y="689"/>
                      </a:lnTo>
                      <a:lnTo>
                        <a:pt x="2509" y="746"/>
                      </a:lnTo>
                      <a:lnTo>
                        <a:pt x="2562" y="765"/>
                      </a:lnTo>
                      <a:lnTo>
                        <a:pt x="2582" y="790"/>
                      </a:lnTo>
                      <a:lnTo>
                        <a:pt x="2653" y="788"/>
                      </a:lnTo>
                      <a:lnTo>
                        <a:pt x="2656" y="922"/>
                      </a:lnTo>
                      <a:lnTo>
                        <a:pt x="2669" y="1185"/>
                      </a:lnTo>
                      <a:lnTo>
                        <a:pt x="2699" y="1219"/>
                      </a:lnTo>
                      <a:lnTo>
                        <a:pt x="2711" y="1286"/>
                      </a:lnTo>
                      <a:lnTo>
                        <a:pt x="2771" y="1380"/>
                      </a:lnTo>
                      <a:lnTo>
                        <a:pt x="2769" y="1460"/>
                      </a:lnTo>
                      <a:lnTo>
                        <a:pt x="2733" y="1536"/>
                      </a:lnTo>
                      <a:lnTo>
                        <a:pt x="2736" y="1577"/>
                      </a:lnTo>
                      <a:lnTo>
                        <a:pt x="2747" y="1621"/>
                      </a:lnTo>
                      <a:lnTo>
                        <a:pt x="2742" y="1664"/>
                      </a:lnTo>
                      <a:lnTo>
                        <a:pt x="2721" y="1692"/>
                      </a:lnTo>
                      <a:lnTo>
                        <a:pt x="2694" y="1726"/>
                      </a:lnTo>
                      <a:lnTo>
                        <a:pt x="2713" y="1747"/>
                      </a:lnTo>
                      <a:lnTo>
                        <a:pt x="2602" y="1784"/>
                      </a:lnTo>
                      <a:lnTo>
                        <a:pt x="2513" y="1835"/>
                      </a:lnTo>
                      <a:lnTo>
                        <a:pt x="2567" y="1793"/>
                      </a:lnTo>
                      <a:lnTo>
                        <a:pt x="2509" y="1792"/>
                      </a:lnTo>
                      <a:lnTo>
                        <a:pt x="2526" y="1724"/>
                      </a:lnTo>
                      <a:lnTo>
                        <a:pt x="2479" y="1763"/>
                      </a:lnTo>
                      <a:lnTo>
                        <a:pt x="2456" y="1750"/>
                      </a:lnTo>
                      <a:lnTo>
                        <a:pt x="2458" y="1796"/>
                      </a:lnTo>
                      <a:lnTo>
                        <a:pt x="2478" y="1804"/>
                      </a:lnTo>
                      <a:lnTo>
                        <a:pt x="2482" y="1846"/>
                      </a:lnTo>
                      <a:lnTo>
                        <a:pt x="2446" y="1878"/>
                      </a:lnTo>
                      <a:lnTo>
                        <a:pt x="2425" y="1876"/>
                      </a:lnTo>
                      <a:lnTo>
                        <a:pt x="2419" y="1923"/>
                      </a:lnTo>
                      <a:lnTo>
                        <a:pt x="2163" y="2080"/>
                      </a:lnTo>
                      <a:lnTo>
                        <a:pt x="2166" y="2064"/>
                      </a:lnTo>
                      <a:lnTo>
                        <a:pt x="2284" y="1988"/>
                      </a:lnTo>
                      <a:lnTo>
                        <a:pt x="2192" y="2037"/>
                      </a:lnTo>
                      <a:lnTo>
                        <a:pt x="2198" y="1992"/>
                      </a:lnTo>
                      <a:lnTo>
                        <a:pt x="2173" y="2014"/>
                      </a:lnTo>
                      <a:lnTo>
                        <a:pt x="2147" y="2001"/>
                      </a:lnTo>
                      <a:lnTo>
                        <a:pt x="2137" y="2037"/>
                      </a:lnTo>
                      <a:lnTo>
                        <a:pt x="2096" y="2001"/>
                      </a:lnTo>
                      <a:lnTo>
                        <a:pt x="2099" y="2035"/>
                      </a:lnTo>
                      <a:lnTo>
                        <a:pt x="2147" y="2066"/>
                      </a:lnTo>
                      <a:lnTo>
                        <a:pt x="2092" y="2098"/>
                      </a:lnTo>
                      <a:lnTo>
                        <a:pt x="2067" y="2057"/>
                      </a:lnTo>
                      <a:lnTo>
                        <a:pt x="2048" y="2159"/>
                      </a:lnTo>
                      <a:lnTo>
                        <a:pt x="2024" y="2118"/>
                      </a:lnTo>
                      <a:lnTo>
                        <a:pt x="1975" y="2135"/>
                      </a:lnTo>
                      <a:lnTo>
                        <a:pt x="1965" y="2161"/>
                      </a:lnTo>
                      <a:lnTo>
                        <a:pt x="1989" y="2207"/>
                      </a:lnTo>
                      <a:lnTo>
                        <a:pt x="1898" y="2213"/>
                      </a:lnTo>
                      <a:lnTo>
                        <a:pt x="1931" y="2222"/>
                      </a:lnTo>
                      <a:lnTo>
                        <a:pt x="1933" y="2267"/>
                      </a:lnTo>
                      <a:lnTo>
                        <a:pt x="1952" y="2256"/>
                      </a:lnTo>
                      <a:lnTo>
                        <a:pt x="1942" y="2288"/>
                      </a:lnTo>
                      <a:lnTo>
                        <a:pt x="1901" y="2354"/>
                      </a:lnTo>
                      <a:lnTo>
                        <a:pt x="1904" y="2323"/>
                      </a:lnTo>
                      <a:lnTo>
                        <a:pt x="1877" y="2351"/>
                      </a:lnTo>
                      <a:lnTo>
                        <a:pt x="1841" y="2310"/>
                      </a:lnTo>
                      <a:lnTo>
                        <a:pt x="1848" y="2357"/>
                      </a:lnTo>
                      <a:lnTo>
                        <a:pt x="1917" y="2364"/>
                      </a:lnTo>
                      <a:lnTo>
                        <a:pt x="1890" y="2434"/>
                      </a:lnTo>
                      <a:lnTo>
                        <a:pt x="1912" y="2571"/>
                      </a:lnTo>
                      <a:lnTo>
                        <a:pt x="1973" y="2685"/>
                      </a:lnTo>
                      <a:lnTo>
                        <a:pt x="1893" y="2690"/>
                      </a:lnTo>
                      <a:lnTo>
                        <a:pt x="1816" y="2655"/>
                      </a:lnTo>
                      <a:lnTo>
                        <a:pt x="1750" y="2656"/>
                      </a:lnTo>
                      <a:lnTo>
                        <a:pt x="1653" y="2604"/>
                      </a:lnTo>
                      <a:lnTo>
                        <a:pt x="1540" y="2562"/>
                      </a:lnTo>
                      <a:lnTo>
                        <a:pt x="1528" y="2517"/>
                      </a:lnTo>
                      <a:lnTo>
                        <a:pt x="1504" y="2453"/>
                      </a:lnTo>
                      <a:lnTo>
                        <a:pt x="1467" y="2405"/>
                      </a:lnTo>
                      <a:lnTo>
                        <a:pt x="1471" y="2354"/>
                      </a:lnTo>
                      <a:lnTo>
                        <a:pt x="1450" y="2336"/>
                      </a:lnTo>
                      <a:lnTo>
                        <a:pt x="1451" y="2267"/>
                      </a:lnTo>
                      <a:lnTo>
                        <a:pt x="1385" y="2215"/>
                      </a:lnTo>
                      <a:lnTo>
                        <a:pt x="1313" y="2109"/>
                      </a:lnTo>
                      <a:lnTo>
                        <a:pt x="1194" y="1840"/>
                      </a:lnTo>
                      <a:lnTo>
                        <a:pt x="1103" y="1771"/>
                      </a:lnTo>
                      <a:lnTo>
                        <a:pt x="1073" y="1709"/>
                      </a:lnTo>
                      <a:lnTo>
                        <a:pt x="995" y="1699"/>
                      </a:lnTo>
                      <a:lnTo>
                        <a:pt x="930" y="1692"/>
                      </a:lnTo>
                      <a:lnTo>
                        <a:pt x="873" y="1666"/>
                      </a:lnTo>
                      <a:lnTo>
                        <a:pt x="855" y="1692"/>
                      </a:lnTo>
                      <a:lnTo>
                        <a:pt x="794" y="1692"/>
                      </a:lnTo>
                      <a:lnTo>
                        <a:pt x="740" y="1819"/>
                      </a:lnTo>
                      <a:lnTo>
                        <a:pt x="681" y="1874"/>
                      </a:lnTo>
                      <a:lnTo>
                        <a:pt x="647" y="1870"/>
                      </a:lnTo>
                      <a:lnTo>
                        <a:pt x="541" y="1790"/>
                      </a:lnTo>
                      <a:lnTo>
                        <a:pt x="495" y="1777"/>
                      </a:lnTo>
                      <a:lnTo>
                        <a:pt x="394" y="1685"/>
                      </a:lnTo>
                      <a:lnTo>
                        <a:pt x="367" y="1612"/>
                      </a:lnTo>
                      <a:lnTo>
                        <a:pt x="368" y="1537"/>
                      </a:lnTo>
                      <a:lnTo>
                        <a:pt x="319" y="1431"/>
                      </a:lnTo>
                      <a:lnTo>
                        <a:pt x="235" y="1362"/>
                      </a:lnTo>
                      <a:lnTo>
                        <a:pt x="121" y="1217"/>
                      </a:lnTo>
                      <a:lnTo>
                        <a:pt x="77" y="1192"/>
                      </a:lnTo>
                      <a:lnTo>
                        <a:pt x="47" y="1116"/>
                      </a:lnTo>
                      <a:lnTo>
                        <a:pt x="16" y="1103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Freeform 67"/>
                <p:cNvSpPr>
                  <a:spLocks/>
                </p:cNvSpPr>
                <p:nvPr/>
              </p:nvSpPr>
              <p:spPr bwMode="gray">
                <a:xfrm>
                  <a:off x="1195" y="1764"/>
                  <a:ext cx="559" cy="702"/>
                </a:xfrm>
                <a:custGeom>
                  <a:avLst/>
                  <a:gdLst>
                    <a:gd name="T0" fmla="*/ 0 w 1119"/>
                    <a:gd name="T1" fmla="*/ 0 h 1406"/>
                    <a:gd name="T2" fmla="*/ 0 w 1119"/>
                    <a:gd name="T3" fmla="*/ 0 h 1406"/>
                    <a:gd name="T4" fmla="*/ 0 w 1119"/>
                    <a:gd name="T5" fmla="*/ 0 h 1406"/>
                    <a:gd name="T6" fmla="*/ 0 w 1119"/>
                    <a:gd name="T7" fmla="*/ 0 h 1406"/>
                    <a:gd name="T8" fmla="*/ 0 w 1119"/>
                    <a:gd name="T9" fmla="*/ 0 h 1406"/>
                    <a:gd name="T10" fmla="*/ 0 w 1119"/>
                    <a:gd name="T11" fmla="*/ 0 h 1406"/>
                    <a:gd name="T12" fmla="*/ 0 w 1119"/>
                    <a:gd name="T13" fmla="*/ 0 h 14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9"/>
                    <a:gd name="T22" fmla="*/ 0 h 1406"/>
                    <a:gd name="T23" fmla="*/ 1119 w 1119"/>
                    <a:gd name="T24" fmla="*/ 1406 h 14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9" h="1406">
                      <a:moveTo>
                        <a:pt x="0" y="1238"/>
                      </a:moveTo>
                      <a:lnTo>
                        <a:pt x="244" y="0"/>
                      </a:lnTo>
                      <a:lnTo>
                        <a:pt x="790" y="100"/>
                      </a:lnTo>
                      <a:lnTo>
                        <a:pt x="748" y="349"/>
                      </a:lnTo>
                      <a:lnTo>
                        <a:pt x="1119" y="406"/>
                      </a:lnTo>
                      <a:lnTo>
                        <a:pt x="979" y="1406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Freeform 68"/>
                <p:cNvSpPr>
                  <a:spLocks/>
                </p:cNvSpPr>
                <p:nvPr/>
              </p:nvSpPr>
              <p:spPr bwMode="gray">
                <a:xfrm>
                  <a:off x="4960" y="1287"/>
                  <a:ext cx="159" cy="315"/>
                </a:xfrm>
                <a:custGeom>
                  <a:avLst/>
                  <a:gdLst>
                    <a:gd name="T0" fmla="*/ 0 w 318"/>
                    <a:gd name="T1" fmla="*/ 1 h 630"/>
                    <a:gd name="T2" fmla="*/ 1 w 318"/>
                    <a:gd name="T3" fmla="*/ 1 h 630"/>
                    <a:gd name="T4" fmla="*/ 1 w 318"/>
                    <a:gd name="T5" fmla="*/ 1 h 630"/>
                    <a:gd name="T6" fmla="*/ 1 w 318"/>
                    <a:gd name="T7" fmla="*/ 1 h 630"/>
                    <a:gd name="T8" fmla="*/ 1 w 318"/>
                    <a:gd name="T9" fmla="*/ 1 h 630"/>
                    <a:gd name="T10" fmla="*/ 1 w 318"/>
                    <a:gd name="T11" fmla="*/ 1 h 630"/>
                    <a:gd name="T12" fmla="*/ 1 w 318"/>
                    <a:gd name="T13" fmla="*/ 1 h 630"/>
                    <a:gd name="T14" fmla="*/ 1 w 318"/>
                    <a:gd name="T15" fmla="*/ 1 h 630"/>
                    <a:gd name="T16" fmla="*/ 1 w 318"/>
                    <a:gd name="T17" fmla="*/ 1 h 630"/>
                    <a:gd name="T18" fmla="*/ 1 w 318"/>
                    <a:gd name="T19" fmla="*/ 0 h 630"/>
                    <a:gd name="T20" fmla="*/ 0 w 318"/>
                    <a:gd name="T21" fmla="*/ 1 h 6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8"/>
                    <a:gd name="T34" fmla="*/ 0 h 630"/>
                    <a:gd name="T35" fmla="*/ 318 w 318"/>
                    <a:gd name="T36" fmla="*/ 630 h 6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8" h="630">
                      <a:moveTo>
                        <a:pt x="0" y="79"/>
                      </a:moveTo>
                      <a:lnTo>
                        <a:pt x="49" y="257"/>
                      </a:lnTo>
                      <a:lnTo>
                        <a:pt x="64" y="373"/>
                      </a:lnTo>
                      <a:lnTo>
                        <a:pt x="115" y="489"/>
                      </a:lnTo>
                      <a:lnTo>
                        <a:pt x="145" y="630"/>
                      </a:lnTo>
                      <a:lnTo>
                        <a:pt x="290" y="599"/>
                      </a:lnTo>
                      <a:lnTo>
                        <a:pt x="260" y="383"/>
                      </a:lnTo>
                      <a:lnTo>
                        <a:pt x="278" y="230"/>
                      </a:lnTo>
                      <a:lnTo>
                        <a:pt x="314" y="159"/>
                      </a:lnTo>
                      <a:lnTo>
                        <a:pt x="318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Freeform 69"/>
                <p:cNvSpPr>
                  <a:spLocks/>
                </p:cNvSpPr>
                <p:nvPr/>
              </p:nvSpPr>
              <p:spPr bwMode="gray">
                <a:xfrm>
                  <a:off x="4196" y="2103"/>
                  <a:ext cx="766" cy="435"/>
                </a:xfrm>
                <a:custGeom>
                  <a:avLst/>
                  <a:gdLst>
                    <a:gd name="T0" fmla="*/ 0 w 1534"/>
                    <a:gd name="T1" fmla="*/ 0 h 871"/>
                    <a:gd name="T2" fmla="*/ 0 w 1534"/>
                    <a:gd name="T3" fmla="*/ 0 h 871"/>
                    <a:gd name="T4" fmla="*/ 0 w 1534"/>
                    <a:gd name="T5" fmla="*/ 0 h 871"/>
                    <a:gd name="T6" fmla="*/ 0 w 1534"/>
                    <a:gd name="T7" fmla="*/ 0 h 871"/>
                    <a:gd name="T8" fmla="*/ 0 w 1534"/>
                    <a:gd name="T9" fmla="*/ 0 h 871"/>
                    <a:gd name="T10" fmla="*/ 0 w 1534"/>
                    <a:gd name="T11" fmla="*/ 0 h 871"/>
                    <a:gd name="T12" fmla="*/ 0 w 1534"/>
                    <a:gd name="T13" fmla="*/ 0 h 871"/>
                    <a:gd name="T14" fmla="*/ 0 w 1534"/>
                    <a:gd name="T15" fmla="*/ 0 h 871"/>
                    <a:gd name="T16" fmla="*/ 0 w 1534"/>
                    <a:gd name="T17" fmla="*/ 0 h 871"/>
                    <a:gd name="T18" fmla="*/ 0 w 1534"/>
                    <a:gd name="T19" fmla="*/ 0 h 871"/>
                    <a:gd name="T20" fmla="*/ 0 w 1534"/>
                    <a:gd name="T21" fmla="*/ 0 h 871"/>
                    <a:gd name="T22" fmla="*/ 0 w 1534"/>
                    <a:gd name="T23" fmla="*/ 0 h 871"/>
                    <a:gd name="T24" fmla="*/ 0 w 1534"/>
                    <a:gd name="T25" fmla="*/ 0 h 871"/>
                    <a:gd name="T26" fmla="*/ 0 w 1534"/>
                    <a:gd name="T27" fmla="*/ 0 h 871"/>
                    <a:gd name="T28" fmla="*/ 0 w 1534"/>
                    <a:gd name="T29" fmla="*/ 0 h 871"/>
                    <a:gd name="T30" fmla="*/ 0 w 1534"/>
                    <a:gd name="T31" fmla="*/ 0 h 871"/>
                    <a:gd name="T32" fmla="*/ 0 w 1534"/>
                    <a:gd name="T33" fmla="*/ 0 h 871"/>
                    <a:gd name="T34" fmla="*/ 0 w 1534"/>
                    <a:gd name="T35" fmla="*/ 0 h 871"/>
                    <a:gd name="T36" fmla="*/ 0 w 1534"/>
                    <a:gd name="T37" fmla="*/ 0 h 871"/>
                    <a:gd name="T38" fmla="*/ 0 w 1534"/>
                    <a:gd name="T39" fmla="*/ 0 h 871"/>
                    <a:gd name="T40" fmla="*/ 0 w 1534"/>
                    <a:gd name="T41" fmla="*/ 0 h 871"/>
                    <a:gd name="T42" fmla="*/ 0 w 1534"/>
                    <a:gd name="T43" fmla="*/ 0 h 871"/>
                    <a:gd name="T44" fmla="*/ 0 w 1534"/>
                    <a:gd name="T45" fmla="*/ 0 h 871"/>
                    <a:gd name="T46" fmla="*/ 0 w 1534"/>
                    <a:gd name="T47" fmla="*/ 0 h 871"/>
                    <a:gd name="T48" fmla="*/ 0 w 1534"/>
                    <a:gd name="T49" fmla="*/ 0 h 871"/>
                    <a:gd name="T50" fmla="*/ 0 w 1534"/>
                    <a:gd name="T51" fmla="*/ 0 h 871"/>
                    <a:gd name="T52" fmla="*/ 0 w 1534"/>
                    <a:gd name="T53" fmla="*/ 0 h 871"/>
                    <a:gd name="T54" fmla="*/ 0 w 1534"/>
                    <a:gd name="T55" fmla="*/ 0 h 871"/>
                    <a:gd name="T56" fmla="*/ 0 w 1534"/>
                    <a:gd name="T57" fmla="*/ 0 h 871"/>
                    <a:gd name="T58" fmla="*/ 0 w 1534"/>
                    <a:gd name="T59" fmla="*/ 0 h 871"/>
                    <a:gd name="T60" fmla="*/ 0 w 1534"/>
                    <a:gd name="T61" fmla="*/ 0 h 871"/>
                    <a:gd name="T62" fmla="*/ 0 w 1534"/>
                    <a:gd name="T63" fmla="*/ 0 h 871"/>
                    <a:gd name="T64" fmla="*/ 0 w 1534"/>
                    <a:gd name="T65" fmla="*/ 0 h 871"/>
                    <a:gd name="T66" fmla="*/ 0 w 1534"/>
                    <a:gd name="T67" fmla="*/ 0 h 871"/>
                    <a:gd name="T68" fmla="*/ 0 w 1534"/>
                    <a:gd name="T69" fmla="*/ 0 h 871"/>
                    <a:gd name="T70" fmla="*/ 0 w 1534"/>
                    <a:gd name="T71" fmla="*/ 0 h 871"/>
                    <a:gd name="T72" fmla="*/ 0 w 1534"/>
                    <a:gd name="T73" fmla="*/ 0 h 871"/>
                    <a:gd name="T74" fmla="*/ 0 w 1534"/>
                    <a:gd name="T75" fmla="*/ 0 h 871"/>
                    <a:gd name="T76" fmla="*/ 0 w 1534"/>
                    <a:gd name="T77" fmla="*/ 0 h 871"/>
                    <a:gd name="T78" fmla="*/ 0 w 1534"/>
                    <a:gd name="T79" fmla="*/ 0 h 87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534"/>
                    <a:gd name="T121" fmla="*/ 0 h 871"/>
                    <a:gd name="T122" fmla="*/ 1534 w 1534"/>
                    <a:gd name="T123" fmla="*/ 871 h 87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534" h="871">
                      <a:moveTo>
                        <a:pt x="0" y="871"/>
                      </a:moveTo>
                      <a:lnTo>
                        <a:pt x="143" y="776"/>
                      </a:lnTo>
                      <a:lnTo>
                        <a:pt x="144" y="755"/>
                      </a:lnTo>
                      <a:lnTo>
                        <a:pt x="196" y="692"/>
                      </a:lnTo>
                      <a:lnTo>
                        <a:pt x="244" y="658"/>
                      </a:lnTo>
                      <a:lnTo>
                        <a:pt x="299" y="592"/>
                      </a:lnTo>
                      <a:lnTo>
                        <a:pt x="355" y="658"/>
                      </a:lnTo>
                      <a:lnTo>
                        <a:pt x="424" y="625"/>
                      </a:lnTo>
                      <a:lnTo>
                        <a:pt x="453" y="645"/>
                      </a:lnTo>
                      <a:lnTo>
                        <a:pt x="496" y="625"/>
                      </a:lnTo>
                      <a:lnTo>
                        <a:pt x="522" y="588"/>
                      </a:lnTo>
                      <a:lnTo>
                        <a:pt x="598" y="575"/>
                      </a:lnTo>
                      <a:lnTo>
                        <a:pt x="638" y="521"/>
                      </a:lnTo>
                      <a:lnTo>
                        <a:pt x="618" y="507"/>
                      </a:lnTo>
                      <a:lnTo>
                        <a:pt x="690" y="343"/>
                      </a:lnTo>
                      <a:lnTo>
                        <a:pt x="707" y="259"/>
                      </a:lnTo>
                      <a:lnTo>
                        <a:pt x="776" y="292"/>
                      </a:lnTo>
                      <a:lnTo>
                        <a:pt x="811" y="196"/>
                      </a:lnTo>
                      <a:lnTo>
                        <a:pt x="847" y="190"/>
                      </a:lnTo>
                      <a:lnTo>
                        <a:pt x="899" y="98"/>
                      </a:lnTo>
                      <a:lnTo>
                        <a:pt x="915" y="0"/>
                      </a:lnTo>
                      <a:lnTo>
                        <a:pt x="1023" y="61"/>
                      </a:lnTo>
                      <a:lnTo>
                        <a:pt x="1041" y="11"/>
                      </a:lnTo>
                      <a:lnTo>
                        <a:pt x="1093" y="26"/>
                      </a:lnTo>
                      <a:lnTo>
                        <a:pt x="1123" y="64"/>
                      </a:lnTo>
                      <a:lnTo>
                        <a:pt x="1169" y="85"/>
                      </a:lnTo>
                      <a:lnTo>
                        <a:pt x="1190" y="116"/>
                      </a:lnTo>
                      <a:lnTo>
                        <a:pt x="1189" y="144"/>
                      </a:lnTo>
                      <a:lnTo>
                        <a:pt x="1156" y="201"/>
                      </a:lnTo>
                      <a:lnTo>
                        <a:pt x="1169" y="239"/>
                      </a:lnTo>
                      <a:lnTo>
                        <a:pt x="1208" y="222"/>
                      </a:lnTo>
                      <a:lnTo>
                        <a:pt x="1224" y="246"/>
                      </a:lnTo>
                      <a:lnTo>
                        <a:pt x="1238" y="262"/>
                      </a:lnTo>
                      <a:lnTo>
                        <a:pt x="1306" y="268"/>
                      </a:lnTo>
                      <a:lnTo>
                        <a:pt x="1326" y="291"/>
                      </a:lnTo>
                      <a:lnTo>
                        <a:pt x="1390" y="308"/>
                      </a:lnTo>
                      <a:lnTo>
                        <a:pt x="1374" y="325"/>
                      </a:lnTo>
                      <a:lnTo>
                        <a:pt x="1379" y="364"/>
                      </a:lnTo>
                      <a:lnTo>
                        <a:pt x="1384" y="380"/>
                      </a:lnTo>
                      <a:lnTo>
                        <a:pt x="1360" y="373"/>
                      </a:lnTo>
                      <a:lnTo>
                        <a:pt x="1319" y="351"/>
                      </a:lnTo>
                      <a:lnTo>
                        <a:pt x="1250" y="305"/>
                      </a:lnTo>
                      <a:lnTo>
                        <a:pt x="1345" y="393"/>
                      </a:lnTo>
                      <a:lnTo>
                        <a:pt x="1396" y="396"/>
                      </a:lnTo>
                      <a:lnTo>
                        <a:pt x="1367" y="411"/>
                      </a:lnTo>
                      <a:lnTo>
                        <a:pt x="1416" y="435"/>
                      </a:lnTo>
                      <a:lnTo>
                        <a:pt x="1415" y="455"/>
                      </a:lnTo>
                      <a:lnTo>
                        <a:pt x="1397" y="437"/>
                      </a:lnTo>
                      <a:lnTo>
                        <a:pt x="1377" y="438"/>
                      </a:lnTo>
                      <a:lnTo>
                        <a:pt x="1383" y="456"/>
                      </a:lnTo>
                      <a:lnTo>
                        <a:pt x="1397" y="468"/>
                      </a:lnTo>
                      <a:lnTo>
                        <a:pt x="1377" y="478"/>
                      </a:lnTo>
                      <a:lnTo>
                        <a:pt x="1325" y="441"/>
                      </a:lnTo>
                      <a:lnTo>
                        <a:pt x="1303" y="423"/>
                      </a:lnTo>
                      <a:lnTo>
                        <a:pt x="1316" y="448"/>
                      </a:lnTo>
                      <a:lnTo>
                        <a:pt x="1368" y="485"/>
                      </a:lnTo>
                      <a:lnTo>
                        <a:pt x="1390" y="488"/>
                      </a:lnTo>
                      <a:lnTo>
                        <a:pt x="1413" y="497"/>
                      </a:lnTo>
                      <a:lnTo>
                        <a:pt x="1411" y="510"/>
                      </a:lnTo>
                      <a:lnTo>
                        <a:pt x="1424" y="510"/>
                      </a:lnTo>
                      <a:lnTo>
                        <a:pt x="1428" y="522"/>
                      </a:lnTo>
                      <a:lnTo>
                        <a:pt x="1406" y="540"/>
                      </a:lnTo>
                      <a:lnTo>
                        <a:pt x="1366" y="522"/>
                      </a:lnTo>
                      <a:lnTo>
                        <a:pt x="1357" y="503"/>
                      </a:lnTo>
                      <a:lnTo>
                        <a:pt x="1306" y="497"/>
                      </a:lnTo>
                      <a:lnTo>
                        <a:pt x="1296" y="481"/>
                      </a:lnTo>
                      <a:lnTo>
                        <a:pt x="1280" y="502"/>
                      </a:lnTo>
                      <a:lnTo>
                        <a:pt x="1346" y="517"/>
                      </a:lnTo>
                      <a:lnTo>
                        <a:pt x="1351" y="536"/>
                      </a:lnTo>
                      <a:lnTo>
                        <a:pt x="1409" y="562"/>
                      </a:lnTo>
                      <a:lnTo>
                        <a:pt x="1425" y="562"/>
                      </a:lnTo>
                      <a:lnTo>
                        <a:pt x="1430" y="542"/>
                      </a:lnTo>
                      <a:lnTo>
                        <a:pt x="1452" y="548"/>
                      </a:lnTo>
                      <a:lnTo>
                        <a:pt x="1490" y="545"/>
                      </a:lnTo>
                      <a:lnTo>
                        <a:pt x="1534" y="625"/>
                      </a:lnTo>
                      <a:lnTo>
                        <a:pt x="1506" y="612"/>
                      </a:lnTo>
                      <a:lnTo>
                        <a:pt x="1498" y="636"/>
                      </a:lnTo>
                      <a:lnTo>
                        <a:pt x="895" y="752"/>
                      </a:lnTo>
                      <a:lnTo>
                        <a:pt x="396" y="817"/>
                      </a:lnTo>
                      <a:lnTo>
                        <a:pt x="0" y="871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Freeform 70"/>
                <p:cNvSpPr>
                  <a:spLocks/>
                </p:cNvSpPr>
                <p:nvPr/>
              </p:nvSpPr>
              <p:spPr bwMode="gray">
                <a:xfrm>
                  <a:off x="4928" y="2225"/>
                  <a:ext cx="43" cy="123"/>
                </a:xfrm>
                <a:custGeom>
                  <a:avLst/>
                  <a:gdLst>
                    <a:gd name="T0" fmla="*/ 1 w 86"/>
                    <a:gd name="T1" fmla="*/ 0 h 247"/>
                    <a:gd name="T2" fmla="*/ 0 w 86"/>
                    <a:gd name="T3" fmla="*/ 0 h 247"/>
                    <a:gd name="T4" fmla="*/ 1 w 86"/>
                    <a:gd name="T5" fmla="*/ 0 h 247"/>
                    <a:gd name="T6" fmla="*/ 1 w 86"/>
                    <a:gd name="T7" fmla="*/ 0 h 247"/>
                    <a:gd name="T8" fmla="*/ 1 w 86"/>
                    <a:gd name="T9" fmla="*/ 0 h 247"/>
                    <a:gd name="T10" fmla="*/ 1 w 86"/>
                    <a:gd name="T11" fmla="*/ 0 h 247"/>
                    <a:gd name="T12" fmla="*/ 1 w 86"/>
                    <a:gd name="T13" fmla="*/ 0 h 247"/>
                    <a:gd name="T14" fmla="*/ 1 w 86"/>
                    <a:gd name="T15" fmla="*/ 0 h 24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6"/>
                    <a:gd name="T25" fmla="*/ 0 h 247"/>
                    <a:gd name="T26" fmla="*/ 86 w 86"/>
                    <a:gd name="T27" fmla="*/ 247 h 24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6" h="247">
                      <a:moveTo>
                        <a:pt x="1" y="139"/>
                      </a:moveTo>
                      <a:lnTo>
                        <a:pt x="0" y="216"/>
                      </a:lnTo>
                      <a:lnTo>
                        <a:pt x="18" y="247"/>
                      </a:lnTo>
                      <a:lnTo>
                        <a:pt x="33" y="156"/>
                      </a:lnTo>
                      <a:lnTo>
                        <a:pt x="61" y="118"/>
                      </a:lnTo>
                      <a:lnTo>
                        <a:pt x="86" y="0"/>
                      </a:lnTo>
                      <a:lnTo>
                        <a:pt x="36" y="27"/>
                      </a:lnTo>
                      <a:lnTo>
                        <a:pt x="1" y="139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Freeform 71"/>
                <p:cNvSpPr>
                  <a:spLocks/>
                </p:cNvSpPr>
                <p:nvPr/>
              </p:nvSpPr>
              <p:spPr bwMode="gray">
                <a:xfrm>
                  <a:off x="582" y="738"/>
                  <a:ext cx="662" cy="483"/>
                </a:xfrm>
                <a:custGeom>
                  <a:avLst/>
                  <a:gdLst>
                    <a:gd name="T0" fmla="*/ 0 w 1325"/>
                    <a:gd name="T1" fmla="*/ 1 h 966"/>
                    <a:gd name="T2" fmla="*/ 0 w 1325"/>
                    <a:gd name="T3" fmla="*/ 1 h 966"/>
                    <a:gd name="T4" fmla="*/ 0 w 1325"/>
                    <a:gd name="T5" fmla="*/ 1 h 966"/>
                    <a:gd name="T6" fmla="*/ 0 w 1325"/>
                    <a:gd name="T7" fmla="*/ 1 h 966"/>
                    <a:gd name="T8" fmla="*/ 0 w 1325"/>
                    <a:gd name="T9" fmla="*/ 1 h 966"/>
                    <a:gd name="T10" fmla="*/ 0 w 1325"/>
                    <a:gd name="T11" fmla="*/ 1 h 966"/>
                    <a:gd name="T12" fmla="*/ 0 w 1325"/>
                    <a:gd name="T13" fmla="*/ 1 h 966"/>
                    <a:gd name="T14" fmla="*/ 0 w 1325"/>
                    <a:gd name="T15" fmla="*/ 1 h 966"/>
                    <a:gd name="T16" fmla="*/ 0 w 1325"/>
                    <a:gd name="T17" fmla="*/ 1 h 966"/>
                    <a:gd name="T18" fmla="*/ 0 w 1325"/>
                    <a:gd name="T19" fmla="*/ 1 h 966"/>
                    <a:gd name="T20" fmla="*/ 0 w 1325"/>
                    <a:gd name="T21" fmla="*/ 1 h 966"/>
                    <a:gd name="T22" fmla="*/ 0 w 1325"/>
                    <a:gd name="T23" fmla="*/ 0 h 966"/>
                    <a:gd name="T24" fmla="*/ 0 w 1325"/>
                    <a:gd name="T25" fmla="*/ 1 h 966"/>
                    <a:gd name="T26" fmla="*/ 0 w 1325"/>
                    <a:gd name="T27" fmla="*/ 1 h 966"/>
                    <a:gd name="T28" fmla="*/ 0 w 1325"/>
                    <a:gd name="T29" fmla="*/ 1 h 966"/>
                    <a:gd name="T30" fmla="*/ 0 w 1325"/>
                    <a:gd name="T31" fmla="*/ 1 h 966"/>
                    <a:gd name="T32" fmla="*/ 0 w 1325"/>
                    <a:gd name="T33" fmla="*/ 1 h 966"/>
                    <a:gd name="T34" fmla="*/ 0 w 1325"/>
                    <a:gd name="T35" fmla="*/ 1 h 966"/>
                    <a:gd name="T36" fmla="*/ 0 w 1325"/>
                    <a:gd name="T37" fmla="*/ 1 h 966"/>
                    <a:gd name="T38" fmla="*/ 0 w 1325"/>
                    <a:gd name="T39" fmla="*/ 1 h 966"/>
                    <a:gd name="T40" fmla="*/ 0 w 1325"/>
                    <a:gd name="T41" fmla="*/ 1 h 966"/>
                    <a:gd name="T42" fmla="*/ 0 w 1325"/>
                    <a:gd name="T43" fmla="*/ 1 h 966"/>
                    <a:gd name="T44" fmla="*/ 0 w 1325"/>
                    <a:gd name="T45" fmla="*/ 1 h 966"/>
                    <a:gd name="T46" fmla="*/ 0 w 1325"/>
                    <a:gd name="T47" fmla="*/ 1 h 966"/>
                    <a:gd name="T48" fmla="*/ 0 w 1325"/>
                    <a:gd name="T49" fmla="*/ 1 h 966"/>
                    <a:gd name="T50" fmla="*/ 0 w 1325"/>
                    <a:gd name="T51" fmla="*/ 1 h 966"/>
                    <a:gd name="T52" fmla="*/ 0 w 1325"/>
                    <a:gd name="T53" fmla="*/ 1 h 966"/>
                    <a:gd name="T54" fmla="*/ 0 w 1325"/>
                    <a:gd name="T55" fmla="*/ 1 h 966"/>
                    <a:gd name="T56" fmla="*/ 0 w 1325"/>
                    <a:gd name="T57" fmla="*/ 1 h 966"/>
                    <a:gd name="T58" fmla="*/ 0 w 1325"/>
                    <a:gd name="T59" fmla="*/ 1 h 966"/>
                    <a:gd name="T60" fmla="*/ 0 w 1325"/>
                    <a:gd name="T61" fmla="*/ 1 h 966"/>
                    <a:gd name="T62" fmla="*/ 0 w 1325"/>
                    <a:gd name="T63" fmla="*/ 1 h 966"/>
                    <a:gd name="T64" fmla="*/ 0 w 1325"/>
                    <a:gd name="T65" fmla="*/ 1 h 966"/>
                    <a:gd name="T66" fmla="*/ 0 w 1325"/>
                    <a:gd name="T67" fmla="*/ 1 h 966"/>
                    <a:gd name="T68" fmla="*/ 0 w 1325"/>
                    <a:gd name="T69" fmla="*/ 1 h 966"/>
                    <a:gd name="T70" fmla="*/ 0 w 1325"/>
                    <a:gd name="T71" fmla="*/ 1 h 966"/>
                    <a:gd name="T72" fmla="*/ 0 w 1325"/>
                    <a:gd name="T73" fmla="*/ 1 h 966"/>
                    <a:gd name="T74" fmla="*/ 0 w 1325"/>
                    <a:gd name="T75" fmla="*/ 1 h 966"/>
                    <a:gd name="T76" fmla="*/ 0 w 1325"/>
                    <a:gd name="T77" fmla="*/ 1 h 966"/>
                    <a:gd name="T78" fmla="*/ 0 w 1325"/>
                    <a:gd name="T79" fmla="*/ 1 h 966"/>
                    <a:gd name="T80" fmla="*/ 0 w 1325"/>
                    <a:gd name="T81" fmla="*/ 1 h 966"/>
                    <a:gd name="T82" fmla="*/ 0 w 1325"/>
                    <a:gd name="T83" fmla="*/ 1 h 966"/>
                    <a:gd name="T84" fmla="*/ 0 w 1325"/>
                    <a:gd name="T85" fmla="*/ 1 h 966"/>
                    <a:gd name="T86" fmla="*/ 0 w 1325"/>
                    <a:gd name="T87" fmla="*/ 1 h 96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325"/>
                    <a:gd name="T133" fmla="*/ 0 h 966"/>
                    <a:gd name="T134" fmla="*/ 1325 w 1325"/>
                    <a:gd name="T135" fmla="*/ 966 h 96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325" h="966">
                      <a:moveTo>
                        <a:pt x="30" y="167"/>
                      </a:moveTo>
                      <a:lnTo>
                        <a:pt x="49" y="210"/>
                      </a:lnTo>
                      <a:lnTo>
                        <a:pt x="46" y="266"/>
                      </a:lnTo>
                      <a:lnTo>
                        <a:pt x="41" y="318"/>
                      </a:lnTo>
                      <a:lnTo>
                        <a:pt x="48" y="339"/>
                      </a:lnTo>
                      <a:lnTo>
                        <a:pt x="39" y="412"/>
                      </a:lnTo>
                      <a:lnTo>
                        <a:pt x="61" y="397"/>
                      </a:lnTo>
                      <a:lnTo>
                        <a:pt x="92" y="426"/>
                      </a:lnTo>
                      <a:lnTo>
                        <a:pt x="56" y="430"/>
                      </a:lnTo>
                      <a:lnTo>
                        <a:pt x="36" y="428"/>
                      </a:lnTo>
                      <a:lnTo>
                        <a:pt x="33" y="457"/>
                      </a:lnTo>
                      <a:lnTo>
                        <a:pt x="30" y="476"/>
                      </a:lnTo>
                      <a:lnTo>
                        <a:pt x="62" y="476"/>
                      </a:lnTo>
                      <a:lnTo>
                        <a:pt x="67" y="489"/>
                      </a:lnTo>
                      <a:lnTo>
                        <a:pt x="41" y="501"/>
                      </a:lnTo>
                      <a:lnTo>
                        <a:pt x="46" y="529"/>
                      </a:lnTo>
                      <a:lnTo>
                        <a:pt x="28" y="562"/>
                      </a:lnTo>
                      <a:lnTo>
                        <a:pt x="16" y="561"/>
                      </a:lnTo>
                      <a:lnTo>
                        <a:pt x="29" y="513"/>
                      </a:lnTo>
                      <a:lnTo>
                        <a:pt x="22" y="499"/>
                      </a:lnTo>
                      <a:lnTo>
                        <a:pt x="0" y="571"/>
                      </a:lnTo>
                      <a:lnTo>
                        <a:pt x="36" y="595"/>
                      </a:lnTo>
                      <a:lnTo>
                        <a:pt x="93" y="621"/>
                      </a:lnTo>
                      <a:lnTo>
                        <a:pt x="98" y="646"/>
                      </a:lnTo>
                      <a:lnTo>
                        <a:pt x="124" y="650"/>
                      </a:lnTo>
                      <a:lnTo>
                        <a:pt x="173" y="747"/>
                      </a:lnTo>
                      <a:lnTo>
                        <a:pt x="165" y="779"/>
                      </a:lnTo>
                      <a:lnTo>
                        <a:pt x="242" y="845"/>
                      </a:lnTo>
                      <a:lnTo>
                        <a:pt x="377" y="840"/>
                      </a:lnTo>
                      <a:lnTo>
                        <a:pt x="477" y="885"/>
                      </a:lnTo>
                      <a:lnTo>
                        <a:pt x="525" y="875"/>
                      </a:lnTo>
                      <a:lnTo>
                        <a:pt x="828" y="885"/>
                      </a:lnTo>
                      <a:lnTo>
                        <a:pt x="1174" y="966"/>
                      </a:lnTo>
                      <a:lnTo>
                        <a:pt x="1181" y="860"/>
                      </a:lnTo>
                      <a:lnTo>
                        <a:pt x="1325" y="240"/>
                      </a:lnTo>
                      <a:lnTo>
                        <a:pt x="408" y="0"/>
                      </a:lnTo>
                      <a:lnTo>
                        <a:pt x="398" y="5"/>
                      </a:lnTo>
                      <a:lnTo>
                        <a:pt x="404" y="18"/>
                      </a:lnTo>
                      <a:lnTo>
                        <a:pt x="394" y="24"/>
                      </a:lnTo>
                      <a:lnTo>
                        <a:pt x="404" y="37"/>
                      </a:lnTo>
                      <a:lnTo>
                        <a:pt x="400" y="51"/>
                      </a:lnTo>
                      <a:lnTo>
                        <a:pt x="404" y="66"/>
                      </a:lnTo>
                      <a:lnTo>
                        <a:pt x="417" y="61"/>
                      </a:lnTo>
                      <a:lnTo>
                        <a:pt x="432" y="68"/>
                      </a:lnTo>
                      <a:lnTo>
                        <a:pt x="425" y="96"/>
                      </a:lnTo>
                      <a:lnTo>
                        <a:pt x="430" y="107"/>
                      </a:lnTo>
                      <a:lnTo>
                        <a:pt x="412" y="143"/>
                      </a:lnTo>
                      <a:lnTo>
                        <a:pt x="391" y="120"/>
                      </a:lnTo>
                      <a:lnTo>
                        <a:pt x="382" y="124"/>
                      </a:lnTo>
                      <a:lnTo>
                        <a:pt x="382" y="141"/>
                      </a:lnTo>
                      <a:lnTo>
                        <a:pt x="399" y="144"/>
                      </a:lnTo>
                      <a:lnTo>
                        <a:pt x="418" y="183"/>
                      </a:lnTo>
                      <a:lnTo>
                        <a:pt x="410" y="233"/>
                      </a:lnTo>
                      <a:lnTo>
                        <a:pt x="417" y="249"/>
                      </a:lnTo>
                      <a:lnTo>
                        <a:pt x="429" y="253"/>
                      </a:lnTo>
                      <a:lnTo>
                        <a:pt x="421" y="262"/>
                      </a:lnTo>
                      <a:lnTo>
                        <a:pt x="410" y="267"/>
                      </a:lnTo>
                      <a:lnTo>
                        <a:pt x="382" y="299"/>
                      </a:lnTo>
                      <a:lnTo>
                        <a:pt x="382" y="310"/>
                      </a:lnTo>
                      <a:lnTo>
                        <a:pt x="375" y="330"/>
                      </a:lnTo>
                      <a:lnTo>
                        <a:pt x="368" y="332"/>
                      </a:lnTo>
                      <a:lnTo>
                        <a:pt x="377" y="347"/>
                      </a:lnTo>
                      <a:lnTo>
                        <a:pt x="365" y="351"/>
                      </a:lnTo>
                      <a:lnTo>
                        <a:pt x="365" y="408"/>
                      </a:lnTo>
                      <a:lnTo>
                        <a:pt x="342" y="415"/>
                      </a:lnTo>
                      <a:lnTo>
                        <a:pt x="342" y="430"/>
                      </a:lnTo>
                      <a:lnTo>
                        <a:pt x="326" y="411"/>
                      </a:lnTo>
                      <a:lnTo>
                        <a:pt x="323" y="422"/>
                      </a:lnTo>
                      <a:lnTo>
                        <a:pt x="287" y="455"/>
                      </a:lnTo>
                      <a:lnTo>
                        <a:pt x="274" y="450"/>
                      </a:lnTo>
                      <a:lnTo>
                        <a:pt x="268" y="434"/>
                      </a:lnTo>
                      <a:lnTo>
                        <a:pt x="263" y="444"/>
                      </a:lnTo>
                      <a:lnTo>
                        <a:pt x="255" y="436"/>
                      </a:lnTo>
                      <a:lnTo>
                        <a:pt x="248" y="461"/>
                      </a:lnTo>
                      <a:lnTo>
                        <a:pt x="243" y="458"/>
                      </a:lnTo>
                      <a:lnTo>
                        <a:pt x="245" y="441"/>
                      </a:lnTo>
                      <a:lnTo>
                        <a:pt x="232" y="443"/>
                      </a:lnTo>
                      <a:lnTo>
                        <a:pt x="248" y="429"/>
                      </a:lnTo>
                      <a:lnTo>
                        <a:pt x="228" y="428"/>
                      </a:lnTo>
                      <a:lnTo>
                        <a:pt x="243" y="418"/>
                      </a:lnTo>
                      <a:lnTo>
                        <a:pt x="227" y="413"/>
                      </a:lnTo>
                      <a:lnTo>
                        <a:pt x="234" y="402"/>
                      </a:lnTo>
                      <a:lnTo>
                        <a:pt x="250" y="413"/>
                      </a:lnTo>
                      <a:lnTo>
                        <a:pt x="260" y="397"/>
                      </a:lnTo>
                      <a:lnTo>
                        <a:pt x="287" y="383"/>
                      </a:lnTo>
                      <a:lnTo>
                        <a:pt x="273" y="416"/>
                      </a:lnTo>
                      <a:lnTo>
                        <a:pt x="279" y="431"/>
                      </a:lnTo>
                      <a:lnTo>
                        <a:pt x="289" y="400"/>
                      </a:lnTo>
                      <a:lnTo>
                        <a:pt x="315" y="387"/>
                      </a:lnTo>
                      <a:lnTo>
                        <a:pt x="302" y="409"/>
                      </a:lnTo>
                      <a:lnTo>
                        <a:pt x="316" y="421"/>
                      </a:lnTo>
                      <a:lnTo>
                        <a:pt x="316" y="403"/>
                      </a:lnTo>
                      <a:lnTo>
                        <a:pt x="329" y="389"/>
                      </a:lnTo>
                      <a:lnTo>
                        <a:pt x="343" y="366"/>
                      </a:lnTo>
                      <a:lnTo>
                        <a:pt x="340" y="348"/>
                      </a:lnTo>
                      <a:lnTo>
                        <a:pt x="316" y="350"/>
                      </a:lnTo>
                      <a:lnTo>
                        <a:pt x="320" y="328"/>
                      </a:lnTo>
                      <a:lnTo>
                        <a:pt x="333" y="340"/>
                      </a:lnTo>
                      <a:lnTo>
                        <a:pt x="334" y="305"/>
                      </a:lnTo>
                      <a:lnTo>
                        <a:pt x="365" y="307"/>
                      </a:lnTo>
                      <a:lnTo>
                        <a:pt x="367" y="273"/>
                      </a:lnTo>
                      <a:lnTo>
                        <a:pt x="356" y="255"/>
                      </a:lnTo>
                      <a:lnTo>
                        <a:pt x="355" y="287"/>
                      </a:lnTo>
                      <a:lnTo>
                        <a:pt x="347" y="280"/>
                      </a:lnTo>
                      <a:lnTo>
                        <a:pt x="326" y="295"/>
                      </a:lnTo>
                      <a:lnTo>
                        <a:pt x="313" y="315"/>
                      </a:lnTo>
                      <a:lnTo>
                        <a:pt x="295" y="317"/>
                      </a:lnTo>
                      <a:lnTo>
                        <a:pt x="263" y="338"/>
                      </a:lnTo>
                      <a:lnTo>
                        <a:pt x="238" y="366"/>
                      </a:lnTo>
                      <a:lnTo>
                        <a:pt x="282" y="367"/>
                      </a:lnTo>
                      <a:lnTo>
                        <a:pt x="244" y="377"/>
                      </a:lnTo>
                      <a:lnTo>
                        <a:pt x="227" y="370"/>
                      </a:lnTo>
                      <a:lnTo>
                        <a:pt x="263" y="317"/>
                      </a:lnTo>
                      <a:lnTo>
                        <a:pt x="289" y="304"/>
                      </a:lnTo>
                      <a:lnTo>
                        <a:pt x="317" y="271"/>
                      </a:lnTo>
                      <a:lnTo>
                        <a:pt x="322" y="289"/>
                      </a:lnTo>
                      <a:lnTo>
                        <a:pt x="339" y="273"/>
                      </a:lnTo>
                      <a:lnTo>
                        <a:pt x="355" y="237"/>
                      </a:lnTo>
                      <a:lnTo>
                        <a:pt x="351" y="213"/>
                      </a:lnTo>
                      <a:lnTo>
                        <a:pt x="345" y="232"/>
                      </a:lnTo>
                      <a:lnTo>
                        <a:pt x="335" y="229"/>
                      </a:lnTo>
                      <a:lnTo>
                        <a:pt x="343" y="202"/>
                      </a:lnTo>
                      <a:lnTo>
                        <a:pt x="332" y="202"/>
                      </a:lnTo>
                      <a:lnTo>
                        <a:pt x="329" y="226"/>
                      </a:lnTo>
                      <a:lnTo>
                        <a:pt x="319" y="233"/>
                      </a:lnTo>
                      <a:lnTo>
                        <a:pt x="317" y="208"/>
                      </a:lnTo>
                      <a:lnTo>
                        <a:pt x="308" y="202"/>
                      </a:lnTo>
                      <a:lnTo>
                        <a:pt x="300" y="214"/>
                      </a:lnTo>
                      <a:lnTo>
                        <a:pt x="284" y="181"/>
                      </a:lnTo>
                      <a:lnTo>
                        <a:pt x="254" y="180"/>
                      </a:lnTo>
                      <a:lnTo>
                        <a:pt x="137" y="120"/>
                      </a:lnTo>
                      <a:lnTo>
                        <a:pt x="55" y="47"/>
                      </a:lnTo>
                      <a:lnTo>
                        <a:pt x="32" y="100"/>
                      </a:lnTo>
                      <a:lnTo>
                        <a:pt x="30" y="167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Freeform 72"/>
                <p:cNvSpPr>
                  <a:spLocks/>
                </p:cNvSpPr>
                <p:nvPr/>
              </p:nvSpPr>
              <p:spPr bwMode="gray">
                <a:xfrm>
                  <a:off x="737" y="767"/>
                  <a:ext cx="30" cy="36"/>
                </a:xfrm>
                <a:custGeom>
                  <a:avLst/>
                  <a:gdLst>
                    <a:gd name="T0" fmla="*/ 0 w 60"/>
                    <a:gd name="T1" fmla="*/ 1 h 72"/>
                    <a:gd name="T2" fmla="*/ 1 w 60"/>
                    <a:gd name="T3" fmla="*/ 0 h 72"/>
                    <a:gd name="T4" fmla="*/ 1 w 60"/>
                    <a:gd name="T5" fmla="*/ 1 h 72"/>
                    <a:gd name="T6" fmla="*/ 1 w 60"/>
                    <a:gd name="T7" fmla="*/ 1 h 72"/>
                    <a:gd name="T8" fmla="*/ 0 w 60"/>
                    <a:gd name="T9" fmla="*/ 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0" y="32"/>
                      </a:moveTo>
                      <a:lnTo>
                        <a:pt x="49" y="0"/>
                      </a:lnTo>
                      <a:lnTo>
                        <a:pt x="60" y="30"/>
                      </a:lnTo>
                      <a:lnTo>
                        <a:pt x="50" y="72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Freeform 73"/>
                <p:cNvSpPr>
                  <a:spLocks/>
                </p:cNvSpPr>
                <p:nvPr/>
              </p:nvSpPr>
              <p:spPr bwMode="gray">
                <a:xfrm>
                  <a:off x="758" y="814"/>
                  <a:ext cx="22" cy="51"/>
                </a:xfrm>
                <a:custGeom>
                  <a:avLst/>
                  <a:gdLst>
                    <a:gd name="T0" fmla="*/ 0 w 44"/>
                    <a:gd name="T1" fmla="*/ 0 h 103"/>
                    <a:gd name="T2" fmla="*/ 1 w 44"/>
                    <a:gd name="T3" fmla="*/ 0 h 103"/>
                    <a:gd name="T4" fmla="*/ 1 w 44"/>
                    <a:gd name="T5" fmla="*/ 0 h 103"/>
                    <a:gd name="T6" fmla="*/ 1 w 44"/>
                    <a:gd name="T7" fmla="*/ 0 h 103"/>
                    <a:gd name="T8" fmla="*/ 0 w 44"/>
                    <a:gd name="T9" fmla="*/ 0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03"/>
                    <a:gd name="T17" fmla="*/ 44 w 44"/>
                    <a:gd name="T18" fmla="*/ 103 h 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03">
                      <a:moveTo>
                        <a:pt x="0" y="28"/>
                      </a:moveTo>
                      <a:lnTo>
                        <a:pt x="26" y="0"/>
                      </a:lnTo>
                      <a:lnTo>
                        <a:pt x="44" y="17"/>
                      </a:lnTo>
                      <a:lnTo>
                        <a:pt x="32" y="10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74"/>
                <p:cNvSpPr>
                  <a:spLocks/>
                </p:cNvSpPr>
                <p:nvPr/>
              </p:nvSpPr>
              <p:spPr bwMode="gray">
                <a:xfrm>
                  <a:off x="4271" y="1991"/>
                  <a:ext cx="445" cy="440"/>
                </a:xfrm>
                <a:custGeom>
                  <a:avLst/>
                  <a:gdLst>
                    <a:gd name="T0" fmla="*/ 0 w 891"/>
                    <a:gd name="T1" fmla="*/ 0 h 884"/>
                    <a:gd name="T2" fmla="*/ 0 w 891"/>
                    <a:gd name="T3" fmla="*/ 0 h 884"/>
                    <a:gd name="T4" fmla="*/ 0 w 891"/>
                    <a:gd name="T5" fmla="*/ 0 h 884"/>
                    <a:gd name="T6" fmla="*/ 0 w 891"/>
                    <a:gd name="T7" fmla="*/ 0 h 884"/>
                    <a:gd name="T8" fmla="*/ 0 w 891"/>
                    <a:gd name="T9" fmla="*/ 0 h 884"/>
                    <a:gd name="T10" fmla="*/ 0 w 891"/>
                    <a:gd name="T11" fmla="*/ 0 h 884"/>
                    <a:gd name="T12" fmla="*/ 0 w 891"/>
                    <a:gd name="T13" fmla="*/ 0 h 884"/>
                    <a:gd name="T14" fmla="*/ 0 w 891"/>
                    <a:gd name="T15" fmla="*/ 0 h 884"/>
                    <a:gd name="T16" fmla="*/ 0 w 891"/>
                    <a:gd name="T17" fmla="*/ 0 h 884"/>
                    <a:gd name="T18" fmla="*/ 0 w 891"/>
                    <a:gd name="T19" fmla="*/ 0 h 884"/>
                    <a:gd name="T20" fmla="*/ 0 w 891"/>
                    <a:gd name="T21" fmla="*/ 0 h 884"/>
                    <a:gd name="T22" fmla="*/ 0 w 891"/>
                    <a:gd name="T23" fmla="*/ 0 h 884"/>
                    <a:gd name="T24" fmla="*/ 0 w 891"/>
                    <a:gd name="T25" fmla="*/ 0 h 884"/>
                    <a:gd name="T26" fmla="*/ 0 w 891"/>
                    <a:gd name="T27" fmla="*/ 0 h 884"/>
                    <a:gd name="T28" fmla="*/ 0 w 891"/>
                    <a:gd name="T29" fmla="*/ 0 h 884"/>
                    <a:gd name="T30" fmla="*/ 0 w 891"/>
                    <a:gd name="T31" fmla="*/ 0 h 884"/>
                    <a:gd name="T32" fmla="*/ 0 w 891"/>
                    <a:gd name="T33" fmla="*/ 0 h 884"/>
                    <a:gd name="T34" fmla="*/ 0 w 891"/>
                    <a:gd name="T35" fmla="*/ 0 h 884"/>
                    <a:gd name="T36" fmla="*/ 0 w 891"/>
                    <a:gd name="T37" fmla="*/ 0 h 884"/>
                    <a:gd name="T38" fmla="*/ 0 w 891"/>
                    <a:gd name="T39" fmla="*/ 0 h 884"/>
                    <a:gd name="T40" fmla="*/ 0 w 891"/>
                    <a:gd name="T41" fmla="*/ 0 h 884"/>
                    <a:gd name="T42" fmla="*/ 0 w 891"/>
                    <a:gd name="T43" fmla="*/ 0 h 884"/>
                    <a:gd name="T44" fmla="*/ 0 w 891"/>
                    <a:gd name="T45" fmla="*/ 0 h 884"/>
                    <a:gd name="T46" fmla="*/ 0 w 891"/>
                    <a:gd name="T47" fmla="*/ 0 h 884"/>
                    <a:gd name="T48" fmla="*/ 0 w 891"/>
                    <a:gd name="T49" fmla="*/ 0 h 884"/>
                    <a:gd name="T50" fmla="*/ 0 w 891"/>
                    <a:gd name="T51" fmla="*/ 0 h 884"/>
                    <a:gd name="T52" fmla="*/ 0 w 891"/>
                    <a:gd name="T53" fmla="*/ 0 h 884"/>
                    <a:gd name="T54" fmla="*/ 0 w 891"/>
                    <a:gd name="T55" fmla="*/ 0 h 884"/>
                    <a:gd name="T56" fmla="*/ 0 w 891"/>
                    <a:gd name="T57" fmla="*/ 0 h 884"/>
                    <a:gd name="T58" fmla="*/ 0 w 891"/>
                    <a:gd name="T59" fmla="*/ 0 h 884"/>
                    <a:gd name="T60" fmla="*/ 0 w 891"/>
                    <a:gd name="T61" fmla="*/ 0 h 884"/>
                    <a:gd name="T62" fmla="*/ 0 w 891"/>
                    <a:gd name="T63" fmla="*/ 0 h 884"/>
                    <a:gd name="T64" fmla="*/ 0 w 891"/>
                    <a:gd name="T65" fmla="*/ 0 h 884"/>
                    <a:gd name="T66" fmla="*/ 0 w 891"/>
                    <a:gd name="T67" fmla="*/ 0 h 884"/>
                    <a:gd name="T68" fmla="*/ 0 w 891"/>
                    <a:gd name="T69" fmla="*/ 0 h 884"/>
                    <a:gd name="T70" fmla="*/ 0 w 891"/>
                    <a:gd name="T71" fmla="*/ 0 h 884"/>
                    <a:gd name="T72" fmla="*/ 0 w 891"/>
                    <a:gd name="T73" fmla="*/ 0 h 884"/>
                    <a:gd name="T74" fmla="*/ 0 w 891"/>
                    <a:gd name="T75" fmla="*/ 0 h 884"/>
                    <a:gd name="T76" fmla="*/ 0 w 891"/>
                    <a:gd name="T77" fmla="*/ 0 h 88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91"/>
                    <a:gd name="T118" fmla="*/ 0 h 884"/>
                    <a:gd name="T119" fmla="*/ 891 w 891"/>
                    <a:gd name="T120" fmla="*/ 884 h 88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91" h="884">
                      <a:moveTo>
                        <a:pt x="0" y="611"/>
                      </a:moveTo>
                      <a:lnTo>
                        <a:pt x="35" y="733"/>
                      </a:lnTo>
                      <a:lnTo>
                        <a:pt x="74" y="775"/>
                      </a:lnTo>
                      <a:lnTo>
                        <a:pt x="149" y="818"/>
                      </a:lnTo>
                      <a:lnTo>
                        <a:pt x="205" y="884"/>
                      </a:lnTo>
                      <a:lnTo>
                        <a:pt x="274" y="851"/>
                      </a:lnTo>
                      <a:lnTo>
                        <a:pt x="303" y="871"/>
                      </a:lnTo>
                      <a:lnTo>
                        <a:pt x="346" y="851"/>
                      </a:lnTo>
                      <a:lnTo>
                        <a:pt x="372" y="814"/>
                      </a:lnTo>
                      <a:lnTo>
                        <a:pt x="448" y="801"/>
                      </a:lnTo>
                      <a:lnTo>
                        <a:pt x="488" y="747"/>
                      </a:lnTo>
                      <a:lnTo>
                        <a:pt x="468" y="733"/>
                      </a:lnTo>
                      <a:lnTo>
                        <a:pt x="540" y="569"/>
                      </a:lnTo>
                      <a:lnTo>
                        <a:pt x="557" y="485"/>
                      </a:lnTo>
                      <a:lnTo>
                        <a:pt x="626" y="518"/>
                      </a:lnTo>
                      <a:lnTo>
                        <a:pt x="661" y="422"/>
                      </a:lnTo>
                      <a:lnTo>
                        <a:pt x="697" y="416"/>
                      </a:lnTo>
                      <a:lnTo>
                        <a:pt x="749" y="324"/>
                      </a:lnTo>
                      <a:lnTo>
                        <a:pt x="765" y="226"/>
                      </a:lnTo>
                      <a:lnTo>
                        <a:pt x="873" y="287"/>
                      </a:lnTo>
                      <a:lnTo>
                        <a:pt x="891" y="237"/>
                      </a:lnTo>
                      <a:lnTo>
                        <a:pt x="863" y="198"/>
                      </a:lnTo>
                      <a:lnTo>
                        <a:pt x="814" y="176"/>
                      </a:lnTo>
                      <a:lnTo>
                        <a:pt x="756" y="182"/>
                      </a:lnTo>
                      <a:lnTo>
                        <a:pt x="735" y="216"/>
                      </a:lnTo>
                      <a:lnTo>
                        <a:pt x="628" y="246"/>
                      </a:lnTo>
                      <a:lnTo>
                        <a:pt x="560" y="326"/>
                      </a:lnTo>
                      <a:lnTo>
                        <a:pt x="537" y="199"/>
                      </a:lnTo>
                      <a:lnTo>
                        <a:pt x="345" y="231"/>
                      </a:lnTo>
                      <a:lnTo>
                        <a:pt x="307" y="0"/>
                      </a:lnTo>
                      <a:lnTo>
                        <a:pt x="280" y="20"/>
                      </a:lnTo>
                      <a:lnTo>
                        <a:pt x="297" y="63"/>
                      </a:lnTo>
                      <a:lnTo>
                        <a:pt x="272" y="268"/>
                      </a:lnTo>
                      <a:lnTo>
                        <a:pt x="238" y="313"/>
                      </a:lnTo>
                      <a:lnTo>
                        <a:pt x="133" y="390"/>
                      </a:lnTo>
                      <a:lnTo>
                        <a:pt x="114" y="478"/>
                      </a:lnTo>
                      <a:lnTo>
                        <a:pt x="74" y="456"/>
                      </a:lnTo>
                      <a:lnTo>
                        <a:pt x="63" y="558"/>
                      </a:lnTo>
                      <a:lnTo>
                        <a:pt x="0" y="611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Freeform 75"/>
                <p:cNvSpPr>
                  <a:spLocks/>
                </p:cNvSpPr>
                <p:nvPr/>
              </p:nvSpPr>
              <p:spPr bwMode="gray">
                <a:xfrm>
                  <a:off x="3247" y="1305"/>
                  <a:ext cx="524" cy="552"/>
                </a:xfrm>
                <a:custGeom>
                  <a:avLst/>
                  <a:gdLst>
                    <a:gd name="T0" fmla="*/ 0 w 1049"/>
                    <a:gd name="T1" fmla="*/ 0 h 1106"/>
                    <a:gd name="T2" fmla="*/ 0 w 1049"/>
                    <a:gd name="T3" fmla="*/ 0 h 1106"/>
                    <a:gd name="T4" fmla="*/ 0 w 1049"/>
                    <a:gd name="T5" fmla="*/ 0 h 1106"/>
                    <a:gd name="T6" fmla="*/ 0 w 1049"/>
                    <a:gd name="T7" fmla="*/ 0 h 1106"/>
                    <a:gd name="T8" fmla="*/ 0 w 1049"/>
                    <a:gd name="T9" fmla="*/ 0 h 1106"/>
                    <a:gd name="T10" fmla="*/ 0 w 1049"/>
                    <a:gd name="T11" fmla="*/ 0 h 1106"/>
                    <a:gd name="T12" fmla="*/ 0 w 1049"/>
                    <a:gd name="T13" fmla="*/ 0 h 1106"/>
                    <a:gd name="T14" fmla="*/ 0 w 1049"/>
                    <a:gd name="T15" fmla="*/ 0 h 1106"/>
                    <a:gd name="T16" fmla="*/ 0 w 1049"/>
                    <a:gd name="T17" fmla="*/ 0 h 1106"/>
                    <a:gd name="T18" fmla="*/ 0 w 1049"/>
                    <a:gd name="T19" fmla="*/ 0 h 1106"/>
                    <a:gd name="T20" fmla="*/ 0 w 1049"/>
                    <a:gd name="T21" fmla="*/ 0 h 1106"/>
                    <a:gd name="T22" fmla="*/ 0 w 1049"/>
                    <a:gd name="T23" fmla="*/ 0 h 1106"/>
                    <a:gd name="T24" fmla="*/ 0 w 1049"/>
                    <a:gd name="T25" fmla="*/ 0 h 1106"/>
                    <a:gd name="T26" fmla="*/ 0 w 1049"/>
                    <a:gd name="T27" fmla="*/ 0 h 1106"/>
                    <a:gd name="T28" fmla="*/ 0 w 1049"/>
                    <a:gd name="T29" fmla="*/ 0 h 1106"/>
                    <a:gd name="T30" fmla="*/ 0 w 1049"/>
                    <a:gd name="T31" fmla="*/ 0 h 1106"/>
                    <a:gd name="T32" fmla="*/ 0 w 1049"/>
                    <a:gd name="T33" fmla="*/ 0 h 1106"/>
                    <a:gd name="T34" fmla="*/ 0 w 1049"/>
                    <a:gd name="T35" fmla="*/ 0 h 1106"/>
                    <a:gd name="T36" fmla="*/ 0 w 1049"/>
                    <a:gd name="T37" fmla="*/ 0 h 1106"/>
                    <a:gd name="T38" fmla="*/ 0 w 1049"/>
                    <a:gd name="T39" fmla="*/ 0 h 1106"/>
                    <a:gd name="T40" fmla="*/ 0 w 1049"/>
                    <a:gd name="T41" fmla="*/ 0 h 1106"/>
                    <a:gd name="T42" fmla="*/ 0 w 1049"/>
                    <a:gd name="T43" fmla="*/ 0 h 1106"/>
                    <a:gd name="T44" fmla="*/ 0 w 1049"/>
                    <a:gd name="T45" fmla="*/ 0 h 1106"/>
                    <a:gd name="T46" fmla="*/ 0 w 1049"/>
                    <a:gd name="T47" fmla="*/ 0 h 1106"/>
                    <a:gd name="T48" fmla="*/ 0 w 1049"/>
                    <a:gd name="T49" fmla="*/ 0 h 1106"/>
                    <a:gd name="T50" fmla="*/ 0 w 1049"/>
                    <a:gd name="T51" fmla="*/ 0 h 1106"/>
                    <a:gd name="T52" fmla="*/ 0 w 1049"/>
                    <a:gd name="T53" fmla="*/ 0 h 1106"/>
                    <a:gd name="T54" fmla="*/ 0 w 1049"/>
                    <a:gd name="T55" fmla="*/ 0 h 1106"/>
                    <a:gd name="T56" fmla="*/ 0 w 1049"/>
                    <a:gd name="T57" fmla="*/ 0 h 1106"/>
                    <a:gd name="T58" fmla="*/ 0 w 1049"/>
                    <a:gd name="T59" fmla="*/ 0 h 1106"/>
                    <a:gd name="T60" fmla="*/ 0 w 1049"/>
                    <a:gd name="T61" fmla="*/ 0 h 1106"/>
                    <a:gd name="T62" fmla="*/ 0 w 1049"/>
                    <a:gd name="T63" fmla="*/ 0 h 1106"/>
                    <a:gd name="T64" fmla="*/ 0 w 1049"/>
                    <a:gd name="T65" fmla="*/ 0 h 1106"/>
                    <a:gd name="T66" fmla="*/ 0 w 1049"/>
                    <a:gd name="T67" fmla="*/ 0 h 1106"/>
                    <a:gd name="T68" fmla="*/ 0 w 1049"/>
                    <a:gd name="T69" fmla="*/ 0 h 1106"/>
                    <a:gd name="T70" fmla="*/ 0 w 1049"/>
                    <a:gd name="T71" fmla="*/ 0 h 1106"/>
                    <a:gd name="T72" fmla="*/ 0 w 1049"/>
                    <a:gd name="T73" fmla="*/ 0 h 1106"/>
                    <a:gd name="T74" fmla="*/ 0 w 1049"/>
                    <a:gd name="T75" fmla="*/ 0 h 1106"/>
                    <a:gd name="T76" fmla="*/ 0 w 1049"/>
                    <a:gd name="T77" fmla="*/ 0 h 1106"/>
                    <a:gd name="T78" fmla="*/ 0 w 1049"/>
                    <a:gd name="T79" fmla="*/ 0 h 1106"/>
                    <a:gd name="T80" fmla="*/ 0 w 1049"/>
                    <a:gd name="T81" fmla="*/ 0 h 1106"/>
                    <a:gd name="T82" fmla="*/ 0 w 1049"/>
                    <a:gd name="T83" fmla="*/ 0 h 1106"/>
                    <a:gd name="T84" fmla="*/ 0 w 1049"/>
                    <a:gd name="T85" fmla="*/ 0 h 1106"/>
                    <a:gd name="T86" fmla="*/ 0 w 1049"/>
                    <a:gd name="T87" fmla="*/ 0 h 1106"/>
                    <a:gd name="T88" fmla="*/ 0 w 1049"/>
                    <a:gd name="T89" fmla="*/ 0 h 1106"/>
                    <a:gd name="T90" fmla="*/ 0 w 1049"/>
                    <a:gd name="T91" fmla="*/ 0 h 1106"/>
                    <a:gd name="T92" fmla="*/ 0 w 1049"/>
                    <a:gd name="T93" fmla="*/ 0 h 1106"/>
                    <a:gd name="T94" fmla="*/ 0 w 1049"/>
                    <a:gd name="T95" fmla="*/ 0 h 1106"/>
                    <a:gd name="T96" fmla="*/ 0 w 1049"/>
                    <a:gd name="T97" fmla="*/ 0 h 1106"/>
                    <a:gd name="T98" fmla="*/ 0 w 1049"/>
                    <a:gd name="T99" fmla="*/ 0 h 110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049"/>
                    <a:gd name="T151" fmla="*/ 0 h 1106"/>
                    <a:gd name="T152" fmla="*/ 1049 w 1049"/>
                    <a:gd name="T153" fmla="*/ 1106 h 110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049" h="1106">
                      <a:moveTo>
                        <a:pt x="0" y="337"/>
                      </a:moveTo>
                      <a:lnTo>
                        <a:pt x="27" y="422"/>
                      </a:lnTo>
                      <a:lnTo>
                        <a:pt x="24" y="558"/>
                      </a:lnTo>
                      <a:lnTo>
                        <a:pt x="150" y="637"/>
                      </a:lnTo>
                      <a:lnTo>
                        <a:pt x="201" y="693"/>
                      </a:lnTo>
                      <a:lnTo>
                        <a:pt x="274" y="740"/>
                      </a:lnTo>
                      <a:lnTo>
                        <a:pt x="303" y="773"/>
                      </a:lnTo>
                      <a:lnTo>
                        <a:pt x="318" y="863"/>
                      </a:lnTo>
                      <a:lnTo>
                        <a:pt x="337" y="989"/>
                      </a:lnTo>
                      <a:lnTo>
                        <a:pt x="436" y="1106"/>
                      </a:lnTo>
                      <a:lnTo>
                        <a:pt x="957" y="1073"/>
                      </a:lnTo>
                      <a:lnTo>
                        <a:pt x="926" y="902"/>
                      </a:lnTo>
                      <a:lnTo>
                        <a:pt x="945" y="724"/>
                      </a:lnTo>
                      <a:lnTo>
                        <a:pt x="975" y="645"/>
                      </a:lnTo>
                      <a:lnTo>
                        <a:pt x="971" y="573"/>
                      </a:lnTo>
                      <a:lnTo>
                        <a:pt x="1037" y="413"/>
                      </a:lnTo>
                      <a:lnTo>
                        <a:pt x="1049" y="371"/>
                      </a:lnTo>
                      <a:lnTo>
                        <a:pt x="1029" y="364"/>
                      </a:lnTo>
                      <a:lnTo>
                        <a:pt x="1003" y="397"/>
                      </a:lnTo>
                      <a:lnTo>
                        <a:pt x="982" y="481"/>
                      </a:lnTo>
                      <a:lnTo>
                        <a:pt x="939" y="488"/>
                      </a:lnTo>
                      <a:lnTo>
                        <a:pt x="920" y="537"/>
                      </a:lnTo>
                      <a:lnTo>
                        <a:pt x="877" y="571"/>
                      </a:lnTo>
                      <a:lnTo>
                        <a:pt x="880" y="518"/>
                      </a:lnTo>
                      <a:lnTo>
                        <a:pt x="909" y="461"/>
                      </a:lnTo>
                      <a:lnTo>
                        <a:pt x="938" y="444"/>
                      </a:lnTo>
                      <a:lnTo>
                        <a:pt x="941" y="421"/>
                      </a:lnTo>
                      <a:lnTo>
                        <a:pt x="884" y="268"/>
                      </a:lnTo>
                      <a:lnTo>
                        <a:pt x="845" y="257"/>
                      </a:lnTo>
                      <a:lnTo>
                        <a:pt x="831" y="221"/>
                      </a:lnTo>
                      <a:lnTo>
                        <a:pt x="730" y="209"/>
                      </a:lnTo>
                      <a:lnTo>
                        <a:pt x="512" y="153"/>
                      </a:lnTo>
                      <a:lnTo>
                        <a:pt x="423" y="90"/>
                      </a:lnTo>
                      <a:lnTo>
                        <a:pt x="373" y="68"/>
                      </a:lnTo>
                      <a:lnTo>
                        <a:pt x="344" y="89"/>
                      </a:lnTo>
                      <a:lnTo>
                        <a:pt x="333" y="84"/>
                      </a:lnTo>
                      <a:lnTo>
                        <a:pt x="349" y="68"/>
                      </a:lnTo>
                      <a:lnTo>
                        <a:pt x="350" y="38"/>
                      </a:lnTo>
                      <a:lnTo>
                        <a:pt x="359" y="30"/>
                      </a:lnTo>
                      <a:lnTo>
                        <a:pt x="360" y="8"/>
                      </a:lnTo>
                      <a:lnTo>
                        <a:pt x="346" y="0"/>
                      </a:lnTo>
                      <a:lnTo>
                        <a:pt x="225" y="56"/>
                      </a:lnTo>
                      <a:lnTo>
                        <a:pt x="180" y="73"/>
                      </a:lnTo>
                      <a:lnTo>
                        <a:pt x="161" y="76"/>
                      </a:lnTo>
                      <a:lnTo>
                        <a:pt x="130" y="59"/>
                      </a:lnTo>
                      <a:lnTo>
                        <a:pt x="124" y="73"/>
                      </a:lnTo>
                      <a:lnTo>
                        <a:pt x="121" y="58"/>
                      </a:lnTo>
                      <a:lnTo>
                        <a:pt x="96" y="79"/>
                      </a:lnTo>
                      <a:lnTo>
                        <a:pt x="102" y="207"/>
                      </a:lnTo>
                      <a:lnTo>
                        <a:pt x="0" y="337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Freeform 76"/>
                <p:cNvSpPr>
                  <a:spLocks/>
                </p:cNvSpPr>
                <p:nvPr/>
              </p:nvSpPr>
              <p:spPr bwMode="gray">
                <a:xfrm>
                  <a:off x="1568" y="1445"/>
                  <a:ext cx="696" cy="576"/>
                </a:xfrm>
                <a:custGeom>
                  <a:avLst/>
                  <a:gdLst>
                    <a:gd name="T0" fmla="*/ 0 w 1393"/>
                    <a:gd name="T1" fmla="*/ 0 h 1154"/>
                    <a:gd name="T2" fmla="*/ 0 w 1393"/>
                    <a:gd name="T3" fmla="*/ 0 h 1154"/>
                    <a:gd name="T4" fmla="*/ 0 w 1393"/>
                    <a:gd name="T5" fmla="*/ 0 h 1154"/>
                    <a:gd name="T6" fmla="*/ 0 w 1393"/>
                    <a:gd name="T7" fmla="*/ 0 h 1154"/>
                    <a:gd name="T8" fmla="*/ 0 w 1393"/>
                    <a:gd name="T9" fmla="*/ 0 h 1154"/>
                    <a:gd name="T10" fmla="*/ 0 w 1393"/>
                    <a:gd name="T11" fmla="*/ 0 h 1154"/>
                    <a:gd name="T12" fmla="*/ 0 w 1393"/>
                    <a:gd name="T13" fmla="*/ 0 h 1154"/>
                    <a:gd name="T14" fmla="*/ 0 w 1393"/>
                    <a:gd name="T15" fmla="*/ 0 h 1154"/>
                    <a:gd name="T16" fmla="*/ 0 w 1393"/>
                    <a:gd name="T17" fmla="*/ 0 h 1154"/>
                    <a:gd name="T18" fmla="*/ 0 w 1393"/>
                    <a:gd name="T19" fmla="*/ 0 h 11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93"/>
                    <a:gd name="T31" fmla="*/ 0 h 1154"/>
                    <a:gd name="T32" fmla="*/ 1393 w 1393"/>
                    <a:gd name="T33" fmla="*/ 1154 h 115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93" h="1154">
                      <a:moveTo>
                        <a:pt x="0" y="991"/>
                      </a:moveTo>
                      <a:lnTo>
                        <a:pt x="42" y="742"/>
                      </a:lnTo>
                      <a:lnTo>
                        <a:pt x="142" y="124"/>
                      </a:lnTo>
                      <a:lnTo>
                        <a:pt x="164" y="0"/>
                      </a:lnTo>
                      <a:lnTo>
                        <a:pt x="715" y="82"/>
                      </a:lnTo>
                      <a:lnTo>
                        <a:pt x="1393" y="154"/>
                      </a:lnTo>
                      <a:lnTo>
                        <a:pt x="1347" y="654"/>
                      </a:lnTo>
                      <a:lnTo>
                        <a:pt x="1301" y="1154"/>
                      </a:lnTo>
                      <a:lnTo>
                        <a:pt x="371" y="1048"/>
                      </a:lnTo>
                      <a:lnTo>
                        <a:pt x="0" y="991"/>
                      </a:lnTo>
                      <a:close/>
                    </a:path>
                  </a:pathLst>
                </a:custGeom>
                <a:solidFill>
                  <a:srgbClr val="81BC00"/>
                </a:solidFill>
                <a:ln w="63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eaLnBrk="0" fontAlgn="auto" latinLnBrk="0" hangingPunct="0">
                    <a:lnSpc>
                      <a:spcPct val="106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75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9" name="Rectangle 98"/>
              <p:cNvSpPr/>
              <p:nvPr/>
            </p:nvSpPr>
            <p:spPr bwMode="gray">
              <a:xfrm>
                <a:off x="1198998" y="3480299"/>
                <a:ext cx="68791" cy="68791"/>
              </a:xfrm>
              <a:prstGeom prst="rect">
                <a:avLst/>
              </a:prstGeom>
              <a:solidFill>
                <a:srgbClr val="0070C0"/>
              </a:solidFill>
              <a:ln w="12700" cap="rnd" algn="ctr">
                <a:noFill/>
                <a:miter lim="800000"/>
                <a:headEnd/>
                <a:tailEnd/>
              </a:ln>
            </p:spPr>
            <p:txBody>
              <a:bodyPr lIns="137160" rtlCol="0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gray">
              <a:xfrm>
                <a:off x="2487130" y="3489407"/>
                <a:ext cx="68791" cy="68791"/>
              </a:xfrm>
              <a:prstGeom prst="rect">
                <a:avLst/>
              </a:prstGeom>
              <a:solidFill>
                <a:srgbClr val="81BC00"/>
              </a:solidFill>
              <a:ln w="12700" cap="rnd" algn="ctr">
                <a:noFill/>
                <a:miter lim="800000"/>
                <a:headEnd/>
                <a:tailEnd/>
              </a:ln>
            </p:spPr>
            <p:txBody>
              <a:bodyPr lIns="137160" rtlCol="0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608722" y="1395131"/>
                <a:ext cx="1645920" cy="731520"/>
              </a:xfrm>
              <a:prstGeom prst="roundRect">
                <a:avLst/>
              </a:prstGeom>
              <a:solidFill>
                <a:srgbClr val="8C8C8C">
                  <a:lumMod val="75000"/>
                </a:srgbClr>
              </a:solidFill>
              <a:ln w="6350" cap="flat" cmpd="sng" algn="ctr">
                <a:solidFill>
                  <a:srgbClr val="8C8C8C">
                    <a:lumMod val="75000"/>
                  </a:srgbClr>
                </a:solidFill>
                <a:prstDash val="solid"/>
              </a:ln>
              <a:effectLst/>
            </p:spPr>
            <p:txBody>
              <a:bodyPr lIns="88900" tIns="88900" rIns="88900" bIns="8890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$3.5 Billion</a:t>
                </a: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Company value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7161053" y="1372644"/>
                <a:ext cx="1645920" cy="731520"/>
              </a:xfrm>
              <a:prstGeom prst="roundRect">
                <a:avLst/>
              </a:prstGeom>
              <a:solidFill>
                <a:srgbClr val="002776"/>
              </a:solidFill>
              <a:ln w="6350" cap="flat" cmpd="sng" algn="ctr">
                <a:solidFill>
                  <a:srgbClr val="8C8C8C">
                    <a:lumMod val="75000"/>
                  </a:srgbClr>
                </a:solidFill>
                <a:prstDash val="solid"/>
              </a:ln>
              <a:effectLst/>
            </p:spPr>
            <p:txBody>
              <a:bodyPr lIns="88900" tIns="88900" rIns="88900" bIns="8890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AAA Mid-Atlantic Insurance Group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was acquired by AAA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7159340" y="3023638"/>
                <a:ext cx="1645920" cy="731520"/>
              </a:xfrm>
              <a:prstGeom prst="roundRect">
                <a:avLst/>
              </a:prstGeom>
              <a:solidFill>
                <a:srgbClr val="8C8C8C">
                  <a:lumMod val="75000"/>
                </a:srgbClr>
              </a:solidFill>
              <a:ln w="6350" cap="flat" cmpd="sng" algn="ctr">
                <a:solidFill>
                  <a:srgbClr val="8C8C8C">
                    <a:lumMod val="75000"/>
                  </a:srgbClr>
                </a:solidFill>
                <a:prstDash val="solid"/>
              </a:ln>
              <a:effectLst/>
            </p:spPr>
            <p:txBody>
              <a:bodyPr lIns="88900" tIns="88900" rIns="88900" bIns="8890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A+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Rating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By A.M. Best, most respected Insurance ratings agency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22733" y="3021463"/>
                <a:ext cx="1645920" cy="731520"/>
              </a:xfrm>
              <a:prstGeom prst="roundRect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8C8C8C">
                    <a:lumMod val="75000"/>
                  </a:srgbClr>
                </a:solidFill>
                <a:prstDash val="solid"/>
              </a:ln>
              <a:effectLst/>
            </p:spPr>
            <p:txBody>
              <a:bodyPr lIns="88900" tIns="88900" rIns="88900" bIns="8890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17M 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Members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1.7M</a:t>
                </a: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Automobiles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5910243" y="2211906"/>
                <a:ext cx="1645920" cy="731520"/>
              </a:xfrm>
              <a:prstGeom prst="roundRect">
                <a:avLst/>
              </a:prstGeom>
              <a:solidFill>
                <a:srgbClr val="8C8C8C">
                  <a:lumMod val="75000"/>
                </a:srgbClr>
              </a:solidFill>
              <a:ln w="6350" cap="flat" cmpd="sng" algn="ctr">
                <a:solidFill>
                  <a:srgbClr val="8C8C8C">
                    <a:lumMod val="75000"/>
                  </a:srgbClr>
                </a:solidFill>
                <a:prstDash val="solid"/>
              </a:ln>
              <a:effectLst/>
            </p:spPr>
            <p:txBody>
              <a:bodyPr lIns="88900" tIns="88900" rIns="88900" bIns="8890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8x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Expansion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Expanded from 3 to 23 states within a year</a:t>
                </a:r>
              </a:p>
            </p:txBody>
          </p:sp>
        </p:grpSp>
        <p:sp>
          <p:nvSpPr>
            <p:cNvPr id="180" name="Line 8"/>
            <p:cNvSpPr>
              <a:spLocks noChangeShapeType="1"/>
            </p:cNvSpPr>
            <p:nvPr/>
          </p:nvSpPr>
          <p:spPr bwMode="gray">
            <a:xfrm>
              <a:off x="365760" y="4036810"/>
              <a:ext cx="8412480" cy="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50" dirty="0">
                <a:latin typeface="+mj-lt"/>
              </a:endParaRPr>
            </a:p>
          </p:txBody>
        </p:sp>
        <p:sp>
          <p:nvSpPr>
            <p:cNvPr id="181" name="Line 8"/>
            <p:cNvSpPr>
              <a:spLocks noChangeShapeType="1"/>
            </p:cNvSpPr>
            <p:nvPr/>
          </p:nvSpPr>
          <p:spPr bwMode="gray">
            <a:xfrm>
              <a:off x="365760" y="6807678"/>
              <a:ext cx="8412480" cy="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5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5418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 bwMode="gray">
          <a:xfrm>
            <a:off x="5143317" y="5659261"/>
            <a:ext cx="3655520" cy="965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t"/>
          <a:lstStyle/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</p:txBody>
      </p:sp>
      <p:sp>
        <p:nvSpPr>
          <p:cNvPr id="79" name="Isosceles Triangle 78"/>
          <p:cNvSpPr/>
          <p:nvPr/>
        </p:nvSpPr>
        <p:spPr bwMode="gray">
          <a:xfrm rot="16200000">
            <a:off x="4559246" y="2548122"/>
            <a:ext cx="3457956" cy="204363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 lIns="45720" rIns="45720" rtlCol="0" anchor="ctr">
            <a:spAutoFit/>
          </a:bodyPr>
          <a:lstStyle/>
          <a:p>
            <a:pPr>
              <a:spcBef>
                <a:spcPct val="100000"/>
              </a:spcBef>
            </a:pPr>
            <a:endParaRPr lang="en-US" sz="7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gray">
          <a:xfrm rot="5400000">
            <a:off x="1177253" y="2587898"/>
            <a:ext cx="3457956" cy="204363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 lIns="45720" rIns="45720" rtlCol="0" anchor="ctr">
            <a:spAutoFit/>
          </a:bodyPr>
          <a:lstStyle/>
          <a:p>
            <a:pPr>
              <a:spcBef>
                <a:spcPct val="100000"/>
              </a:spcBef>
            </a:pPr>
            <a:endParaRPr lang="en-US" sz="7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36031" y="10858"/>
            <a:ext cx="8412480" cy="443198"/>
          </a:xfrm>
        </p:spPr>
        <p:txBody>
          <a:bodyPr/>
          <a:lstStyle/>
          <a:p>
            <a:pPr algn="ctr"/>
            <a:r>
              <a:rPr lang="en-US" dirty="0"/>
              <a:t>Issue to </a:t>
            </a:r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 bwMode="gray">
          <a:xfrm>
            <a:off x="3490281" y="2104687"/>
            <a:ext cx="464692" cy="259771"/>
          </a:xfrm>
          <a:prstGeom prst="downArrow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9896" y="518196"/>
            <a:ext cx="8154974" cy="1007465"/>
            <a:chOff x="357945" y="787182"/>
            <a:chExt cx="8154974" cy="1007465"/>
          </a:xfrm>
        </p:grpSpPr>
        <p:sp>
          <p:nvSpPr>
            <p:cNvPr id="6" name="Rectangle 5"/>
            <p:cNvSpPr/>
            <p:nvPr/>
          </p:nvSpPr>
          <p:spPr bwMode="gray">
            <a:xfrm>
              <a:off x="357945" y="787184"/>
              <a:ext cx="3483997" cy="99669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t"/>
            <a:lstStyle/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357945" y="790563"/>
              <a:ext cx="3469829" cy="274320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>
                  <a:solidFill>
                    <a:srgbClr val="FFFFFF"/>
                  </a:solidFill>
                </a:rPr>
                <a:t>External Factors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3140" y="1187275"/>
              <a:ext cx="3127052" cy="393834"/>
              <a:chOff x="521880" y="1949275"/>
              <a:chExt cx="3127052" cy="393834"/>
            </a:xfrm>
          </p:grpSpPr>
          <p:sp>
            <p:nvSpPr>
              <p:cNvPr id="7" name="Freeform 80"/>
              <p:cNvSpPr>
                <a:spLocks noChangeAspect="1"/>
              </p:cNvSpPr>
              <p:nvPr/>
            </p:nvSpPr>
            <p:spPr bwMode="auto">
              <a:xfrm>
                <a:off x="1465261" y="1970880"/>
                <a:ext cx="314110" cy="204422"/>
              </a:xfrm>
              <a:custGeom>
                <a:avLst/>
                <a:gdLst>
                  <a:gd name="T0" fmla="*/ 113 w 148"/>
                  <a:gd name="T1" fmla="*/ 27 h 96"/>
                  <a:gd name="T2" fmla="*/ 107 w 148"/>
                  <a:gd name="T3" fmla="*/ 27 h 96"/>
                  <a:gd name="T4" fmla="*/ 69 w 148"/>
                  <a:gd name="T5" fmla="*/ 0 h 96"/>
                  <a:gd name="T6" fmla="*/ 30 w 148"/>
                  <a:gd name="T7" fmla="*/ 38 h 96"/>
                  <a:gd name="T8" fmla="*/ 30 w 148"/>
                  <a:gd name="T9" fmla="*/ 44 h 96"/>
                  <a:gd name="T10" fmla="*/ 27 w 148"/>
                  <a:gd name="T11" fmla="*/ 43 h 96"/>
                  <a:gd name="T12" fmla="*/ 0 w 148"/>
                  <a:gd name="T13" fmla="*/ 70 h 96"/>
                  <a:gd name="T14" fmla="*/ 27 w 148"/>
                  <a:gd name="T15" fmla="*/ 96 h 96"/>
                  <a:gd name="T16" fmla="*/ 113 w 148"/>
                  <a:gd name="T17" fmla="*/ 96 h 96"/>
                  <a:gd name="T18" fmla="*/ 148 w 148"/>
                  <a:gd name="T19" fmla="*/ 61 h 96"/>
                  <a:gd name="T20" fmla="*/ 113 w 148"/>
                  <a:gd name="T21" fmla="*/ 2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96">
                    <a:moveTo>
                      <a:pt x="113" y="27"/>
                    </a:moveTo>
                    <a:cubicBezTo>
                      <a:pt x="111" y="27"/>
                      <a:pt x="109" y="27"/>
                      <a:pt x="107" y="27"/>
                    </a:cubicBezTo>
                    <a:cubicBezTo>
                      <a:pt x="102" y="11"/>
                      <a:pt x="87" y="0"/>
                      <a:pt x="69" y="0"/>
                    </a:cubicBezTo>
                    <a:cubicBezTo>
                      <a:pt x="47" y="0"/>
                      <a:pt x="30" y="17"/>
                      <a:pt x="30" y="38"/>
                    </a:cubicBezTo>
                    <a:cubicBezTo>
                      <a:pt x="30" y="40"/>
                      <a:pt x="30" y="42"/>
                      <a:pt x="30" y="44"/>
                    </a:cubicBezTo>
                    <a:cubicBezTo>
                      <a:pt x="29" y="44"/>
                      <a:pt x="28" y="43"/>
                      <a:pt x="27" y="43"/>
                    </a:cubicBezTo>
                    <a:cubicBezTo>
                      <a:pt x="12" y="43"/>
                      <a:pt x="0" y="55"/>
                      <a:pt x="0" y="70"/>
                    </a:cubicBezTo>
                    <a:cubicBezTo>
                      <a:pt x="0" y="84"/>
                      <a:pt x="12" y="96"/>
                      <a:pt x="27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32" y="96"/>
                      <a:pt x="148" y="80"/>
                      <a:pt x="148" y="61"/>
                    </a:cubicBezTo>
                    <a:cubicBezTo>
                      <a:pt x="148" y="42"/>
                      <a:pt x="132" y="27"/>
                      <a:pt x="113" y="27"/>
                    </a:cubicBezTo>
                    <a:close/>
                  </a:path>
                </a:pathLst>
              </a:custGeom>
              <a:solidFill>
                <a:srgbClr val="BDD20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183"/>
              <p:cNvSpPr>
                <a:spLocks noChangeAspect="1"/>
              </p:cNvSpPr>
              <p:nvPr/>
            </p:nvSpPr>
            <p:spPr bwMode="auto">
              <a:xfrm>
                <a:off x="3141024" y="1990839"/>
                <a:ext cx="230682" cy="187143"/>
              </a:xfrm>
              <a:custGeom>
                <a:avLst/>
                <a:gdLst>
                  <a:gd name="T0" fmla="*/ 142 w 142"/>
                  <a:gd name="T1" fmla="*/ 13 h 115"/>
                  <a:gd name="T2" fmla="*/ 125 w 142"/>
                  <a:gd name="T3" fmla="*/ 18 h 115"/>
                  <a:gd name="T4" fmla="*/ 138 w 142"/>
                  <a:gd name="T5" fmla="*/ 2 h 115"/>
                  <a:gd name="T6" fmla="*/ 120 w 142"/>
                  <a:gd name="T7" fmla="*/ 9 h 115"/>
                  <a:gd name="T8" fmla="*/ 98 w 142"/>
                  <a:gd name="T9" fmla="*/ 0 h 115"/>
                  <a:gd name="T10" fmla="*/ 69 w 142"/>
                  <a:gd name="T11" fmla="*/ 29 h 115"/>
                  <a:gd name="T12" fmla="*/ 70 w 142"/>
                  <a:gd name="T13" fmla="*/ 36 h 115"/>
                  <a:gd name="T14" fmla="*/ 10 w 142"/>
                  <a:gd name="T15" fmla="*/ 5 h 115"/>
                  <a:gd name="T16" fmla="*/ 6 w 142"/>
                  <a:gd name="T17" fmla="*/ 20 h 115"/>
                  <a:gd name="T18" fmla="*/ 19 w 142"/>
                  <a:gd name="T19" fmla="*/ 44 h 115"/>
                  <a:gd name="T20" fmla="*/ 5 w 142"/>
                  <a:gd name="T21" fmla="*/ 40 h 115"/>
                  <a:gd name="T22" fmla="*/ 5 w 142"/>
                  <a:gd name="T23" fmla="*/ 41 h 115"/>
                  <a:gd name="T24" fmla="*/ 29 w 142"/>
                  <a:gd name="T25" fmla="*/ 69 h 115"/>
                  <a:gd name="T26" fmla="*/ 21 w 142"/>
                  <a:gd name="T27" fmla="*/ 70 h 115"/>
                  <a:gd name="T28" fmla="*/ 16 w 142"/>
                  <a:gd name="T29" fmla="*/ 70 h 115"/>
                  <a:gd name="T30" fmla="*/ 43 w 142"/>
                  <a:gd name="T31" fmla="*/ 90 h 115"/>
                  <a:gd name="T32" fmla="*/ 7 w 142"/>
                  <a:gd name="T33" fmla="*/ 103 h 115"/>
                  <a:gd name="T34" fmla="*/ 0 w 142"/>
                  <a:gd name="T35" fmla="*/ 102 h 115"/>
                  <a:gd name="T36" fmla="*/ 44 w 142"/>
                  <a:gd name="T37" fmla="*/ 115 h 115"/>
                  <a:gd name="T38" fmla="*/ 128 w 142"/>
                  <a:gd name="T39" fmla="*/ 32 h 115"/>
                  <a:gd name="T40" fmla="*/ 127 w 142"/>
                  <a:gd name="T41" fmla="*/ 28 h 115"/>
                  <a:gd name="T42" fmla="*/ 142 w 142"/>
                  <a:gd name="T43" fmla="*/ 1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2" h="115">
                    <a:moveTo>
                      <a:pt x="142" y="13"/>
                    </a:moveTo>
                    <a:cubicBezTo>
                      <a:pt x="137" y="16"/>
                      <a:pt x="131" y="17"/>
                      <a:pt x="125" y="18"/>
                    </a:cubicBezTo>
                    <a:cubicBezTo>
                      <a:pt x="131" y="14"/>
                      <a:pt x="136" y="9"/>
                      <a:pt x="138" y="2"/>
                    </a:cubicBezTo>
                    <a:cubicBezTo>
                      <a:pt x="132" y="5"/>
                      <a:pt x="126" y="8"/>
                      <a:pt x="120" y="9"/>
                    </a:cubicBezTo>
                    <a:cubicBezTo>
                      <a:pt x="114" y="3"/>
                      <a:pt x="107" y="0"/>
                      <a:pt x="98" y="0"/>
                    </a:cubicBezTo>
                    <a:cubicBezTo>
                      <a:pt x="82" y="0"/>
                      <a:pt x="69" y="13"/>
                      <a:pt x="69" y="29"/>
                    </a:cubicBezTo>
                    <a:cubicBezTo>
                      <a:pt x="69" y="31"/>
                      <a:pt x="69" y="33"/>
                      <a:pt x="70" y="36"/>
                    </a:cubicBezTo>
                    <a:cubicBezTo>
                      <a:pt x="46" y="34"/>
                      <a:pt x="24" y="23"/>
                      <a:pt x="10" y="5"/>
                    </a:cubicBezTo>
                    <a:cubicBezTo>
                      <a:pt x="7" y="9"/>
                      <a:pt x="6" y="14"/>
                      <a:pt x="6" y="20"/>
                    </a:cubicBezTo>
                    <a:cubicBezTo>
                      <a:pt x="6" y="30"/>
                      <a:pt x="11" y="39"/>
                      <a:pt x="19" y="44"/>
                    </a:cubicBezTo>
                    <a:cubicBezTo>
                      <a:pt x="14" y="44"/>
                      <a:pt x="9" y="43"/>
                      <a:pt x="5" y="40"/>
                    </a:cubicBezTo>
                    <a:cubicBezTo>
                      <a:pt x="5" y="40"/>
                      <a:pt x="5" y="41"/>
                      <a:pt x="5" y="41"/>
                    </a:cubicBezTo>
                    <a:cubicBezTo>
                      <a:pt x="5" y="55"/>
                      <a:pt x="15" y="67"/>
                      <a:pt x="29" y="69"/>
                    </a:cubicBezTo>
                    <a:cubicBezTo>
                      <a:pt x="26" y="70"/>
                      <a:pt x="24" y="70"/>
                      <a:pt x="21" y="70"/>
                    </a:cubicBezTo>
                    <a:cubicBezTo>
                      <a:pt x="19" y="70"/>
                      <a:pt x="17" y="70"/>
                      <a:pt x="16" y="70"/>
                    </a:cubicBezTo>
                    <a:cubicBezTo>
                      <a:pt x="19" y="81"/>
                      <a:pt x="30" y="90"/>
                      <a:pt x="43" y="90"/>
                    </a:cubicBezTo>
                    <a:cubicBezTo>
                      <a:pt x="33" y="98"/>
                      <a:pt x="20" y="103"/>
                      <a:pt x="7" y="103"/>
                    </a:cubicBezTo>
                    <a:cubicBezTo>
                      <a:pt x="4" y="103"/>
                      <a:pt x="2" y="103"/>
                      <a:pt x="0" y="102"/>
                    </a:cubicBezTo>
                    <a:cubicBezTo>
                      <a:pt x="13" y="111"/>
                      <a:pt x="28" y="115"/>
                      <a:pt x="44" y="115"/>
                    </a:cubicBezTo>
                    <a:cubicBezTo>
                      <a:pt x="98" y="115"/>
                      <a:pt x="128" y="71"/>
                      <a:pt x="128" y="32"/>
                    </a:cubicBezTo>
                    <a:cubicBezTo>
                      <a:pt x="128" y="31"/>
                      <a:pt x="128" y="30"/>
                      <a:pt x="127" y="28"/>
                    </a:cubicBezTo>
                    <a:cubicBezTo>
                      <a:pt x="133" y="24"/>
                      <a:pt x="138" y="19"/>
                      <a:pt x="142" y="13"/>
                    </a:cubicBezTo>
                    <a:close/>
                  </a:path>
                </a:pathLst>
              </a:custGeom>
              <a:solidFill>
                <a:srgbClr val="55ACE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184"/>
              <p:cNvSpPr>
                <a:spLocks noChangeAspect="1"/>
              </p:cNvSpPr>
              <p:nvPr/>
            </p:nvSpPr>
            <p:spPr bwMode="auto">
              <a:xfrm>
                <a:off x="3406558" y="1981970"/>
                <a:ext cx="80807" cy="144576"/>
              </a:xfrm>
              <a:custGeom>
                <a:avLst/>
                <a:gdLst>
                  <a:gd name="T0" fmla="*/ 78 w 78"/>
                  <a:gd name="T1" fmla="*/ 24 h 139"/>
                  <a:gd name="T2" fmla="*/ 56 w 78"/>
                  <a:gd name="T3" fmla="*/ 24 h 139"/>
                  <a:gd name="T4" fmla="*/ 50 w 78"/>
                  <a:gd name="T5" fmla="*/ 32 h 139"/>
                  <a:gd name="T6" fmla="*/ 50 w 78"/>
                  <a:gd name="T7" fmla="*/ 48 h 139"/>
                  <a:gd name="T8" fmla="*/ 78 w 78"/>
                  <a:gd name="T9" fmla="*/ 48 h 139"/>
                  <a:gd name="T10" fmla="*/ 78 w 78"/>
                  <a:gd name="T11" fmla="*/ 71 h 139"/>
                  <a:gd name="T12" fmla="*/ 50 w 78"/>
                  <a:gd name="T13" fmla="*/ 71 h 139"/>
                  <a:gd name="T14" fmla="*/ 50 w 78"/>
                  <a:gd name="T15" fmla="*/ 139 h 139"/>
                  <a:gd name="T16" fmla="*/ 24 w 78"/>
                  <a:gd name="T17" fmla="*/ 139 h 139"/>
                  <a:gd name="T18" fmla="*/ 24 w 78"/>
                  <a:gd name="T19" fmla="*/ 71 h 139"/>
                  <a:gd name="T20" fmla="*/ 0 w 78"/>
                  <a:gd name="T21" fmla="*/ 71 h 139"/>
                  <a:gd name="T22" fmla="*/ 0 w 78"/>
                  <a:gd name="T23" fmla="*/ 48 h 139"/>
                  <a:gd name="T24" fmla="*/ 24 w 78"/>
                  <a:gd name="T25" fmla="*/ 48 h 139"/>
                  <a:gd name="T26" fmla="*/ 24 w 78"/>
                  <a:gd name="T27" fmla="*/ 35 h 139"/>
                  <a:gd name="T28" fmla="*/ 56 w 78"/>
                  <a:gd name="T29" fmla="*/ 0 h 139"/>
                  <a:gd name="T30" fmla="*/ 78 w 78"/>
                  <a:gd name="T31" fmla="*/ 0 h 139"/>
                  <a:gd name="T32" fmla="*/ 78 w 78"/>
                  <a:gd name="T33" fmla="*/ 2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139">
                    <a:moveTo>
                      <a:pt x="78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3" y="24"/>
                      <a:pt x="50" y="28"/>
                      <a:pt x="50" y="32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24" y="139"/>
                      <a:pt x="24" y="139"/>
                      <a:pt x="24" y="139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16"/>
                      <a:pt x="37" y="0"/>
                      <a:pt x="56" y="0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78" y="24"/>
                    </a:lnTo>
                    <a:close/>
                  </a:path>
                </a:pathLst>
              </a:custGeom>
              <a:solidFill>
                <a:srgbClr val="313131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56"/>
              <p:cNvSpPr>
                <a:spLocks noChangeAspect="1" noEditPoints="1"/>
              </p:cNvSpPr>
              <p:nvPr/>
            </p:nvSpPr>
            <p:spPr bwMode="auto">
              <a:xfrm>
                <a:off x="2637949" y="1979958"/>
                <a:ext cx="130220" cy="193660"/>
              </a:xfrm>
              <a:custGeom>
                <a:avLst/>
                <a:gdLst>
                  <a:gd name="T0" fmla="*/ 390 w 445"/>
                  <a:gd name="T1" fmla="*/ 570 h 661"/>
                  <a:gd name="T2" fmla="*/ 349 w 445"/>
                  <a:gd name="T3" fmla="*/ 584 h 661"/>
                  <a:gd name="T4" fmla="*/ 335 w 445"/>
                  <a:gd name="T5" fmla="*/ 364 h 661"/>
                  <a:gd name="T6" fmla="*/ 377 w 445"/>
                  <a:gd name="T7" fmla="*/ 350 h 661"/>
                  <a:gd name="T8" fmla="*/ 390 w 445"/>
                  <a:gd name="T9" fmla="*/ 570 h 661"/>
                  <a:gd name="T10" fmla="*/ 268 w 445"/>
                  <a:gd name="T11" fmla="*/ 399 h 661"/>
                  <a:gd name="T12" fmla="*/ 268 w 445"/>
                  <a:gd name="T13" fmla="*/ 350 h 661"/>
                  <a:gd name="T14" fmla="*/ 268 w 445"/>
                  <a:gd name="T15" fmla="*/ 399 h 661"/>
                  <a:gd name="T16" fmla="*/ 268 w 445"/>
                  <a:gd name="T17" fmla="*/ 493 h 661"/>
                  <a:gd name="T18" fmla="*/ 268 w 445"/>
                  <a:gd name="T19" fmla="*/ 444 h 661"/>
                  <a:gd name="T20" fmla="*/ 268 w 445"/>
                  <a:gd name="T21" fmla="*/ 493 h 661"/>
                  <a:gd name="T22" fmla="*/ 268 w 445"/>
                  <a:gd name="T23" fmla="*/ 587 h 661"/>
                  <a:gd name="T24" fmla="*/ 268 w 445"/>
                  <a:gd name="T25" fmla="*/ 538 h 661"/>
                  <a:gd name="T26" fmla="*/ 268 w 445"/>
                  <a:gd name="T27" fmla="*/ 587 h 661"/>
                  <a:gd name="T28" fmla="*/ 175 w 445"/>
                  <a:gd name="T29" fmla="*/ 399 h 661"/>
                  <a:gd name="T30" fmla="*/ 175 w 445"/>
                  <a:gd name="T31" fmla="*/ 350 h 661"/>
                  <a:gd name="T32" fmla="*/ 175 w 445"/>
                  <a:gd name="T33" fmla="*/ 399 h 661"/>
                  <a:gd name="T34" fmla="*/ 175 w 445"/>
                  <a:gd name="T35" fmla="*/ 493 h 661"/>
                  <a:gd name="T36" fmla="*/ 175 w 445"/>
                  <a:gd name="T37" fmla="*/ 444 h 661"/>
                  <a:gd name="T38" fmla="*/ 175 w 445"/>
                  <a:gd name="T39" fmla="*/ 493 h 661"/>
                  <a:gd name="T40" fmla="*/ 175 w 445"/>
                  <a:gd name="T41" fmla="*/ 587 h 661"/>
                  <a:gd name="T42" fmla="*/ 175 w 445"/>
                  <a:gd name="T43" fmla="*/ 538 h 661"/>
                  <a:gd name="T44" fmla="*/ 175 w 445"/>
                  <a:gd name="T45" fmla="*/ 587 h 661"/>
                  <a:gd name="T46" fmla="*/ 82 w 445"/>
                  <a:gd name="T47" fmla="*/ 303 h 661"/>
                  <a:gd name="T48" fmla="*/ 82 w 445"/>
                  <a:gd name="T49" fmla="*/ 254 h 661"/>
                  <a:gd name="T50" fmla="*/ 82 w 445"/>
                  <a:gd name="T51" fmla="*/ 303 h 661"/>
                  <a:gd name="T52" fmla="*/ 82 w 445"/>
                  <a:gd name="T53" fmla="*/ 399 h 661"/>
                  <a:gd name="T54" fmla="*/ 82 w 445"/>
                  <a:gd name="T55" fmla="*/ 350 h 661"/>
                  <a:gd name="T56" fmla="*/ 82 w 445"/>
                  <a:gd name="T57" fmla="*/ 399 h 661"/>
                  <a:gd name="T58" fmla="*/ 82 w 445"/>
                  <a:gd name="T59" fmla="*/ 493 h 661"/>
                  <a:gd name="T60" fmla="*/ 82 w 445"/>
                  <a:gd name="T61" fmla="*/ 444 h 661"/>
                  <a:gd name="T62" fmla="*/ 82 w 445"/>
                  <a:gd name="T63" fmla="*/ 493 h 661"/>
                  <a:gd name="T64" fmla="*/ 82 w 445"/>
                  <a:gd name="T65" fmla="*/ 587 h 661"/>
                  <a:gd name="T66" fmla="*/ 82 w 445"/>
                  <a:gd name="T67" fmla="*/ 538 h 661"/>
                  <a:gd name="T68" fmla="*/ 82 w 445"/>
                  <a:gd name="T69" fmla="*/ 587 h 661"/>
                  <a:gd name="T70" fmla="*/ 199 w 445"/>
                  <a:gd name="T71" fmla="*/ 278 h 661"/>
                  <a:gd name="T72" fmla="*/ 150 w 445"/>
                  <a:gd name="T73" fmla="*/ 278 h 661"/>
                  <a:gd name="T74" fmla="*/ 199 w 445"/>
                  <a:gd name="T75" fmla="*/ 278 h 661"/>
                  <a:gd name="T76" fmla="*/ 292 w 445"/>
                  <a:gd name="T77" fmla="*/ 278 h 661"/>
                  <a:gd name="T78" fmla="*/ 243 w 445"/>
                  <a:gd name="T79" fmla="*/ 278 h 661"/>
                  <a:gd name="T80" fmla="*/ 292 w 445"/>
                  <a:gd name="T81" fmla="*/ 278 h 661"/>
                  <a:gd name="T82" fmla="*/ 385 w 445"/>
                  <a:gd name="T83" fmla="*/ 278 h 661"/>
                  <a:gd name="T84" fmla="*/ 337 w 445"/>
                  <a:gd name="T85" fmla="*/ 278 h 661"/>
                  <a:gd name="T86" fmla="*/ 385 w 445"/>
                  <a:gd name="T87" fmla="*/ 278 h 661"/>
                  <a:gd name="T88" fmla="*/ 56 w 445"/>
                  <a:gd name="T89" fmla="*/ 95 h 661"/>
                  <a:gd name="T90" fmla="*/ 365 w 445"/>
                  <a:gd name="T91" fmla="*/ 72 h 661"/>
                  <a:gd name="T92" fmla="*/ 388 w 445"/>
                  <a:gd name="T93" fmla="*/ 161 h 661"/>
                  <a:gd name="T94" fmla="*/ 79 w 445"/>
                  <a:gd name="T95" fmla="*/ 184 h 661"/>
                  <a:gd name="T96" fmla="*/ 56 w 445"/>
                  <a:gd name="T97" fmla="*/ 95 h 661"/>
                  <a:gd name="T98" fmla="*/ 389 w 445"/>
                  <a:gd name="T99" fmla="*/ 0 h 661"/>
                  <a:gd name="T100" fmla="*/ 0 w 445"/>
                  <a:gd name="T101" fmla="*/ 54 h 661"/>
                  <a:gd name="T102" fmla="*/ 55 w 445"/>
                  <a:gd name="T103" fmla="*/ 661 h 661"/>
                  <a:gd name="T104" fmla="*/ 445 w 445"/>
                  <a:gd name="T105" fmla="*/ 606 h 661"/>
                  <a:gd name="T106" fmla="*/ 389 w 445"/>
                  <a:gd name="T107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5" h="661">
                    <a:moveTo>
                      <a:pt x="390" y="570"/>
                    </a:moveTo>
                    <a:lnTo>
                      <a:pt x="390" y="570"/>
                    </a:lnTo>
                    <a:cubicBezTo>
                      <a:pt x="390" y="578"/>
                      <a:pt x="384" y="584"/>
                      <a:pt x="377" y="584"/>
                    </a:cubicBezTo>
                    <a:lnTo>
                      <a:pt x="349" y="584"/>
                    </a:lnTo>
                    <a:cubicBezTo>
                      <a:pt x="341" y="584"/>
                      <a:pt x="335" y="578"/>
                      <a:pt x="335" y="570"/>
                    </a:cubicBezTo>
                    <a:lnTo>
                      <a:pt x="335" y="364"/>
                    </a:lnTo>
                    <a:cubicBezTo>
                      <a:pt x="335" y="356"/>
                      <a:pt x="341" y="350"/>
                      <a:pt x="349" y="350"/>
                    </a:cubicBezTo>
                    <a:lnTo>
                      <a:pt x="377" y="350"/>
                    </a:lnTo>
                    <a:cubicBezTo>
                      <a:pt x="384" y="350"/>
                      <a:pt x="390" y="356"/>
                      <a:pt x="390" y="364"/>
                    </a:cubicBezTo>
                    <a:lnTo>
                      <a:pt x="390" y="570"/>
                    </a:lnTo>
                    <a:close/>
                    <a:moveTo>
                      <a:pt x="268" y="399"/>
                    </a:moveTo>
                    <a:lnTo>
                      <a:pt x="268" y="399"/>
                    </a:lnTo>
                    <a:cubicBezTo>
                      <a:pt x="254" y="399"/>
                      <a:pt x="243" y="388"/>
                      <a:pt x="243" y="374"/>
                    </a:cubicBezTo>
                    <a:cubicBezTo>
                      <a:pt x="243" y="361"/>
                      <a:pt x="254" y="350"/>
                      <a:pt x="268" y="350"/>
                    </a:cubicBezTo>
                    <a:cubicBezTo>
                      <a:pt x="281" y="350"/>
                      <a:pt x="292" y="361"/>
                      <a:pt x="292" y="374"/>
                    </a:cubicBezTo>
                    <a:cubicBezTo>
                      <a:pt x="292" y="388"/>
                      <a:pt x="281" y="399"/>
                      <a:pt x="268" y="399"/>
                    </a:cubicBezTo>
                    <a:close/>
                    <a:moveTo>
                      <a:pt x="268" y="493"/>
                    </a:moveTo>
                    <a:lnTo>
                      <a:pt x="268" y="493"/>
                    </a:lnTo>
                    <a:cubicBezTo>
                      <a:pt x="254" y="493"/>
                      <a:pt x="243" y="482"/>
                      <a:pt x="243" y="468"/>
                    </a:cubicBezTo>
                    <a:cubicBezTo>
                      <a:pt x="243" y="455"/>
                      <a:pt x="254" y="444"/>
                      <a:pt x="268" y="444"/>
                    </a:cubicBezTo>
                    <a:cubicBezTo>
                      <a:pt x="281" y="444"/>
                      <a:pt x="292" y="455"/>
                      <a:pt x="292" y="468"/>
                    </a:cubicBezTo>
                    <a:cubicBezTo>
                      <a:pt x="292" y="482"/>
                      <a:pt x="281" y="493"/>
                      <a:pt x="268" y="493"/>
                    </a:cubicBezTo>
                    <a:close/>
                    <a:moveTo>
                      <a:pt x="268" y="587"/>
                    </a:moveTo>
                    <a:lnTo>
                      <a:pt x="268" y="587"/>
                    </a:lnTo>
                    <a:cubicBezTo>
                      <a:pt x="254" y="587"/>
                      <a:pt x="243" y="576"/>
                      <a:pt x="243" y="563"/>
                    </a:cubicBezTo>
                    <a:cubicBezTo>
                      <a:pt x="243" y="549"/>
                      <a:pt x="254" y="538"/>
                      <a:pt x="268" y="538"/>
                    </a:cubicBezTo>
                    <a:cubicBezTo>
                      <a:pt x="281" y="538"/>
                      <a:pt x="292" y="549"/>
                      <a:pt x="292" y="563"/>
                    </a:cubicBezTo>
                    <a:cubicBezTo>
                      <a:pt x="292" y="576"/>
                      <a:pt x="281" y="587"/>
                      <a:pt x="268" y="587"/>
                    </a:cubicBezTo>
                    <a:close/>
                    <a:moveTo>
                      <a:pt x="175" y="399"/>
                    </a:moveTo>
                    <a:lnTo>
                      <a:pt x="175" y="399"/>
                    </a:lnTo>
                    <a:cubicBezTo>
                      <a:pt x="161" y="399"/>
                      <a:pt x="150" y="388"/>
                      <a:pt x="150" y="374"/>
                    </a:cubicBezTo>
                    <a:cubicBezTo>
                      <a:pt x="150" y="361"/>
                      <a:pt x="161" y="350"/>
                      <a:pt x="175" y="350"/>
                    </a:cubicBezTo>
                    <a:cubicBezTo>
                      <a:pt x="188" y="350"/>
                      <a:pt x="199" y="361"/>
                      <a:pt x="199" y="374"/>
                    </a:cubicBezTo>
                    <a:cubicBezTo>
                      <a:pt x="199" y="388"/>
                      <a:pt x="188" y="399"/>
                      <a:pt x="175" y="399"/>
                    </a:cubicBezTo>
                    <a:close/>
                    <a:moveTo>
                      <a:pt x="175" y="493"/>
                    </a:moveTo>
                    <a:lnTo>
                      <a:pt x="175" y="493"/>
                    </a:lnTo>
                    <a:cubicBezTo>
                      <a:pt x="161" y="493"/>
                      <a:pt x="150" y="482"/>
                      <a:pt x="150" y="468"/>
                    </a:cubicBezTo>
                    <a:cubicBezTo>
                      <a:pt x="150" y="455"/>
                      <a:pt x="161" y="444"/>
                      <a:pt x="175" y="444"/>
                    </a:cubicBezTo>
                    <a:cubicBezTo>
                      <a:pt x="188" y="444"/>
                      <a:pt x="199" y="455"/>
                      <a:pt x="199" y="468"/>
                    </a:cubicBezTo>
                    <a:cubicBezTo>
                      <a:pt x="199" y="482"/>
                      <a:pt x="188" y="493"/>
                      <a:pt x="175" y="493"/>
                    </a:cubicBezTo>
                    <a:close/>
                    <a:moveTo>
                      <a:pt x="175" y="587"/>
                    </a:moveTo>
                    <a:lnTo>
                      <a:pt x="175" y="587"/>
                    </a:lnTo>
                    <a:cubicBezTo>
                      <a:pt x="161" y="587"/>
                      <a:pt x="150" y="576"/>
                      <a:pt x="150" y="563"/>
                    </a:cubicBezTo>
                    <a:cubicBezTo>
                      <a:pt x="150" y="549"/>
                      <a:pt x="161" y="538"/>
                      <a:pt x="175" y="538"/>
                    </a:cubicBezTo>
                    <a:cubicBezTo>
                      <a:pt x="188" y="538"/>
                      <a:pt x="199" y="549"/>
                      <a:pt x="199" y="563"/>
                    </a:cubicBezTo>
                    <a:cubicBezTo>
                      <a:pt x="199" y="576"/>
                      <a:pt x="188" y="587"/>
                      <a:pt x="175" y="587"/>
                    </a:cubicBezTo>
                    <a:close/>
                    <a:moveTo>
                      <a:pt x="82" y="303"/>
                    </a:moveTo>
                    <a:lnTo>
                      <a:pt x="82" y="303"/>
                    </a:lnTo>
                    <a:cubicBezTo>
                      <a:pt x="68" y="303"/>
                      <a:pt x="57" y="292"/>
                      <a:pt x="57" y="278"/>
                    </a:cubicBezTo>
                    <a:cubicBezTo>
                      <a:pt x="57" y="265"/>
                      <a:pt x="68" y="254"/>
                      <a:pt x="82" y="254"/>
                    </a:cubicBezTo>
                    <a:cubicBezTo>
                      <a:pt x="95" y="254"/>
                      <a:pt x="106" y="265"/>
                      <a:pt x="106" y="278"/>
                    </a:cubicBezTo>
                    <a:cubicBezTo>
                      <a:pt x="106" y="292"/>
                      <a:pt x="95" y="303"/>
                      <a:pt x="82" y="303"/>
                    </a:cubicBezTo>
                    <a:close/>
                    <a:moveTo>
                      <a:pt x="82" y="399"/>
                    </a:moveTo>
                    <a:lnTo>
                      <a:pt x="82" y="399"/>
                    </a:lnTo>
                    <a:cubicBezTo>
                      <a:pt x="68" y="399"/>
                      <a:pt x="57" y="388"/>
                      <a:pt x="57" y="374"/>
                    </a:cubicBezTo>
                    <a:cubicBezTo>
                      <a:pt x="57" y="361"/>
                      <a:pt x="68" y="350"/>
                      <a:pt x="82" y="350"/>
                    </a:cubicBezTo>
                    <a:cubicBezTo>
                      <a:pt x="95" y="350"/>
                      <a:pt x="106" y="361"/>
                      <a:pt x="106" y="374"/>
                    </a:cubicBezTo>
                    <a:cubicBezTo>
                      <a:pt x="106" y="388"/>
                      <a:pt x="95" y="399"/>
                      <a:pt x="82" y="399"/>
                    </a:cubicBezTo>
                    <a:close/>
                    <a:moveTo>
                      <a:pt x="82" y="493"/>
                    </a:moveTo>
                    <a:lnTo>
                      <a:pt x="82" y="493"/>
                    </a:lnTo>
                    <a:cubicBezTo>
                      <a:pt x="68" y="493"/>
                      <a:pt x="57" y="482"/>
                      <a:pt x="57" y="468"/>
                    </a:cubicBezTo>
                    <a:cubicBezTo>
                      <a:pt x="57" y="455"/>
                      <a:pt x="68" y="444"/>
                      <a:pt x="82" y="444"/>
                    </a:cubicBezTo>
                    <a:cubicBezTo>
                      <a:pt x="95" y="444"/>
                      <a:pt x="106" y="455"/>
                      <a:pt x="106" y="468"/>
                    </a:cubicBezTo>
                    <a:cubicBezTo>
                      <a:pt x="106" y="482"/>
                      <a:pt x="95" y="493"/>
                      <a:pt x="82" y="493"/>
                    </a:cubicBezTo>
                    <a:close/>
                    <a:moveTo>
                      <a:pt x="82" y="587"/>
                    </a:moveTo>
                    <a:lnTo>
                      <a:pt x="82" y="587"/>
                    </a:lnTo>
                    <a:cubicBezTo>
                      <a:pt x="68" y="587"/>
                      <a:pt x="57" y="576"/>
                      <a:pt x="57" y="563"/>
                    </a:cubicBezTo>
                    <a:cubicBezTo>
                      <a:pt x="57" y="549"/>
                      <a:pt x="68" y="538"/>
                      <a:pt x="82" y="538"/>
                    </a:cubicBezTo>
                    <a:cubicBezTo>
                      <a:pt x="95" y="538"/>
                      <a:pt x="106" y="549"/>
                      <a:pt x="106" y="563"/>
                    </a:cubicBezTo>
                    <a:cubicBezTo>
                      <a:pt x="106" y="576"/>
                      <a:pt x="95" y="587"/>
                      <a:pt x="82" y="587"/>
                    </a:cubicBezTo>
                    <a:close/>
                    <a:moveTo>
                      <a:pt x="199" y="278"/>
                    </a:moveTo>
                    <a:lnTo>
                      <a:pt x="199" y="278"/>
                    </a:lnTo>
                    <a:cubicBezTo>
                      <a:pt x="199" y="292"/>
                      <a:pt x="188" y="303"/>
                      <a:pt x="175" y="303"/>
                    </a:cubicBezTo>
                    <a:cubicBezTo>
                      <a:pt x="161" y="303"/>
                      <a:pt x="150" y="292"/>
                      <a:pt x="150" y="278"/>
                    </a:cubicBezTo>
                    <a:cubicBezTo>
                      <a:pt x="150" y="265"/>
                      <a:pt x="161" y="254"/>
                      <a:pt x="175" y="254"/>
                    </a:cubicBezTo>
                    <a:cubicBezTo>
                      <a:pt x="188" y="254"/>
                      <a:pt x="199" y="265"/>
                      <a:pt x="199" y="278"/>
                    </a:cubicBezTo>
                    <a:close/>
                    <a:moveTo>
                      <a:pt x="292" y="278"/>
                    </a:moveTo>
                    <a:lnTo>
                      <a:pt x="292" y="278"/>
                    </a:lnTo>
                    <a:cubicBezTo>
                      <a:pt x="292" y="292"/>
                      <a:pt x="281" y="303"/>
                      <a:pt x="268" y="303"/>
                    </a:cubicBezTo>
                    <a:cubicBezTo>
                      <a:pt x="254" y="303"/>
                      <a:pt x="243" y="292"/>
                      <a:pt x="243" y="278"/>
                    </a:cubicBezTo>
                    <a:cubicBezTo>
                      <a:pt x="243" y="265"/>
                      <a:pt x="254" y="254"/>
                      <a:pt x="268" y="254"/>
                    </a:cubicBezTo>
                    <a:cubicBezTo>
                      <a:pt x="281" y="254"/>
                      <a:pt x="292" y="265"/>
                      <a:pt x="292" y="278"/>
                    </a:cubicBezTo>
                    <a:close/>
                    <a:moveTo>
                      <a:pt x="385" y="278"/>
                    </a:moveTo>
                    <a:lnTo>
                      <a:pt x="385" y="278"/>
                    </a:lnTo>
                    <a:cubicBezTo>
                      <a:pt x="385" y="292"/>
                      <a:pt x="375" y="303"/>
                      <a:pt x="361" y="303"/>
                    </a:cubicBezTo>
                    <a:cubicBezTo>
                      <a:pt x="348" y="303"/>
                      <a:pt x="337" y="292"/>
                      <a:pt x="337" y="278"/>
                    </a:cubicBezTo>
                    <a:cubicBezTo>
                      <a:pt x="337" y="265"/>
                      <a:pt x="348" y="254"/>
                      <a:pt x="361" y="254"/>
                    </a:cubicBezTo>
                    <a:cubicBezTo>
                      <a:pt x="375" y="254"/>
                      <a:pt x="385" y="265"/>
                      <a:pt x="385" y="278"/>
                    </a:cubicBezTo>
                    <a:close/>
                    <a:moveTo>
                      <a:pt x="56" y="95"/>
                    </a:moveTo>
                    <a:lnTo>
                      <a:pt x="56" y="95"/>
                    </a:lnTo>
                    <a:cubicBezTo>
                      <a:pt x="56" y="82"/>
                      <a:pt x="66" y="72"/>
                      <a:pt x="79" y="72"/>
                    </a:cubicBezTo>
                    <a:lnTo>
                      <a:pt x="365" y="72"/>
                    </a:lnTo>
                    <a:cubicBezTo>
                      <a:pt x="377" y="72"/>
                      <a:pt x="388" y="82"/>
                      <a:pt x="388" y="95"/>
                    </a:cubicBezTo>
                    <a:lnTo>
                      <a:pt x="388" y="161"/>
                    </a:lnTo>
                    <a:cubicBezTo>
                      <a:pt x="388" y="174"/>
                      <a:pt x="377" y="184"/>
                      <a:pt x="365" y="184"/>
                    </a:cubicBezTo>
                    <a:lnTo>
                      <a:pt x="79" y="184"/>
                    </a:lnTo>
                    <a:cubicBezTo>
                      <a:pt x="66" y="184"/>
                      <a:pt x="56" y="174"/>
                      <a:pt x="56" y="161"/>
                    </a:cubicBezTo>
                    <a:lnTo>
                      <a:pt x="56" y="95"/>
                    </a:lnTo>
                    <a:close/>
                    <a:moveTo>
                      <a:pt x="389" y="0"/>
                    </a:moveTo>
                    <a:lnTo>
                      <a:pt x="389" y="0"/>
                    </a:lnTo>
                    <a:lnTo>
                      <a:pt x="55" y="0"/>
                    </a:lnTo>
                    <a:cubicBezTo>
                      <a:pt x="24" y="0"/>
                      <a:pt x="0" y="24"/>
                      <a:pt x="0" y="54"/>
                    </a:cubicBezTo>
                    <a:lnTo>
                      <a:pt x="0" y="606"/>
                    </a:lnTo>
                    <a:cubicBezTo>
                      <a:pt x="0" y="637"/>
                      <a:pt x="24" y="661"/>
                      <a:pt x="55" y="661"/>
                    </a:cubicBezTo>
                    <a:lnTo>
                      <a:pt x="389" y="661"/>
                    </a:lnTo>
                    <a:cubicBezTo>
                      <a:pt x="420" y="661"/>
                      <a:pt x="445" y="637"/>
                      <a:pt x="445" y="606"/>
                    </a:cubicBezTo>
                    <a:lnTo>
                      <a:pt x="445" y="54"/>
                    </a:lnTo>
                    <a:cubicBezTo>
                      <a:pt x="445" y="24"/>
                      <a:pt x="420" y="0"/>
                      <a:pt x="389" y="0"/>
                    </a:cubicBezTo>
                    <a:close/>
                  </a:path>
                </a:pathLst>
              </a:custGeom>
              <a:solidFill>
                <a:srgbClr val="BDD20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34"/>
              <p:cNvSpPr>
                <a:spLocks noChangeAspect="1"/>
              </p:cNvSpPr>
              <p:nvPr/>
            </p:nvSpPr>
            <p:spPr bwMode="auto">
              <a:xfrm>
                <a:off x="1003851" y="1969566"/>
                <a:ext cx="228343" cy="229164"/>
              </a:xfrm>
              <a:custGeom>
                <a:avLst/>
                <a:gdLst>
                  <a:gd name="T0" fmla="*/ 77 w 132"/>
                  <a:gd name="T1" fmla="*/ 76 h 132"/>
                  <a:gd name="T2" fmla="*/ 47 w 132"/>
                  <a:gd name="T3" fmla="*/ 94 h 132"/>
                  <a:gd name="T4" fmla="*/ 17 w 132"/>
                  <a:gd name="T5" fmla="*/ 93 h 132"/>
                  <a:gd name="T6" fmla="*/ 21 w 132"/>
                  <a:gd name="T7" fmla="*/ 123 h 132"/>
                  <a:gd name="T8" fmla="*/ 93 w 132"/>
                  <a:gd name="T9" fmla="*/ 92 h 132"/>
                  <a:gd name="T10" fmla="*/ 124 w 132"/>
                  <a:gd name="T11" fmla="*/ 20 h 132"/>
                  <a:gd name="T12" fmla="*/ 94 w 132"/>
                  <a:gd name="T13" fmla="*/ 17 h 132"/>
                  <a:gd name="T14" fmla="*/ 95 w 132"/>
                  <a:gd name="T15" fmla="*/ 46 h 132"/>
                  <a:gd name="T16" fmla="*/ 77 w 132"/>
                  <a:gd name="T17" fmla="*/ 7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32">
                    <a:moveTo>
                      <a:pt x="77" y="76"/>
                    </a:moveTo>
                    <a:cubicBezTo>
                      <a:pt x="65" y="88"/>
                      <a:pt x="52" y="99"/>
                      <a:pt x="47" y="94"/>
                    </a:cubicBezTo>
                    <a:cubicBezTo>
                      <a:pt x="39" y="86"/>
                      <a:pt x="34" y="80"/>
                      <a:pt x="17" y="93"/>
                    </a:cubicBezTo>
                    <a:cubicBezTo>
                      <a:pt x="0" y="107"/>
                      <a:pt x="13" y="116"/>
                      <a:pt x="21" y="123"/>
                    </a:cubicBezTo>
                    <a:cubicBezTo>
                      <a:pt x="29" y="132"/>
                      <a:pt x="61" y="124"/>
                      <a:pt x="93" y="92"/>
                    </a:cubicBezTo>
                    <a:cubicBezTo>
                      <a:pt x="124" y="61"/>
                      <a:pt x="132" y="29"/>
                      <a:pt x="124" y="20"/>
                    </a:cubicBezTo>
                    <a:cubicBezTo>
                      <a:pt x="116" y="13"/>
                      <a:pt x="107" y="0"/>
                      <a:pt x="94" y="17"/>
                    </a:cubicBezTo>
                    <a:cubicBezTo>
                      <a:pt x="80" y="34"/>
                      <a:pt x="87" y="38"/>
                      <a:pt x="95" y="46"/>
                    </a:cubicBezTo>
                    <a:cubicBezTo>
                      <a:pt x="100" y="51"/>
                      <a:pt x="89" y="65"/>
                      <a:pt x="77" y="76"/>
                    </a:cubicBezTo>
                    <a:close/>
                  </a:path>
                </a:pathLst>
              </a:custGeom>
              <a:solidFill>
                <a:srgbClr val="313131">
                  <a:lumMod val="75000"/>
                  <a:lumOff val="2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1"/>
              <p:cNvSpPr>
                <a:spLocks noChangeAspect="1" noEditPoints="1"/>
              </p:cNvSpPr>
              <p:nvPr/>
            </p:nvSpPr>
            <p:spPr bwMode="auto">
              <a:xfrm>
                <a:off x="800692" y="1949275"/>
                <a:ext cx="138670" cy="234903"/>
              </a:xfrm>
              <a:custGeom>
                <a:avLst/>
                <a:gdLst>
                  <a:gd name="T0" fmla="*/ 71 w 86"/>
                  <a:gd name="T1" fmla="*/ 0 h 145"/>
                  <a:gd name="T2" fmla="*/ 15 w 86"/>
                  <a:gd name="T3" fmla="*/ 0 h 145"/>
                  <a:gd name="T4" fmla="*/ 0 w 86"/>
                  <a:gd name="T5" fmla="*/ 15 h 145"/>
                  <a:gd name="T6" fmla="*/ 0 w 86"/>
                  <a:gd name="T7" fmla="*/ 130 h 145"/>
                  <a:gd name="T8" fmla="*/ 15 w 86"/>
                  <a:gd name="T9" fmla="*/ 145 h 145"/>
                  <a:gd name="T10" fmla="*/ 71 w 86"/>
                  <a:gd name="T11" fmla="*/ 145 h 145"/>
                  <a:gd name="T12" fmla="*/ 86 w 86"/>
                  <a:gd name="T13" fmla="*/ 130 h 145"/>
                  <a:gd name="T14" fmla="*/ 86 w 86"/>
                  <a:gd name="T15" fmla="*/ 15 h 145"/>
                  <a:gd name="T16" fmla="*/ 71 w 86"/>
                  <a:gd name="T17" fmla="*/ 0 h 145"/>
                  <a:gd name="T18" fmla="*/ 43 w 86"/>
                  <a:gd name="T19" fmla="*/ 139 h 145"/>
                  <a:gd name="T20" fmla="*/ 32 w 86"/>
                  <a:gd name="T21" fmla="*/ 131 h 145"/>
                  <a:gd name="T22" fmla="*/ 43 w 86"/>
                  <a:gd name="T23" fmla="*/ 124 h 145"/>
                  <a:gd name="T24" fmla="*/ 53 w 86"/>
                  <a:gd name="T25" fmla="*/ 131 h 145"/>
                  <a:gd name="T26" fmla="*/ 43 w 86"/>
                  <a:gd name="T27" fmla="*/ 139 h 145"/>
                  <a:gd name="T28" fmla="*/ 74 w 86"/>
                  <a:gd name="T29" fmla="*/ 117 h 145"/>
                  <a:gd name="T30" fmla="*/ 12 w 86"/>
                  <a:gd name="T31" fmla="*/ 117 h 145"/>
                  <a:gd name="T32" fmla="*/ 12 w 86"/>
                  <a:gd name="T33" fmla="*/ 19 h 145"/>
                  <a:gd name="T34" fmla="*/ 74 w 86"/>
                  <a:gd name="T35" fmla="*/ 19 h 145"/>
                  <a:gd name="T36" fmla="*/ 74 w 86"/>
                  <a:gd name="T37" fmla="*/ 1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6" h="145">
                    <a:moveTo>
                      <a:pt x="71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8"/>
                      <a:pt x="7" y="145"/>
                      <a:pt x="15" y="145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9" y="145"/>
                      <a:pt x="86" y="138"/>
                      <a:pt x="86" y="13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7"/>
                      <a:pt x="79" y="0"/>
                      <a:pt x="71" y="0"/>
                    </a:cubicBezTo>
                    <a:close/>
                    <a:moveTo>
                      <a:pt x="43" y="139"/>
                    </a:moveTo>
                    <a:cubicBezTo>
                      <a:pt x="37" y="139"/>
                      <a:pt x="32" y="136"/>
                      <a:pt x="32" y="131"/>
                    </a:cubicBezTo>
                    <a:cubicBezTo>
                      <a:pt x="32" y="127"/>
                      <a:pt x="37" y="124"/>
                      <a:pt x="43" y="124"/>
                    </a:cubicBezTo>
                    <a:cubicBezTo>
                      <a:pt x="48" y="124"/>
                      <a:pt x="53" y="127"/>
                      <a:pt x="53" y="131"/>
                    </a:cubicBezTo>
                    <a:cubicBezTo>
                      <a:pt x="53" y="136"/>
                      <a:pt x="48" y="139"/>
                      <a:pt x="43" y="139"/>
                    </a:cubicBezTo>
                    <a:close/>
                    <a:moveTo>
                      <a:pt x="74" y="117"/>
                    </a:move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4" y="19"/>
                      <a:pt x="74" y="19"/>
                      <a:pt x="74" y="19"/>
                    </a:cubicBezTo>
                    <a:lnTo>
                      <a:pt x="74" y="117"/>
                    </a:lnTo>
                    <a:close/>
                  </a:path>
                </a:pathLst>
              </a:custGeom>
              <a:solidFill>
                <a:srgbClr val="BDD20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3"/>
              <p:cNvSpPr>
                <a:spLocks noChangeAspect="1" noEditPoints="1"/>
              </p:cNvSpPr>
              <p:nvPr/>
            </p:nvSpPr>
            <p:spPr bwMode="auto">
              <a:xfrm>
                <a:off x="521880" y="1971914"/>
                <a:ext cx="197582" cy="223838"/>
              </a:xfrm>
              <a:custGeom>
                <a:avLst/>
                <a:gdLst>
                  <a:gd name="T0" fmla="*/ 2836 w 5674"/>
                  <a:gd name="T1" fmla="*/ 3332 h 6428"/>
                  <a:gd name="T2" fmla="*/ 4284 w 5674"/>
                  <a:gd name="T3" fmla="*/ 6428 h 6428"/>
                  <a:gd name="T4" fmla="*/ 2497 w 5674"/>
                  <a:gd name="T5" fmla="*/ 2739 h 6428"/>
                  <a:gd name="T6" fmla="*/ 3208 w 5674"/>
                  <a:gd name="T7" fmla="*/ 1460 h 6428"/>
                  <a:gd name="T8" fmla="*/ 3403 w 5674"/>
                  <a:gd name="T9" fmla="*/ 1887 h 6428"/>
                  <a:gd name="T10" fmla="*/ 3208 w 5674"/>
                  <a:gd name="T11" fmla="*/ 2316 h 6428"/>
                  <a:gd name="T12" fmla="*/ 2752 w 5674"/>
                  <a:gd name="T13" fmla="*/ 2449 h 6428"/>
                  <a:gd name="T14" fmla="*/ 2360 w 5674"/>
                  <a:gd name="T15" fmla="*/ 2197 h 6428"/>
                  <a:gd name="T16" fmla="*/ 2294 w 5674"/>
                  <a:gd name="T17" fmla="*/ 1723 h 6428"/>
                  <a:gd name="T18" fmla="*/ 2598 w 5674"/>
                  <a:gd name="T19" fmla="*/ 1372 h 6428"/>
                  <a:gd name="T20" fmla="*/ 4093 w 5674"/>
                  <a:gd name="T21" fmla="*/ 821 h 6428"/>
                  <a:gd name="T22" fmla="*/ 4370 w 5674"/>
                  <a:gd name="T23" fmla="*/ 1148 h 6428"/>
                  <a:gd name="T24" fmla="*/ 4540 w 5674"/>
                  <a:gd name="T25" fmla="*/ 1887 h 6428"/>
                  <a:gd name="T26" fmla="*/ 4370 w 5674"/>
                  <a:gd name="T27" fmla="*/ 2628 h 6428"/>
                  <a:gd name="T28" fmla="*/ 4105 w 5674"/>
                  <a:gd name="T29" fmla="*/ 2952 h 6428"/>
                  <a:gd name="T30" fmla="*/ 3834 w 5674"/>
                  <a:gd name="T31" fmla="*/ 2889 h 6428"/>
                  <a:gd name="T32" fmla="*/ 3764 w 5674"/>
                  <a:gd name="T33" fmla="*/ 2636 h 6428"/>
                  <a:gd name="T34" fmla="*/ 3969 w 5674"/>
                  <a:gd name="T35" fmla="*/ 2187 h 6428"/>
                  <a:gd name="T36" fmla="*/ 3969 w 5674"/>
                  <a:gd name="T37" fmla="*/ 1589 h 6428"/>
                  <a:gd name="T38" fmla="*/ 3764 w 5674"/>
                  <a:gd name="T39" fmla="*/ 1140 h 6428"/>
                  <a:gd name="T40" fmla="*/ 3836 w 5674"/>
                  <a:gd name="T41" fmla="*/ 887 h 6428"/>
                  <a:gd name="T42" fmla="*/ 1715 w 5674"/>
                  <a:gd name="T43" fmla="*/ 819 h 6428"/>
                  <a:gd name="T44" fmla="*/ 1908 w 5674"/>
                  <a:gd name="T45" fmla="*/ 1006 h 6428"/>
                  <a:gd name="T46" fmla="*/ 1817 w 5674"/>
                  <a:gd name="T47" fmla="*/ 1312 h 6428"/>
                  <a:gd name="T48" fmla="*/ 1667 w 5674"/>
                  <a:gd name="T49" fmla="*/ 1887 h 6428"/>
                  <a:gd name="T50" fmla="*/ 1817 w 5674"/>
                  <a:gd name="T51" fmla="*/ 2464 h 6428"/>
                  <a:gd name="T52" fmla="*/ 1908 w 5674"/>
                  <a:gd name="T53" fmla="*/ 2770 h 6428"/>
                  <a:gd name="T54" fmla="*/ 1704 w 5674"/>
                  <a:gd name="T55" fmla="*/ 2961 h 6428"/>
                  <a:gd name="T56" fmla="*/ 1460 w 5674"/>
                  <a:gd name="T57" fmla="*/ 2885 h 6428"/>
                  <a:gd name="T58" fmla="*/ 1177 w 5674"/>
                  <a:gd name="T59" fmla="*/ 2269 h 6428"/>
                  <a:gd name="T60" fmla="*/ 1177 w 5674"/>
                  <a:gd name="T61" fmla="*/ 1507 h 6428"/>
                  <a:gd name="T62" fmla="*/ 1462 w 5674"/>
                  <a:gd name="T63" fmla="*/ 889 h 6428"/>
                  <a:gd name="T64" fmla="*/ 4838 w 5674"/>
                  <a:gd name="T65" fmla="*/ 0 h 6428"/>
                  <a:gd name="T66" fmla="*/ 5138 w 5674"/>
                  <a:gd name="T67" fmla="*/ 228 h 6428"/>
                  <a:gd name="T68" fmla="*/ 5559 w 5674"/>
                  <a:gd name="T69" fmla="*/ 1092 h 6428"/>
                  <a:gd name="T70" fmla="*/ 5668 w 5674"/>
                  <a:gd name="T71" fmla="*/ 2051 h 6428"/>
                  <a:gd name="T72" fmla="*/ 5452 w 5674"/>
                  <a:gd name="T73" fmla="*/ 2989 h 6428"/>
                  <a:gd name="T74" fmla="*/ 5006 w 5674"/>
                  <a:gd name="T75" fmla="*/ 3712 h 6428"/>
                  <a:gd name="T76" fmla="*/ 4744 w 5674"/>
                  <a:gd name="T77" fmla="*/ 3761 h 6428"/>
                  <a:gd name="T78" fmla="*/ 4571 w 5674"/>
                  <a:gd name="T79" fmla="*/ 3558 h 6428"/>
                  <a:gd name="T80" fmla="*/ 4721 w 5674"/>
                  <a:gd name="T81" fmla="*/ 3215 h 6428"/>
                  <a:gd name="T82" fmla="*/ 5093 w 5674"/>
                  <a:gd name="T83" fmla="*/ 2357 h 6428"/>
                  <a:gd name="T84" fmla="*/ 5093 w 5674"/>
                  <a:gd name="T85" fmla="*/ 1415 h 6428"/>
                  <a:gd name="T86" fmla="*/ 4723 w 5674"/>
                  <a:gd name="T87" fmla="*/ 561 h 6428"/>
                  <a:gd name="T88" fmla="*/ 4573 w 5674"/>
                  <a:gd name="T89" fmla="*/ 216 h 6428"/>
                  <a:gd name="T90" fmla="*/ 4748 w 5674"/>
                  <a:gd name="T91" fmla="*/ 15 h 6428"/>
                  <a:gd name="T92" fmla="*/ 969 w 5674"/>
                  <a:gd name="T93" fmla="*/ 33 h 6428"/>
                  <a:gd name="T94" fmla="*/ 1105 w 5674"/>
                  <a:gd name="T95" fmla="*/ 263 h 6428"/>
                  <a:gd name="T96" fmla="*/ 864 w 5674"/>
                  <a:gd name="T97" fmla="*/ 694 h 6428"/>
                  <a:gd name="T98" fmla="*/ 554 w 5674"/>
                  <a:gd name="T99" fmla="*/ 1571 h 6428"/>
                  <a:gd name="T100" fmla="*/ 618 w 5674"/>
                  <a:gd name="T101" fmla="*/ 2511 h 6428"/>
                  <a:gd name="T102" fmla="*/ 1047 w 5674"/>
                  <a:gd name="T103" fmla="*/ 3342 h 6428"/>
                  <a:gd name="T104" fmla="*/ 1090 w 5674"/>
                  <a:gd name="T105" fmla="*/ 3603 h 6428"/>
                  <a:gd name="T106" fmla="*/ 885 w 5674"/>
                  <a:gd name="T107" fmla="*/ 3771 h 6428"/>
                  <a:gd name="T108" fmla="*/ 633 w 5674"/>
                  <a:gd name="T109" fmla="*/ 3677 h 6428"/>
                  <a:gd name="T110" fmla="*/ 164 w 5674"/>
                  <a:gd name="T111" fmla="*/ 2839 h 6428"/>
                  <a:gd name="T112" fmla="*/ 0 w 5674"/>
                  <a:gd name="T113" fmla="*/ 1887 h 6428"/>
                  <a:gd name="T114" fmla="*/ 164 w 5674"/>
                  <a:gd name="T115" fmla="*/ 938 h 6428"/>
                  <a:gd name="T116" fmla="*/ 633 w 5674"/>
                  <a:gd name="T117" fmla="*/ 99 h 6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674" h="6428">
                    <a:moveTo>
                      <a:pt x="2419" y="4726"/>
                    </a:moveTo>
                    <a:lnTo>
                      <a:pt x="2249" y="5293"/>
                    </a:lnTo>
                    <a:lnTo>
                      <a:pt x="3425" y="5293"/>
                    </a:lnTo>
                    <a:lnTo>
                      <a:pt x="3255" y="4726"/>
                    </a:lnTo>
                    <a:lnTo>
                      <a:pt x="2419" y="4726"/>
                    </a:lnTo>
                    <a:close/>
                    <a:moveTo>
                      <a:pt x="2836" y="3332"/>
                    </a:moveTo>
                    <a:lnTo>
                      <a:pt x="2589" y="4159"/>
                    </a:lnTo>
                    <a:lnTo>
                      <a:pt x="3084" y="4159"/>
                    </a:lnTo>
                    <a:lnTo>
                      <a:pt x="2836" y="3332"/>
                    </a:lnTo>
                    <a:close/>
                    <a:moveTo>
                      <a:pt x="2497" y="2739"/>
                    </a:moveTo>
                    <a:lnTo>
                      <a:pt x="3177" y="2739"/>
                    </a:lnTo>
                    <a:lnTo>
                      <a:pt x="4284" y="6428"/>
                    </a:lnTo>
                    <a:lnTo>
                      <a:pt x="3766" y="6428"/>
                    </a:lnTo>
                    <a:lnTo>
                      <a:pt x="3594" y="5861"/>
                    </a:lnTo>
                    <a:lnTo>
                      <a:pt x="2078" y="5861"/>
                    </a:lnTo>
                    <a:lnTo>
                      <a:pt x="1908" y="6428"/>
                    </a:lnTo>
                    <a:lnTo>
                      <a:pt x="1390" y="6428"/>
                    </a:lnTo>
                    <a:lnTo>
                      <a:pt x="2497" y="2739"/>
                    </a:lnTo>
                    <a:close/>
                    <a:moveTo>
                      <a:pt x="2836" y="1320"/>
                    </a:moveTo>
                    <a:lnTo>
                      <a:pt x="2920" y="1326"/>
                    </a:lnTo>
                    <a:lnTo>
                      <a:pt x="3000" y="1345"/>
                    </a:lnTo>
                    <a:lnTo>
                      <a:pt x="3076" y="1372"/>
                    </a:lnTo>
                    <a:lnTo>
                      <a:pt x="3146" y="1411"/>
                    </a:lnTo>
                    <a:lnTo>
                      <a:pt x="3208" y="1460"/>
                    </a:lnTo>
                    <a:lnTo>
                      <a:pt x="3265" y="1515"/>
                    </a:lnTo>
                    <a:lnTo>
                      <a:pt x="3314" y="1579"/>
                    </a:lnTo>
                    <a:lnTo>
                      <a:pt x="3351" y="1649"/>
                    </a:lnTo>
                    <a:lnTo>
                      <a:pt x="3380" y="1723"/>
                    </a:lnTo>
                    <a:lnTo>
                      <a:pt x="3397" y="1803"/>
                    </a:lnTo>
                    <a:lnTo>
                      <a:pt x="3403" y="1887"/>
                    </a:lnTo>
                    <a:lnTo>
                      <a:pt x="3397" y="1971"/>
                    </a:lnTo>
                    <a:lnTo>
                      <a:pt x="3380" y="2051"/>
                    </a:lnTo>
                    <a:lnTo>
                      <a:pt x="3351" y="2127"/>
                    </a:lnTo>
                    <a:lnTo>
                      <a:pt x="3314" y="2197"/>
                    </a:lnTo>
                    <a:lnTo>
                      <a:pt x="3265" y="2260"/>
                    </a:lnTo>
                    <a:lnTo>
                      <a:pt x="3208" y="2316"/>
                    </a:lnTo>
                    <a:lnTo>
                      <a:pt x="3146" y="2365"/>
                    </a:lnTo>
                    <a:lnTo>
                      <a:pt x="3076" y="2402"/>
                    </a:lnTo>
                    <a:lnTo>
                      <a:pt x="3000" y="2431"/>
                    </a:lnTo>
                    <a:lnTo>
                      <a:pt x="2920" y="2449"/>
                    </a:lnTo>
                    <a:lnTo>
                      <a:pt x="2836" y="2455"/>
                    </a:lnTo>
                    <a:lnTo>
                      <a:pt x="2752" y="2449"/>
                    </a:lnTo>
                    <a:lnTo>
                      <a:pt x="2672" y="2431"/>
                    </a:lnTo>
                    <a:lnTo>
                      <a:pt x="2598" y="2402"/>
                    </a:lnTo>
                    <a:lnTo>
                      <a:pt x="2528" y="2365"/>
                    </a:lnTo>
                    <a:lnTo>
                      <a:pt x="2464" y="2316"/>
                    </a:lnTo>
                    <a:lnTo>
                      <a:pt x="2409" y="2260"/>
                    </a:lnTo>
                    <a:lnTo>
                      <a:pt x="2360" y="2197"/>
                    </a:lnTo>
                    <a:lnTo>
                      <a:pt x="2322" y="2127"/>
                    </a:lnTo>
                    <a:lnTo>
                      <a:pt x="2294" y="2051"/>
                    </a:lnTo>
                    <a:lnTo>
                      <a:pt x="2275" y="1971"/>
                    </a:lnTo>
                    <a:lnTo>
                      <a:pt x="2269" y="1887"/>
                    </a:lnTo>
                    <a:lnTo>
                      <a:pt x="2275" y="1803"/>
                    </a:lnTo>
                    <a:lnTo>
                      <a:pt x="2294" y="1723"/>
                    </a:lnTo>
                    <a:lnTo>
                      <a:pt x="2322" y="1649"/>
                    </a:lnTo>
                    <a:lnTo>
                      <a:pt x="2360" y="1579"/>
                    </a:lnTo>
                    <a:lnTo>
                      <a:pt x="2409" y="1515"/>
                    </a:lnTo>
                    <a:lnTo>
                      <a:pt x="2464" y="1460"/>
                    </a:lnTo>
                    <a:lnTo>
                      <a:pt x="2528" y="1411"/>
                    </a:lnTo>
                    <a:lnTo>
                      <a:pt x="2598" y="1372"/>
                    </a:lnTo>
                    <a:lnTo>
                      <a:pt x="2672" y="1345"/>
                    </a:lnTo>
                    <a:lnTo>
                      <a:pt x="2752" y="1326"/>
                    </a:lnTo>
                    <a:lnTo>
                      <a:pt x="2836" y="1320"/>
                    </a:lnTo>
                    <a:close/>
                    <a:moveTo>
                      <a:pt x="4004" y="811"/>
                    </a:moveTo>
                    <a:lnTo>
                      <a:pt x="4049" y="813"/>
                    </a:lnTo>
                    <a:lnTo>
                      <a:pt x="4093" y="821"/>
                    </a:lnTo>
                    <a:lnTo>
                      <a:pt x="4136" y="836"/>
                    </a:lnTo>
                    <a:lnTo>
                      <a:pt x="4175" y="860"/>
                    </a:lnTo>
                    <a:lnTo>
                      <a:pt x="4212" y="889"/>
                    </a:lnTo>
                    <a:lnTo>
                      <a:pt x="4241" y="926"/>
                    </a:lnTo>
                    <a:lnTo>
                      <a:pt x="4310" y="1035"/>
                    </a:lnTo>
                    <a:lnTo>
                      <a:pt x="4370" y="1148"/>
                    </a:lnTo>
                    <a:lnTo>
                      <a:pt x="4421" y="1263"/>
                    </a:lnTo>
                    <a:lnTo>
                      <a:pt x="4464" y="1384"/>
                    </a:lnTo>
                    <a:lnTo>
                      <a:pt x="4497" y="1507"/>
                    </a:lnTo>
                    <a:lnTo>
                      <a:pt x="4520" y="1632"/>
                    </a:lnTo>
                    <a:lnTo>
                      <a:pt x="4534" y="1759"/>
                    </a:lnTo>
                    <a:lnTo>
                      <a:pt x="4540" y="1887"/>
                    </a:lnTo>
                    <a:lnTo>
                      <a:pt x="4534" y="2016"/>
                    </a:lnTo>
                    <a:lnTo>
                      <a:pt x="4520" y="2145"/>
                    </a:lnTo>
                    <a:lnTo>
                      <a:pt x="4497" y="2269"/>
                    </a:lnTo>
                    <a:lnTo>
                      <a:pt x="4464" y="2392"/>
                    </a:lnTo>
                    <a:lnTo>
                      <a:pt x="4421" y="2511"/>
                    </a:lnTo>
                    <a:lnTo>
                      <a:pt x="4370" y="2628"/>
                    </a:lnTo>
                    <a:lnTo>
                      <a:pt x="4310" y="2741"/>
                    </a:lnTo>
                    <a:lnTo>
                      <a:pt x="4241" y="2850"/>
                    </a:lnTo>
                    <a:lnTo>
                      <a:pt x="4212" y="2885"/>
                    </a:lnTo>
                    <a:lnTo>
                      <a:pt x="4181" y="2913"/>
                    </a:lnTo>
                    <a:lnTo>
                      <a:pt x="4144" y="2936"/>
                    </a:lnTo>
                    <a:lnTo>
                      <a:pt x="4105" y="2952"/>
                    </a:lnTo>
                    <a:lnTo>
                      <a:pt x="4064" y="2961"/>
                    </a:lnTo>
                    <a:lnTo>
                      <a:pt x="4021" y="2965"/>
                    </a:lnTo>
                    <a:lnTo>
                      <a:pt x="3971" y="2961"/>
                    </a:lnTo>
                    <a:lnTo>
                      <a:pt x="3920" y="2946"/>
                    </a:lnTo>
                    <a:lnTo>
                      <a:pt x="3871" y="2919"/>
                    </a:lnTo>
                    <a:lnTo>
                      <a:pt x="3834" y="2889"/>
                    </a:lnTo>
                    <a:lnTo>
                      <a:pt x="3805" y="2852"/>
                    </a:lnTo>
                    <a:lnTo>
                      <a:pt x="3781" y="2813"/>
                    </a:lnTo>
                    <a:lnTo>
                      <a:pt x="3766" y="2770"/>
                    </a:lnTo>
                    <a:lnTo>
                      <a:pt x="3758" y="2726"/>
                    </a:lnTo>
                    <a:lnTo>
                      <a:pt x="3756" y="2681"/>
                    </a:lnTo>
                    <a:lnTo>
                      <a:pt x="3764" y="2636"/>
                    </a:lnTo>
                    <a:lnTo>
                      <a:pt x="3780" y="2591"/>
                    </a:lnTo>
                    <a:lnTo>
                      <a:pt x="3803" y="2550"/>
                    </a:lnTo>
                    <a:lnTo>
                      <a:pt x="3856" y="2464"/>
                    </a:lnTo>
                    <a:lnTo>
                      <a:pt x="3902" y="2375"/>
                    </a:lnTo>
                    <a:lnTo>
                      <a:pt x="3939" y="2281"/>
                    </a:lnTo>
                    <a:lnTo>
                      <a:pt x="3969" y="2187"/>
                    </a:lnTo>
                    <a:lnTo>
                      <a:pt x="3990" y="2088"/>
                    </a:lnTo>
                    <a:lnTo>
                      <a:pt x="4002" y="1989"/>
                    </a:lnTo>
                    <a:lnTo>
                      <a:pt x="4008" y="1887"/>
                    </a:lnTo>
                    <a:lnTo>
                      <a:pt x="4002" y="1786"/>
                    </a:lnTo>
                    <a:lnTo>
                      <a:pt x="3990" y="1686"/>
                    </a:lnTo>
                    <a:lnTo>
                      <a:pt x="3969" y="1589"/>
                    </a:lnTo>
                    <a:lnTo>
                      <a:pt x="3939" y="1493"/>
                    </a:lnTo>
                    <a:lnTo>
                      <a:pt x="3902" y="1402"/>
                    </a:lnTo>
                    <a:lnTo>
                      <a:pt x="3856" y="1312"/>
                    </a:lnTo>
                    <a:lnTo>
                      <a:pt x="3803" y="1226"/>
                    </a:lnTo>
                    <a:lnTo>
                      <a:pt x="3780" y="1185"/>
                    </a:lnTo>
                    <a:lnTo>
                      <a:pt x="3764" y="1140"/>
                    </a:lnTo>
                    <a:lnTo>
                      <a:pt x="3758" y="1096"/>
                    </a:lnTo>
                    <a:lnTo>
                      <a:pt x="3758" y="1051"/>
                    </a:lnTo>
                    <a:lnTo>
                      <a:pt x="3766" y="1006"/>
                    </a:lnTo>
                    <a:lnTo>
                      <a:pt x="3781" y="963"/>
                    </a:lnTo>
                    <a:lnTo>
                      <a:pt x="3805" y="924"/>
                    </a:lnTo>
                    <a:lnTo>
                      <a:pt x="3836" y="887"/>
                    </a:lnTo>
                    <a:lnTo>
                      <a:pt x="3873" y="858"/>
                    </a:lnTo>
                    <a:lnTo>
                      <a:pt x="3914" y="834"/>
                    </a:lnTo>
                    <a:lnTo>
                      <a:pt x="3959" y="819"/>
                    </a:lnTo>
                    <a:lnTo>
                      <a:pt x="4004" y="811"/>
                    </a:lnTo>
                    <a:close/>
                    <a:moveTo>
                      <a:pt x="1670" y="811"/>
                    </a:moveTo>
                    <a:lnTo>
                      <a:pt x="1715" y="819"/>
                    </a:lnTo>
                    <a:lnTo>
                      <a:pt x="1760" y="834"/>
                    </a:lnTo>
                    <a:lnTo>
                      <a:pt x="1801" y="858"/>
                    </a:lnTo>
                    <a:lnTo>
                      <a:pt x="1838" y="887"/>
                    </a:lnTo>
                    <a:lnTo>
                      <a:pt x="1869" y="924"/>
                    </a:lnTo>
                    <a:lnTo>
                      <a:pt x="1891" y="963"/>
                    </a:lnTo>
                    <a:lnTo>
                      <a:pt x="1908" y="1006"/>
                    </a:lnTo>
                    <a:lnTo>
                      <a:pt x="1916" y="1051"/>
                    </a:lnTo>
                    <a:lnTo>
                      <a:pt x="1916" y="1096"/>
                    </a:lnTo>
                    <a:lnTo>
                      <a:pt x="1908" y="1140"/>
                    </a:lnTo>
                    <a:lnTo>
                      <a:pt x="1895" y="1185"/>
                    </a:lnTo>
                    <a:lnTo>
                      <a:pt x="1871" y="1226"/>
                    </a:lnTo>
                    <a:lnTo>
                      <a:pt x="1817" y="1312"/>
                    </a:lnTo>
                    <a:lnTo>
                      <a:pt x="1772" y="1402"/>
                    </a:lnTo>
                    <a:lnTo>
                      <a:pt x="1735" y="1493"/>
                    </a:lnTo>
                    <a:lnTo>
                      <a:pt x="1706" y="1589"/>
                    </a:lnTo>
                    <a:lnTo>
                      <a:pt x="1684" y="1686"/>
                    </a:lnTo>
                    <a:lnTo>
                      <a:pt x="1670" y="1786"/>
                    </a:lnTo>
                    <a:lnTo>
                      <a:pt x="1667" y="1887"/>
                    </a:lnTo>
                    <a:lnTo>
                      <a:pt x="1670" y="1989"/>
                    </a:lnTo>
                    <a:lnTo>
                      <a:pt x="1684" y="2088"/>
                    </a:lnTo>
                    <a:lnTo>
                      <a:pt x="1706" y="2187"/>
                    </a:lnTo>
                    <a:lnTo>
                      <a:pt x="1735" y="2281"/>
                    </a:lnTo>
                    <a:lnTo>
                      <a:pt x="1772" y="2375"/>
                    </a:lnTo>
                    <a:lnTo>
                      <a:pt x="1817" y="2464"/>
                    </a:lnTo>
                    <a:lnTo>
                      <a:pt x="1871" y="2550"/>
                    </a:lnTo>
                    <a:lnTo>
                      <a:pt x="1895" y="2591"/>
                    </a:lnTo>
                    <a:lnTo>
                      <a:pt x="1910" y="2636"/>
                    </a:lnTo>
                    <a:lnTo>
                      <a:pt x="1916" y="2681"/>
                    </a:lnTo>
                    <a:lnTo>
                      <a:pt x="1916" y="2726"/>
                    </a:lnTo>
                    <a:lnTo>
                      <a:pt x="1908" y="2770"/>
                    </a:lnTo>
                    <a:lnTo>
                      <a:pt x="1893" y="2813"/>
                    </a:lnTo>
                    <a:lnTo>
                      <a:pt x="1869" y="2852"/>
                    </a:lnTo>
                    <a:lnTo>
                      <a:pt x="1838" y="2889"/>
                    </a:lnTo>
                    <a:lnTo>
                      <a:pt x="1801" y="2919"/>
                    </a:lnTo>
                    <a:lnTo>
                      <a:pt x="1754" y="2946"/>
                    </a:lnTo>
                    <a:lnTo>
                      <a:pt x="1704" y="2961"/>
                    </a:lnTo>
                    <a:lnTo>
                      <a:pt x="1651" y="2965"/>
                    </a:lnTo>
                    <a:lnTo>
                      <a:pt x="1610" y="2961"/>
                    </a:lnTo>
                    <a:lnTo>
                      <a:pt x="1569" y="2952"/>
                    </a:lnTo>
                    <a:lnTo>
                      <a:pt x="1530" y="2936"/>
                    </a:lnTo>
                    <a:lnTo>
                      <a:pt x="1493" y="2913"/>
                    </a:lnTo>
                    <a:lnTo>
                      <a:pt x="1460" y="2885"/>
                    </a:lnTo>
                    <a:lnTo>
                      <a:pt x="1433" y="2850"/>
                    </a:lnTo>
                    <a:lnTo>
                      <a:pt x="1362" y="2741"/>
                    </a:lnTo>
                    <a:lnTo>
                      <a:pt x="1304" y="2628"/>
                    </a:lnTo>
                    <a:lnTo>
                      <a:pt x="1253" y="2511"/>
                    </a:lnTo>
                    <a:lnTo>
                      <a:pt x="1210" y="2392"/>
                    </a:lnTo>
                    <a:lnTo>
                      <a:pt x="1177" y="2269"/>
                    </a:lnTo>
                    <a:lnTo>
                      <a:pt x="1154" y="2145"/>
                    </a:lnTo>
                    <a:lnTo>
                      <a:pt x="1140" y="2016"/>
                    </a:lnTo>
                    <a:lnTo>
                      <a:pt x="1134" y="1887"/>
                    </a:lnTo>
                    <a:lnTo>
                      <a:pt x="1140" y="1759"/>
                    </a:lnTo>
                    <a:lnTo>
                      <a:pt x="1154" y="1632"/>
                    </a:lnTo>
                    <a:lnTo>
                      <a:pt x="1177" y="1507"/>
                    </a:lnTo>
                    <a:lnTo>
                      <a:pt x="1210" y="1384"/>
                    </a:lnTo>
                    <a:lnTo>
                      <a:pt x="1251" y="1263"/>
                    </a:lnTo>
                    <a:lnTo>
                      <a:pt x="1304" y="1148"/>
                    </a:lnTo>
                    <a:lnTo>
                      <a:pt x="1362" y="1035"/>
                    </a:lnTo>
                    <a:lnTo>
                      <a:pt x="1431" y="926"/>
                    </a:lnTo>
                    <a:lnTo>
                      <a:pt x="1462" y="889"/>
                    </a:lnTo>
                    <a:lnTo>
                      <a:pt x="1497" y="860"/>
                    </a:lnTo>
                    <a:lnTo>
                      <a:pt x="1538" y="836"/>
                    </a:lnTo>
                    <a:lnTo>
                      <a:pt x="1581" y="821"/>
                    </a:lnTo>
                    <a:lnTo>
                      <a:pt x="1624" y="813"/>
                    </a:lnTo>
                    <a:lnTo>
                      <a:pt x="1670" y="811"/>
                    </a:lnTo>
                    <a:close/>
                    <a:moveTo>
                      <a:pt x="4838" y="0"/>
                    </a:moveTo>
                    <a:lnTo>
                      <a:pt x="4883" y="6"/>
                    </a:lnTo>
                    <a:lnTo>
                      <a:pt x="4928" y="17"/>
                    </a:lnTo>
                    <a:lnTo>
                      <a:pt x="4969" y="37"/>
                    </a:lnTo>
                    <a:lnTo>
                      <a:pt x="5006" y="64"/>
                    </a:lnTo>
                    <a:lnTo>
                      <a:pt x="5041" y="99"/>
                    </a:lnTo>
                    <a:lnTo>
                      <a:pt x="5138" y="228"/>
                    </a:lnTo>
                    <a:lnTo>
                      <a:pt x="5228" y="361"/>
                    </a:lnTo>
                    <a:lnTo>
                      <a:pt x="5312" y="499"/>
                    </a:lnTo>
                    <a:lnTo>
                      <a:pt x="5386" y="641"/>
                    </a:lnTo>
                    <a:lnTo>
                      <a:pt x="5452" y="788"/>
                    </a:lnTo>
                    <a:lnTo>
                      <a:pt x="5510" y="938"/>
                    </a:lnTo>
                    <a:lnTo>
                      <a:pt x="5559" y="1092"/>
                    </a:lnTo>
                    <a:lnTo>
                      <a:pt x="5600" y="1248"/>
                    </a:lnTo>
                    <a:lnTo>
                      <a:pt x="5631" y="1406"/>
                    </a:lnTo>
                    <a:lnTo>
                      <a:pt x="5655" y="1564"/>
                    </a:lnTo>
                    <a:lnTo>
                      <a:pt x="5668" y="1725"/>
                    </a:lnTo>
                    <a:lnTo>
                      <a:pt x="5674" y="1887"/>
                    </a:lnTo>
                    <a:lnTo>
                      <a:pt x="5668" y="2051"/>
                    </a:lnTo>
                    <a:lnTo>
                      <a:pt x="5655" y="2211"/>
                    </a:lnTo>
                    <a:lnTo>
                      <a:pt x="5631" y="2371"/>
                    </a:lnTo>
                    <a:lnTo>
                      <a:pt x="5600" y="2529"/>
                    </a:lnTo>
                    <a:lnTo>
                      <a:pt x="5559" y="2685"/>
                    </a:lnTo>
                    <a:lnTo>
                      <a:pt x="5510" y="2839"/>
                    </a:lnTo>
                    <a:lnTo>
                      <a:pt x="5452" y="2989"/>
                    </a:lnTo>
                    <a:lnTo>
                      <a:pt x="5386" y="3135"/>
                    </a:lnTo>
                    <a:lnTo>
                      <a:pt x="5312" y="3277"/>
                    </a:lnTo>
                    <a:lnTo>
                      <a:pt x="5228" y="3416"/>
                    </a:lnTo>
                    <a:lnTo>
                      <a:pt x="5138" y="3548"/>
                    </a:lnTo>
                    <a:lnTo>
                      <a:pt x="5039" y="3677"/>
                    </a:lnTo>
                    <a:lnTo>
                      <a:pt x="5006" y="3712"/>
                    </a:lnTo>
                    <a:lnTo>
                      <a:pt x="4967" y="3739"/>
                    </a:lnTo>
                    <a:lnTo>
                      <a:pt x="4924" y="3759"/>
                    </a:lnTo>
                    <a:lnTo>
                      <a:pt x="4879" y="3771"/>
                    </a:lnTo>
                    <a:lnTo>
                      <a:pt x="4832" y="3774"/>
                    </a:lnTo>
                    <a:lnTo>
                      <a:pt x="4789" y="3771"/>
                    </a:lnTo>
                    <a:lnTo>
                      <a:pt x="4744" y="3761"/>
                    </a:lnTo>
                    <a:lnTo>
                      <a:pt x="4703" y="3741"/>
                    </a:lnTo>
                    <a:lnTo>
                      <a:pt x="4664" y="3716"/>
                    </a:lnTo>
                    <a:lnTo>
                      <a:pt x="4631" y="3683"/>
                    </a:lnTo>
                    <a:lnTo>
                      <a:pt x="4604" y="3644"/>
                    </a:lnTo>
                    <a:lnTo>
                      <a:pt x="4585" y="3603"/>
                    </a:lnTo>
                    <a:lnTo>
                      <a:pt x="4571" y="3558"/>
                    </a:lnTo>
                    <a:lnTo>
                      <a:pt x="4567" y="3513"/>
                    </a:lnTo>
                    <a:lnTo>
                      <a:pt x="4571" y="3468"/>
                    </a:lnTo>
                    <a:lnTo>
                      <a:pt x="4581" y="3424"/>
                    </a:lnTo>
                    <a:lnTo>
                      <a:pt x="4600" y="3381"/>
                    </a:lnTo>
                    <a:lnTo>
                      <a:pt x="4627" y="3342"/>
                    </a:lnTo>
                    <a:lnTo>
                      <a:pt x="4721" y="3215"/>
                    </a:lnTo>
                    <a:lnTo>
                      <a:pt x="4807" y="3084"/>
                    </a:lnTo>
                    <a:lnTo>
                      <a:pt x="4885" y="2948"/>
                    </a:lnTo>
                    <a:lnTo>
                      <a:pt x="4951" y="2805"/>
                    </a:lnTo>
                    <a:lnTo>
                      <a:pt x="5009" y="2659"/>
                    </a:lnTo>
                    <a:lnTo>
                      <a:pt x="5056" y="2511"/>
                    </a:lnTo>
                    <a:lnTo>
                      <a:pt x="5093" y="2357"/>
                    </a:lnTo>
                    <a:lnTo>
                      <a:pt x="5121" y="2203"/>
                    </a:lnTo>
                    <a:lnTo>
                      <a:pt x="5136" y="2045"/>
                    </a:lnTo>
                    <a:lnTo>
                      <a:pt x="5142" y="1887"/>
                    </a:lnTo>
                    <a:lnTo>
                      <a:pt x="5136" y="1727"/>
                    </a:lnTo>
                    <a:lnTo>
                      <a:pt x="5121" y="1571"/>
                    </a:lnTo>
                    <a:lnTo>
                      <a:pt x="5093" y="1415"/>
                    </a:lnTo>
                    <a:lnTo>
                      <a:pt x="5058" y="1263"/>
                    </a:lnTo>
                    <a:lnTo>
                      <a:pt x="5011" y="1115"/>
                    </a:lnTo>
                    <a:lnTo>
                      <a:pt x="4953" y="971"/>
                    </a:lnTo>
                    <a:lnTo>
                      <a:pt x="4887" y="830"/>
                    </a:lnTo>
                    <a:lnTo>
                      <a:pt x="4811" y="694"/>
                    </a:lnTo>
                    <a:lnTo>
                      <a:pt x="4723" y="561"/>
                    </a:lnTo>
                    <a:lnTo>
                      <a:pt x="4627" y="435"/>
                    </a:lnTo>
                    <a:lnTo>
                      <a:pt x="4600" y="396"/>
                    </a:lnTo>
                    <a:lnTo>
                      <a:pt x="4581" y="353"/>
                    </a:lnTo>
                    <a:lnTo>
                      <a:pt x="4571" y="308"/>
                    </a:lnTo>
                    <a:lnTo>
                      <a:pt x="4567" y="263"/>
                    </a:lnTo>
                    <a:lnTo>
                      <a:pt x="4573" y="216"/>
                    </a:lnTo>
                    <a:lnTo>
                      <a:pt x="4585" y="173"/>
                    </a:lnTo>
                    <a:lnTo>
                      <a:pt x="4604" y="132"/>
                    </a:lnTo>
                    <a:lnTo>
                      <a:pt x="4631" y="93"/>
                    </a:lnTo>
                    <a:lnTo>
                      <a:pt x="4666" y="60"/>
                    </a:lnTo>
                    <a:lnTo>
                      <a:pt x="4705" y="33"/>
                    </a:lnTo>
                    <a:lnTo>
                      <a:pt x="4748" y="15"/>
                    </a:lnTo>
                    <a:lnTo>
                      <a:pt x="4793" y="4"/>
                    </a:lnTo>
                    <a:lnTo>
                      <a:pt x="4838" y="0"/>
                    </a:lnTo>
                    <a:close/>
                    <a:moveTo>
                      <a:pt x="836" y="0"/>
                    </a:moveTo>
                    <a:lnTo>
                      <a:pt x="881" y="4"/>
                    </a:lnTo>
                    <a:lnTo>
                      <a:pt x="926" y="15"/>
                    </a:lnTo>
                    <a:lnTo>
                      <a:pt x="969" y="33"/>
                    </a:lnTo>
                    <a:lnTo>
                      <a:pt x="1008" y="60"/>
                    </a:lnTo>
                    <a:lnTo>
                      <a:pt x="1043" y="93"/>
                    </a:lnTo>
                    <a:lnTo>
                      <a:pt x="1070" y="132"/>
                    </a:lnTo>
                    <a:lnTo>
                      <a:pt x="1090" y="173"/>
                    </a:lnTo>
                    <a:lnTo>
                      <a:pt x="1101" y="216"/>
                    </a:lnTo>
                    <a:lnTo>
                      <a:pt x="1105" y="263"/>
                    </a:lnTo>
                    <a:lnTo>
                      <a:pt x="1103" y="308"/>
                    </a:lnTo>
                    <a:lnTo>
                      <a:pt x="1092" y="353"/>
                    </a:lnTo>
                    <a:lnTo>
                      <a:pt x="1074" y="396"/>
                    </a:lnTo>
                    <a:lnTo>
                      <a:pt x="1047" y="435"/>
                    </a:lnTo>
                    <a:lnTo>
                      <a:pt x="949" y="561"/>
                    </a:lnTo>
                    <a:lnTo>
                      <a:pt x="864" y="694"/>
                    </a:lnTo>
                    <a:lnTo>
                      <a:pt x="787" y="830"/>
                    </a:lnTo>
                    <a:lnTo>
                      <a:pt x="719" y="971"/>
                    </a:lnTo>
                    <a:lnTo>
                      <a:pt x="663" y="1115"/>
                    </a:lnTo>
                    <a:lnTo>
                      <a:pt x="616" y="1263"/>
                    </a:lnTo>
                    <a:lnTo>
                      <a:pt x="579" y="1415"/>
                    </a:lnTo>
                    <a:lnTo>
                      <a:pt x="554" y="1571"/>
                    </a:lnTo>
                    <a:lnTo>
                      <a:pt x="538" y="1727"/>
                    </a:lnTo>
                    <a:lnTo>
                      <a:pt x="532" y="1887"/>
                    </a:lnTo>
                    <a:lnTo>
                      <a:pt x="538" y="2045"/>
                    </a:lnTo>
                    <a:lnTo>
                      <a:pt x="554" y="2203"/>
                    </a:lnTo>
                    <a:lnTo>
                      <a:pt x="581" y="2357"/>
                    </a:lnTo>
                    <a:lnTo>
                      <a:pt x="618" y="2511"/>
                    </a:lnTo>
                    <a:lnTo>
                      <a:pt x="665" y="2659"/>
                    </a:lnTo>
                    <a:lnTo>
                      <a:pt x="721" y="2805"/>
                    </a:lnTo>
                    <a:lnTo>
                      <a:pt x="789" y="2948"/>
                    </a:lnTo>
                    <a:lnTo>
                      <a:pt x="865" y="3084"/>
                    </a:lnTo>
                    <a:lnTo>
                      <a:pt x="951" y="3215"/>
                    </a:lnTo>
                    <a:lnTo>
                      <a:pt x="1047" y="3342"/>
                    </a:lnTo>
                    <a:lnTo>
                      <a:pt x="1074" y="3381"/>
                    </a:lnTo>
                    <a:lnTo>
                      <a:pt x="1094" y="3424"/>
                    </a:lnTo>
                    <a:lnTo>
                      <a:pt x="1103" y="3468"/>
                    </a:lnTo>
                    <a:lnTo>
                      <a:pt x="1107" y="3513"/>
                    </a:lnTo>
                    <a:lnTo>
                      <a:pt x="1101" y="3558"/>
                    </a:lnTo>
                    <a:lnTo>
                      <a:pt x="1090" y="3603"/>
                    </a:lnTo>
                    <a:lnTo>
                      <a:pt x="1070" y="3644"/>
                    </a:lnTo>
                    <a:lnTo>
                      <a:pt x="1043" y="3683"/>
                    </a:lnTo>
                    <a:lnTo>
                      <a:pt x="1008" y="3716"/>
                    </a:lnTo>
                    <a:lnTo>
                      <a:pt x="971" y="3741"/>
                    </a:lnTo>
                    <a:lnTo>
                      <a:pt x="928" y="3761"/>
                    </a:lnTo>
                    <a:lnTo>
                      <a:pt x="885" y="3771"/>
                    </a:lnTo>
                    <a:lnTo>
                      <a:pt x="840" y="3774"/>
                    </a:lnTo>
                    <a:lnTo>
                      <a:pt x="795" y="3771"/>
                    </a:lnTo>
                    <a:lnTo>
                      <a:pt x="750" y="3759"/>
                    </a:lnTo>
                    <a:lnTo>
                      <a:pt x="708" y="3739"/>
                    </a:lnTo>
                    <a:lnTo>
                      <a:pt x="669" y="3712"/>
                    </a:lnTo>
                    <a:lnTo>
                      <a:pt x="633" y="3677"/>
                    </a:lnTo>
                    <a:lnTo>
                      <a:pt x="536" y="3548"/>
                    </a:lnTo>
                    <a:lnTo>
                      <a:pt x="444" y="3416"/>
                    </a:lnTo>
                    <a:lnTo>
                      <a:pt x="363" y="3277"/>
                    </a:lnTo>
                    <a:lnTo>
                      <a:pt x="288" y="3135"/>
                    </a:lnTo>
                    <a:lnTo>
                      <a:pt x="222" y="2989"/>
                    </a:lnTo>
                    <a:lnTo>
                      <a:pt x="164" y="2839"/>
                    </a:lnTo>
                    <a:lnTo>
                      <a:pt x="115" y="2685"/>
                    </a:lnTo>
                    <a:lnTo>
                      <a:pt x="74" y="2529"/>
                    </a:lnTo>
                    <a:lnTo>
                      <a:pt x="41" y="2371"/>
                    </a:lnTo>
                    <a:lnTo>
                      <a:pt x="18" y="2211"/>
                    </a:lnTo>
                    <a:lnTo>
                      <a:pt x="4" y="2051"/>
                    </a:lnTo>
                    <a:lnTo>
                      <a:pt x="0" y="1887"/>
                    </a:lnTo>
                    <a:lnTo>
                      <a:pt x="4" y="1725"/>
                    </a:lnTo>
                    <a:lnTo>
                      <a:pt x="18" y="1564"/>
                    </a:lnTo>
                    <a:lnTo>
                      <a:pt x="41" y="1406"/>
                    </a:lnTo>
                    <a:lnTo>
                      <a:pt x="74" y="1248"/>
                    </a:lnTo>
                    <a:lnTo>
                      <a:pt x="115" y="1092"/>
                    </a:lnTo>
                    <a:lnTo>
                      <a:pt x="164" y="938"/>
                    </a:lnTo>
                    <a:lnTo>
                      <a:pt x="222" y="788"/>
                    </a:lnTo>
                    <a:lnTo>
                      <a:pt x="288" y="641"/>
                    </a:lnTo>
                    <a:lnTo>
                      <a:pt x="363" y="499"/>
                    </a:lnTo>
                    <a:lnTo>
                      <a:pt x="444" y="361"/>
                    </a:lnTo>
                    <a:lnTo>
                      <a:pt x="536" y="228"/>
                    </a:lnTo>
                    <a:lnTo>
                      <a:pt x="633" y="99"/>
                    </a:lnTo>
                    <a:lnTo>
                      <a:pt x="667" y="64"/>
                    </a:lnTo>
                    <a:lnTo>
                      <a:pt x="706" y="37"/>
                    </a:lnTo>
                    <a:lnTo>
                      <a:pt x="747" y="17"/>
                    </a:lnTo>
                    <a:lnTo>
                      <a:pt x="789" y="6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3C8A2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272"/>
              <p:cNvSpPr>
                <a:spLocks noChangeAspect="1" noEditPoints="1"/>
              </p:cNvSpPr>
              <p:nvPr/>
            </p:nvSpPr>
            <p:spPr bwMode="auto">
              <a:xfrm>
                <a:off x="2343995" y="1989888"/>
                <a:ext cx="223336" cy="190178"/>
              </a:xfrm>
              <a:custGeom>
                <a:avLst/>
                <a:gdLst>
                  <a:gd name="T0" fmla="*/ 4966 w 5954"/>
                  <a:gd name="T1" fmla="*/ 4258 h 5070"/>
                  <a:gd name="T2" fmla="*/ 5543 w 5954"/>
                  <a:gd name="T3" fmla="*/ 4093 h 5070"/>
                  <a:gd name="T4" fmla="*/ 1186 w 5954"/>
                  <a:gd name="T5" fmla="*/ 2719 h 5070"/>
                  <a:gd name="T6" fmla="*/ 1700 w 5954"/>
                  <a:gd name="T7" fmla="*/ 3382 h 5070"/>
                  <a:gd name="T8" fmla="*/ 1186 w 5954"/>
                  <a:gd name="T9" fmla="*/ 2719 h 5070"/>
                  <a:gd name="T10" fmla="*/ 2722 w 5954"/>
                  <a:gd name="T11" fmla="*/ 2308 h 5070"/>
                  <a:gd name="T12" fmla="*/ 2210 w 5954"/>
                  <a:gd name="T13" fmla="*/ 3382 h 5070"/>
                  <a:gd name="T14" fmla="*/ 3232 w 5954"/>
                  <a:gd name="T15" fmla="*/ 1539 h 5070"/>
                  <a:gd name="T16" fmla="*/ 3745 w 5954"/>
                  <a:gd name="T17" fmla="*/ 3382 h 5070"/>
                  <a:gd name="T18" fmla="*/ 3232 w 5954"/>
                  <a:gd name="T19" fmla="*/ 1539 h 5070"/>
                  <a:gd name="T20" fmla="*/ 4767 w 5954"/>
                  <a:gd name="T21" fmla="*/ 1118 h 5070"/>
                  <a:gd name="T22" fmla="*/ 4255 w 5954"/>
                  <a:gd name="T23" fmla="*/ 3382 h 5070"/>
                  <a:gd name="T24" fmla="*/ 412 w 5954"/>
                  <a:gd name="T25" fmla="*/ 412 h 5070"/>
                  <a:gd name="T26" fmla="*/ 5541 w 5954"/>
                  <a:gd name="T27" fmla="*/ 3977 h 5070"/>
                  <a:gd name="T28" fmla="*/ 412 w 5954"/>
                  <a:gd name="T29" fmla="*/ 412 h 5070"/>
                  <a:gd name="T30" fmla="*/ 5747 w 5954"/>
                  <a:gd name="T31" fmla="*/ 0 h 5070"/>
                  <a:gd name="T32" fmla="*/ 5838 w 5954"/>
                  <a:gd name="T33" fmla="*/ 20 h 5070"/>
                  <a:gd name="T34" fmla="*/ 5908 w 5954"/>
                  <a:gd name="T35" fmla="*/ 76 h 5070"/>
                  <a:gd name="T36" fmla="*/ 5948 w 5954"/>
                  <a:gd name="T37" fmla="*/ 159 h 5070"/>
                  <a:gd name="T38" fmla="*/ 5954 w 5954"/>
                  <a:gd name="T39" fmla="*/ 4184 h 5070"/>
                  <a:gd name="T40" fmla="*/ 5934 w 5954"/>
                  <a:gd name="T41" fmla="*/ 4274 h 5070"/>
                  <a:gd name="T42" fmla="*/ 5878 w 5954"/>
                  <a:gd name="T43" fmla="*/ 4345 h 5070"/>
                  <a:gd name="T44" fmla="*/ 5794 w 5954"/>
                  <a:gd name="T45" fmla="*/ 4384 h 5070"/>
                  <a:gd name="T46" fmla="*/ 3650 w 5954"/>
                  <a:gd name="T47" fmla="*/ 4390 h 5070"/>
                  <a:gd name="T48" fmla="*/ 4597 w 5954"/>
                  <a:gd name="T49" fmla="*/ 4779 h 5070"/>
                  <a:gd name="T50" fmla="*/ 1358 w 5954"/>
                  <a:gd name="T51" fmla="*/ 5070 h 5070"/>
                  <a:gd name="T52" fmla="*/ 2306 w 5954"/>
                  <a:gd name="T53" fmla="*/ 4779 h 5070"/>
                  <a:gd name="T54" fmla="*/ 206 w 5954"/>
                  <a:gd name="T55" fmla="*/ 4390 h 5070"/>
                  <a:gd name="T56" fmla="*/ 116 w 5954"/>
                  <a:gd name="T57" fmla="*/ 4368 h 5070"/>
                  <a:gd name="T58" fmla="*/ 45 w 5954"/>
                  <a:gd name="T59" fmla="*/ 4312 h 5070"/>
                  <a:gd name="T60" fmla="*/ 5 w 5954"/>
                  <a:gd name="T61" fmla="*/ 4231 h 5070"/>
                  <a:gd name="T62" fmla="*/ 0 w 5954"/>
                  <a:gd name="T63" fmla="*/ 206 h 5070"/>
                  <a:gd name="T64" fmla="*/ 22 w 5954"/>
                  <a:gd name="T65" fmla="*/ 116 h 5070"/>
                  <a:gd name="T66" fmla="*/ 78 w 5954"/>
                  <a:gd name="T67" fmla="*/ 45 h 5070"/>
                  <a:gd name="T68" fmla="*/ 159 w 5954"/>
                  <a:gd name="T69" fmla="*/ 5 h 5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54" h="5070">
                    <a:moveTo>
                      <a:pt x="4966" y="4093"/>
                    </a:moveTo>
                    <a:lnTo>
                      <a:pt x="4966" y="4258"/>
                    </a:lnTo>
                    <a:lnTo>
                      <a:pt x="5543" y="4258"/>
                    </a:lnTo>
                    <a:lnTo>
                      <a:pt x="5543" y="4093"/>
                    </a:lnTo>
                    <a:lnTo>
                      <a:pt x="4966" y="4093"/>
                    </a:lnTo>
                    <a:close/>
                    <a:moveTo>
                      <a:pt x="1186" y="2719"/>
                    </a:moveTo>
                    <a:lnTo>
                      <a:pt x="1700" y="2719"/>
                    </a:lnTo>
                    <a:lnTo>
                      <a:pt x="1700" y="3382"/>
                    </a:lnTo>
                    <a:lnTo>
                      <a:pt x="1186" y="3382"/>
                    </a:lnTo>
                    <a:lnTo>
                      <a:pt x="1186" y="2719"/>
                    </a:lnTo>
                    <a:close/>
                    <a:moveTo>
                      <a:pt x="2210" y="2308"/>
                    </a:moveTo>
                    <a:lnTo>
                      <a:pt x="2722" y="2308"/>
                    </a:lnTo>
                    <a:lnTo>
                      <a:pt x="2722" y="3382"/>
                    </a:lnTo>
                    <a:lnTo>
                      <a:pt x="2210" y="3382"/>
                    </a:lnTo>
                    <a:lnTo>
                      <a:pt x="2210" y="2308"/>
                    </a:lnTo>
                    <a:close/>
                    <a:moveTo>
                      <a:pt x="3232" y="1539"/>
                    </a:moveTo>
                    <a:lnTo>
                      <a:pt x="3745" y="1539"/>
                    </a:lnTo>
                    <a:lnTo>
                      <a:pt x="3745" y="3382"/>
                    </a:lnTo>
                    <a:lnTo>
                      <a:pt x="3232" y="3382"/>
                    </a:lnTo>
                    <a:lnTo>
                      <a:pt x="3232" y="1539"/>
                    </a:lnTo>
                    <a:close/>
                    <a:moveTo>
                      <a:pt x="4255" y="1118"/>
                    </a:moveTo>
                    <a:lnTo>
                      <a:pt x="4767" y="1118"/>
                    </a:lnTo>
                    <a:lnTo>
                      <a:pt x="4767" y="3382"/>
                    </a:lnTo>
                    <a:lnTo>
                      <a:pt x="4255" y="3382"/>
                    </a:lnTo>
                    <a:lnTo>
                      <a:pt x="4255" y="1118"/>
                    </a:lnTo>
                    <a:close/>
                    <a:moveTo>
                      <a:pt x="412" y="412"/>
                    </a:moveTo>
                    <a:lnTo>
                      <a:pt x="412" y="3977"/>
                    </a:lnTo>
                    <a:lnTo>
                      <a:pt x="5541" y="3977"/>
                    </a:lnTo>
                    <a:lnTo>
                      <a:pt x="5541" y="412"/>
                    </a:lnTo>
                    <a:lnTo>
                      <a:pt x="412" y="412"/>
                    </a:lnTo>
                    <a:close/>
                    <a:moveTo>
                      <a:pt x="206" y="0"/>
                    </a:moveTo>
                    <a:lnTo>
                      <a:pt x="5747" y="0"/>
                    </a:lnTo>
                    <a:lnTo>
                      <a:pt x="5794" y="5"/>
                    </a:lnTo>
                    <a:lnTo>
                      <a:pt x="5838" y="20"/>
                    </a:lnTo>
                    <a:lnTo>
                      <a:pt x="5878" y="45"/>
                    </a:lnTo>
                    <a:lnTo>
                      <a:pt x="5908" y="76"/>
                    </a:lnTo>
                    <a:lnTo>
                      <a:pt x="5934" y="116"/>
                    </a:lnTo>
                    <a:lnTo>
                      <a:pt x="5948" y="159"/>
                    </a:lnTo>
                    <a:lnTo>
                      <a:pt x="5954" y="206"/>
                    </a:lnTo>
                    <a:lnTo>
                      <a:pt x="5954" y="4184"/>
                    </a:lnTo>
                    <a:lnTo>
                      <a:pt x="5948" y="4231"/>
                    </a:lnTo>
                    <a:lnTo>
                      <a:pt x="5934" y="4274"/>
                    </a:lnTo>
                    <a:lnTo>
                      <a:pt x="5908" y="4312"/>
                    </a:lnTo>
                    <a:lnTo>
                      <a:pt x="5878" y="4345"/>
                    </a:lnTo>
                    <a:lnTo>
                      <a:pt x="5838" y="4368"/>
                    </a:lnTo>
                    <a:lnTo>
                      <a:pt x="5794" y="4384"/>
                    </a:lnTo>
                    <a:lnTo>
                      <a:pt x="5747" y="4390"/>
                    </a:lnTo>
                    <a:lnTo>
                      <a:pt x="3650" y="4390"/>
                    </a:lnTo>
                    <a:lnTo>
                      <a:pt x="3650" y="4779"/>
                    </a:lnTo>
                    <a:lnTo>
                      <a:pt x="4597" y="4779"/>
                    </a:lnTo>
                    <a:lnTo>
                      <a:pt x="4597" y="5070"/>
                    </a:lnTo>
                    <a:lnTo>
                      <a:pt x="1358" y="5070"/>
                    </a:lnTo>
                    <a:lnTo>
                      <a:pt x="1358" y="4779"/>
                    </a:lnTo>
                    <a:lnTo>
                      <a:pt x="2306" y="4779"/>
                    </a:lnTo>
                    <a:lnTo>
                      <a:pt x="2306" y="4390"/>
                    </a:lnTo>
                    <a:lnTo>
                      <a:pt x="206" y="4390"/>
                    </a:lnTo>
                    <a:lnTo>
                      <a:pt x="159" y="4384"/>
                    </a:lnTo>
                    <a:lnTo>
                      <a:pt x="116" y="4368"/>
                    </a:lnTo>
                    <a:lnTo>
                      <a:pt x="78" y="4345"/>
                    </a:lnTo>
                    <a:lnTo>
                      <a:pt x="45" y="4312"/>
                    </a:lnTo>
                    <a:lnTo>
                      <a:pt x="22" y="4274"/>
                    </a:lnTo>
                    <a:lnTo>
                      <a:pt x="5" y="4231"/>
                    </a:lnTo>
                    <a:lnTo>
                      <a:pt x="0" y="4184"/>
                    </a:lnTo>
                    <a:lnTo>
                      <a:pt x="0" y="206"/>
                    </a:lnTo>
                    <a:lnTo>
                      <a:pt x="5" y="159"/>
                    </a:lnTo>
                    <a:lnTo>
                      <a:pt x="22" y="116"/>
                    </a:lnTo>
                    <a:lnTo>
                      <a:pt x="45" y="76"/>
                    </a:lnTo>
                    <a:lnTo>
                      <a:pt x="78" y="45"/>
                    </a:lnTo>
                    <a:lnTo>
                      <a:pt x="116" y="20"/>
                    </a:lnTo>
                    <a:lnTo>
                      <a:pt x="159" y="5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1B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85146" y="2217697"/>
                <a:ext cx="6606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Cloud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91732" y="2199491"/>
                <a:ext cx="45720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Socia</a:t>
                </a:r>
                <a:r>
                  <a:rPr lang="en-US" sz="900" dirty="0">
                    <a:solidFill>
                      <a:srgbClr val="002776"/>
                    </a:solidFill>
                  </a:rPr>
                  <a:t>l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2762" y="2219998"/>
                <a:ext cx="56808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Mobility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52451" y="2217698"/>
                <a:ext cx="60823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Analytics</a:t>
                </a:r>
              </a:p>
            </p:txBody>
          </p:sp>
          <p:sp>
            <p:nvSpPr>
              <p:cNvPr id="20" name="Freeform 302"/>
              <p:cNvSpPr>
                <a:spLocks noChangeAspect="1" noEditPoints="1"/>
              </p:cNvSpPr>
              <p:nvPr/>
            </p:nvSpPr>
            <p:spPr bwMode="auto">
              <a:xfrm>
                <a:off x="2075191" y="2000740"/>
                <a:ext cx="210328" cy="177305"/>
              </a:xfrm>
              <a:custGeom>
                <a:avLst/>
                <a:gdLst>
                  <a:gd name="T0" fmla="*/ 5863 w 6522"/>
                  <a:gd name="T1" fmla="*/ 1280 h 5498"/>
                  <a:gd name="T2" fmla="*/ 5871 w 6522"/>
                  <a:gd name="T3" fmla="*/ 1300 h 5498"/>
                  <a:gd name="T4" fmla="*/ 5875 w 6522"/>
                  <a:gd name="T5" fmla="*/ 1970 h 5498"/>
                  <a:gd name="T6" fmla="*/ 5857 w 6522"/>
                  <a:gd name="T7" fmla="*/ 1980 h 5498"/>
                  <a:gd name="T8" fmla="*/ 5837 w 6522"/>
                  <a:gd name="T9" fmla="*/ 1974 h 5498"/>
                  <a:gd name="T10" fmla="*/ 4474 w 6522"/>
                  <a:gd name="T11" fmla="*/ 3088 h 5498"/>
                  <a:gd name="T12" fmla="*/ 4480 w 6522"/>
                  <a:gd name="T13" fmla="*/ 3223 h 5498"/>
                  <a:gd name="T14" fmla="*/ 4399 w 6522"/>
                  <a:gd name="T15" fmla="*/ 3373 h 5498"/>
                  <a:gd name="T16" fmla="*/ 4248 w 6522"/>
                  <a:gd name="T17" fmla="*/ 3454 h 5498"/>
                  <a:gd name="T18" fmla="*/ 4084 w 6522"/>
                  <a:gd name="T19" fmla="*/ 3440 h 5498"/>
                  <a:gd name="T20" fmla="*/ 3962 w 6522"/>
                  <a:gd name="T21" fmla="*/ 3351 h 5498"/>
                  <a:gd name="T22" fmla="*/ 2976 w 6522"/>
                  <a:gd name="T23" fmla="*/ 3256 h 5498"/>
                  <a:gd name="T24" fmla="*/ 2836 w 6522"/>
                  <a:gd name="T25" fmla="*/ 3326 h 5498"/>
                  <a:gd name="T26" fmla="*/ 2665 w 6522"/>
                  <a:gd name="T27" fmla="*/ 3308 h 5498"/>
                  <a:gd name="T28" fmla="*/ 1640 w 6522"/>
                  <a:gd name="T29" fmla="*/ 4101 h 5498"/>
                  <a:gd name="T30" fmla="*/ 1534 w 6522"/>
                  <a:gd name="T31" fmla="*/ 4230 h 5498"/>
                  <a:gd name="T32" fmla="*/ 1367 w 6522"/>
                  <a:gd name="T33" fmla="*/ 4281 h 5498"/>
                  <a:gd name="T34" fmla="*/ 1203 w 6522"/>
                  <a:gd name="T35" fmla="*/ 4230 h 5498"/>
                  <a:gd name="T36" fmla="*/ 1094 w 6522"/>
                  <a:gd name="T37" fmla="*/ 4099 h 5498"/>
                  <a:gd name="T38" fmla="*/ 1078 w 6522"/>
                  <a:gd name="T39" fmla="*/ 3925 h 5498"/>
                  <a:gd name="T40" fmla="*/ 1158 w 6522"/>
                  <a:gd name="T41" fmla="*/ 3775 h 5498"/>
                  <a:gd name="T42" fmla="*/ 1308 w 6522"/>
                  <a:gd name="T43" fmla="*/ 3694 h 5498"/>
                  <a:gd name="T44" fmla="*/ 1470 w 6522"/>
                  <a:gd name="T45" fmla="*/ 3708 h 5498"/>
                  <a:gd name="T46" fmla="*/ 2485 w 6522"/>
                  <a:gd name="T47" fmla="*/ 3053 h 5498"/>
                  <a:gd name="T48" fmla="*/ 2507 w 6522"/>
                  <a:gd name="T49" fmla="*/ 2918 h 5498"/>
                  <a:gd name="T50" fmla="*/ 2616 w 6522"/>
                  <a:gd name="T51" fmla="*/ 2788 h 5498"/>
                  <a:gd name="T52" fmla="*/ 2780 w 6522"/>
                  <a:gd name="T53" fmla="*/ 2738 h 5498"/>
                  <a:gd name="T54" fmla="*/ 2929 w 6522"/>
                  <a:gd name="T55" fmla="*/ 2778 h 5498"/>
                  <a:gd name="T56" fmla="*/ 3033 w 6522"/>
                  <a:gd name="T57" fmla="*/ 2881 h 5498"/>
                  <a:gd name="T58" fmla="*/ 3964 w 6522"/>
                  <a:gd name="T59" fmla="*/ 2972 h 5498"/>
                  <a:gd name="T60" fmla="*/ 4086 w 6522"/>
                  <a:gd name="T61" fmla="*/ 2884 h 5498"/>
                  <a:gd name="T62" fmla="*/ 4227 w 6522"/>
                  <a:gd name="T63" fmla="*/ 2871 h 5498"/>
                  <a:gd name="T64" fmla="*/ 5329 w 6522"/>
                  <a:gd name="T65" fmla="*/ 1555 h 5498"/>
                  <a:gd name="T66" fmla="*/ 5177 w 6522"/>
                  <a:gd name="T67" fmla="*/ 1424 h 5498"/>
                  <a:gd name="T68" fmla="*/ 5178 w 6522"/>
                  <a:gd name="T69" fmla="*/ 1405 h 5498"/>
                  <a:gd name="T70" fmla="*/ 5194 w 6522"/>
                  <a:gd name="T71" fmla="*/ 1393 h 5498"/>
                  <a:gd name="T72" fmla="*/ 0 w 6522"/>
                  <a:gd name="T73" fmla="*/ 0 h 5498"/>
                  <a:gd name="T74" fmla="*/ 629 w 6522"/>
                  <a:gd name="T75" fmla="*/ 807 h 5498"/>
                  <a:gd name="T76" fmla="*/ 416 w 6522"/>
                  <a:gd name="T77" fmla="*/ 2398 h 5498"/>
                  <a:gd name="T78" fmla="*/ 416 w 6522"/>
                  <a:gd name="T79" fmla="*/ 2695 h 5498"/>
                  <a:gd name="T80" fmla="*/ 629 w 6522"/>
                  <a:gd name="T81" fmla="*/ 4271 h 5498"/>
                  <a:gd name="T82" fmla="*/ 1217 w 6522"/>
                  <a:gd name="T83" fmla="*/ 5083 h 5498"/>
                  <a:gd name="T84" fmla="*/ 1514 w 6522"/>
                  <a:gd name="T85" fmla="*/ 5083 h 5498"/>
                  <a:gd name="T86" fmla="*/ 2925 w 6522"/>
                  <a:gd name="T87" fmla="*/ 4891 h 5498"/>
                  <a:gd name="T88" fmla="*/ 4039 w 6522"/>
                  <a:gd name="T89" fmla="*/ 4891 h 5498"/>
                  <a:gd name="T90" fmla="*/ 5448 w 6522"/>
                  <a:gd name="T91" fmla="*/ 5083 h 5498"/>
                  <a:gd name="T92" fmla="*/ 5744 w 6522"/>
                  <a:gd name="T93" fmla="*/ 5083 h 5498"/>
                  <a:gd name="T94" fmla="*/ 208 w 6522"/>
                  <a:gd name="T95" fmla="*/ 5498 h 5498"/>
                  <a:gd name="T96" fmla="*/ 77 w 6522"/>
                  <a:gd name="T97" fmla="*/ 5452 h 5498"/>
                  <a:gd name="T98" fmla="*/ 6 w 6522"/>
                  <a:gd name="T99" fmla="*/ 5338 h 5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22" h="5498">
                    <a:moveTo>
                      <a:pt x="5847" y="1274"/>
                    </a:moveTo>
                    <a:lnTo>
                      <a:pt x="5855" y="1274"/>
                    </a:lnTo>
                    <a:lnTo>
                      <a:pt x="5863" y="1280"/>
                    </a:lnTo>
                    <a:lnTo>
                      <a:pt x="5867" y="1286"/>
                    </a:lnTo>
                    <a:lnTo>
                      <a:pt x="5871" y="1292"/>
                    </a:lnTo>
                    <a:lnTo>
                      <a:pt x="5871" y="1300"/>
                    </a:lnTo>
                    <a:lnTo>
                      <a:pt x="5879" y="1957"/>
                    </a:lnTo>
                    <a:lnTo>
                      <a:pt x="5879" y="1965"/>
                    </a:lnTo>
                    <a:lnTo>
                      <a:pt x="5875" y="1970"/>
                    </a:lnTo>
                    <a:lnTo>
                      <a:pt x="5869" y="1974"/>
                    </a:lnTo>
                    <a:lnTo>
                      <a:pt x="5863" y="1978"/>
                    </a:lnTo>
                    <a:lnTo>
                      <a:pt x="5857" y="1980"/>
                    </a:lnTo>
                    <a:lnTo>
                      <a:pt x="5851" y="1980"/>
                    </a:lnTo>
                    <a:lnTo>
                      <a:pt x="5843" y="1978"/>
                    </a:lnTo>
                    <a:lnTo>
                      <a:pt x="5837" y="1974"/>
                    </a:lnTo>
                    <a:lnTo>
                      <a:pt x="5693" y="1856"/>
                    </a:lnTo>
                    <a:lnTo>
                      <a:pt x="5626" y="1800"/>
                    </a:lnTo>
                    <a:lnTo>
                      <a:pt x="4474" y="3088"/>
                    </a:lnTo>
                    <a:lnTo>
                      <a:pt x="4482" y="3126"/>
                    </a:lnTo>
                    <a:lnTo>
                      <a:pt x="4486" y="3163"/>
                    </a:lnTo>
                    <a:lnTo>
                      <a:pt x="4480" y="3223"/>
                    </a:lnTo>
                    <a:lnTo>
                      <a:pt x="4462" y="3278"/>
                    </a:lnTo>
                    <a:lnTo>
                      <a:pt x="4434" y="3330"/>
                    </a:lnTo>
                    <a:lnTo>
                      <a:pt x="4399" y="3373"/>
                    </a:lnTo>
                    <a:lnTo>
                      <a:pt x="4355" y="3409"/>
                    </a:lnTo>
                    <a:lnTo>
                      <a:pt x="4304" y="3436"/>
                    </a:lnTo>
                    <a:lnTo>
                      <a:pt x="4248" y="3454"/>
                    </a:lnTo>
                    <a:lnTo>
                      <a:pt x="4189" y="3460"/>
                    </a:lnTo>
                    <a:lnTo>
                      <a:pt x="4136" y="3454"/>
                    </a:lnTo>
                    <a:lnTo>
                      <a:pt x="4084" y="3440"/>
                    </a:lnTo>
                    <a:lnTo>
                      <a:pt x="4039" y="3419"/>
                    </a:lnTo>
                    <a:lnTo>
                      <a:pt x="3997" y="3389"/>
                    </a:lnTo>
                    <a:lnTo>
                      <a:pt x="3962" y="3351"/>
                    </a:lnTo>
                    <a:lnTo>
                      <a:pt x="3932" y="3310"/>
                    </a:lnTo>
                    <a:lnTo>
                      <a:pt x="3012" y="3219"/>
                    </a:lnTo>
                    <a:lnTo>
                      <a:pt x="2976" y="3256"/>
                    </a:lnTo>
                    <a:lnTo>
                      <a:pt x="2935" y="3288"/>
                    </a:lnTo>
                    <a:lnTo>
                      <a:pt x="2887" y="3310"/>
                    </a:lnTo>
                    <a:lnTo>
                      <a:pt x="2836" y="3326"/>
                    </a:lnTo>
                    <a:lnTo>
                      <a:pt x="2780" y="3332"/>
                    </a:lnTo>
                    <a:lnTo>
                      <a:pt x="2721" y="3324"/>
                    </a:lnTo>
                    <a:lnTo>
                      <a:pt x="2665" y="3308"/>
                    </a:lnTo>
                    <a:lnTo>
                      <a:pt x="1664" y="3986"/>
                    </a:lnTo>
                    <a:lnTo>
                      <a:pt x="1658" y="4046"/>
                    </a:lnTo>
                    <a:lnTo>
                      <a:pt x="1640" y="4101"/>
                    </a:lnTo>
                    <a:lnTo>
                      <a:pt x="1613" y="4151"/>
                    </a:lnTo>
                    <a:lnTo>
                      <a:pt x="1577" y="4194"/>
                    </a:lnTo>
                    <a:lnTo>
                      <a:pt x="1534" y="4230"/>
                    </a:lnTo>
                    <a:lnTo>
                      <a:pt x="1484" y="4258"/>
                    </a:lnTo>
                    <a:lnTo>
                      <a:pt x="1427" y="4275"/>
                    </a:lnTo>
                    <a:lnTo>
                      <a:pt x="1367" y="4281"/>
                    </a:lnTo>
                    <a:lnTo>
                      <a:pt x="1308" y="4275"/>
                    </a:lnTo>
                    <a:lnTo>
                      <a:pt x="1253" y="4258"/>
                    </a:lnTo>
                    <a:lnTo>
                      <a:pt x="1203" y="4230"/>
                    </a:lnTo>
                    <a:lnTo>
                      <a:pt x="1158" y="4194"/>
                    </a:lnTo>
                    <a:lnTo>
                      <a:pt x="1122" y="4151"/>
                    </a:lnTo>
                    <a:lnTo>
                      <a:pt x="1094" y="4099"/>
                    </a:lnTo>
                    <a:lnTo>
                      <a:pt x="1078" y="4044"/>
                    </a:lnTo>
                    <a:lnTo>
                      <a:pt x="1071" y="3984"/>
                    </a:lnTo>
                    <a:lnTo>
                      <a:pt x="1078" y="3925"/>
                    </a:lnTo>
                    <a:lnTo>
                      <a:pt x="1094" y="3870"/>
                    </a:lnTo>
                    <a:lnTo>
                      <a:pt x="1122" y="3818"/>
                    </a:lnTo>
                    <a:lnTo>
                      <a:pt x="1158" y="3775"/>
                    </a:lnTo>
                    <a:lnTo>
                      <a:pt x="1203" y="3739"/>
                    </a:lnTo>
                    <a:lnTo>
                      <a:pt x="1253" y="3711"/>
                    </a:lnTo>
                    <a:lnTo>
                      <a:pt x="1308" y="3694"/>
                    </a:lnTo>
                    <a:lnTo>
                      <a:pt x="1367" y="3688"/>
                    </a:lnTo>
                    <a:lnTo>
                      <a:pt x="1421" y="3694"/>
                    </a:lnTo>
                    <a:lnTo>
                      <a:pt x="1470" y="3708"/>
                    </a:lnTo>
                    <a:lnTo>
                      <a:pt x="1516" y="3729"/>
                    </a:lnTo>
                    <a:lnTo>
                      <a:pt x="2487" y="3070"/>
                    </a:lnTo>
                    <a:lnTo>
                      <a:pt x="2485" y="3053"/>
                    </a:lnTo>
                    <a:lnTo>
                      <a:pt x="2485" y="3035"/>
                    </a:lnTo>
                    <a:lnTo>
                      <a:pt x="2491" y="2974"/>
                    </a:lnTo>
                    <a:lnTo>
                      <a:pt x="2507" y="2918"/>
                    </a:lnTo>
                    <a:lnTo>
                      <a:pt x="2535" y="2869"/>
                    </a:lnTo>
                    <a:lnTo>
                      <a:pt x="2570" y="2825"/>
                    </a:lnTo>
                    <a:lnTo>
                      <a:pt x="2616" y="2788"/>
                    </a:lnTo>
                    <a:lnTo>
                      <a:pt x="2665" y="2762"/>
                    </a:lnTo>
                    <a:lnTo>
                      <a:pt x="2721" y="2744"/>
                    </a:lnTo>
                    <a:lnTo>
                      <a:pt x="2780" y="2738"/>
                    </a:lnTo>
                    <a:lnTo>
                      <a:pt x="2834" y="2742"/>
                    </a:lnTo>
                    <a:lnTo>
                      <a:pt x="2883" y="2756"/>
                    </a:lnTo>
                    <a:lnTo>
                      <a:pt x="2929" y="2778"/>
                    </a:lnTo>
                    <a:lnTo>
                      <a:pt x="2968" y="2805"/>
                    </a:lnTo>
                    <a:lnTo>
                      <a:pt x="3004" y="2839"/>
                    </a:lnTo>
                    <a:lnTo>
                      <a:pt x="3033" y="2881"/>
                    </a:lnTo>
                    <a:lnTo>
                      <a:pt x="3055" y="2924"/>
                    </a:lnTo>
                    <a:lnTo>
                      <a:pt x="3934" y="3011"/>
                    </a:lnTo>
                    <a:lnTo>
                      <a:pt x="3964" y="2972"/>
                    </a:lnTo>
                    <a:lnTo>
                      <a:pt x="3999" y="2936"/>
                    </a:lnTo>
                    <a:lnTo>
                      <a:pt x="4041" y="2906"/>
                    </a:lnTo>
                    <a:lnTo>
                      <a:pt x="4086" y="2884"/>
                    </a:lnTo>
                    <a:lnTo>
                      <a:pt x="4136" y="2871"/>
                    </a:lnTo>
                    <a:lnTo>
                      <a:pt x="4189" y="2867"/>
                    </a:lnTo>
                    <a:lnTo>
                      <a:pt x="4227" y="2871"/>
                    </a:lnTo>
                    <a:lnTo>
                      <a:pt x="4264" y="2879"/>
                    </a:lnTo>
                    <a:lnTo>
                      <a:pt x="5398" y="1612"/>
                    </a:lnTo>
                    <a:lnTo>
                      <a:pt x="5329" y="1555"/>
                    </a:lnTo>
                    <a:lnTo>
                      <a:pt x="5184" y="1436"/>
                    </a:lnTo>
                    <a:lnTo>
                      <a:pt x="5180" y="1430"/>
                    </a:lnTo>
                    <a:lnTo>
                      <a:pt x="5177" y="1424"/>
                    </a:lnTo>
                    <a:lnTo>
                      <a:pt x="5175" y="1418"/>
                    </a:lnTo>
                    <a:lnTo>
                      <a:pt x="5175" y="1411"/>
                    </a:lnTo>
                    <a:lnTo>
                      <a:pt x="5178" y="1405"/>
                    </a:lnTo>
                    <a:lnTo>
                      <a:pt x="5182" y="1399"/>
                    </a:lnTo>
                    <a:lnTo>
                      <a:pt x="5186" y="1395"/>
                    </a:lnTo>
                    <a:lnTo>
                      <a:pt x="5194" y="1393"/>
                    </a:lnTo>
                    <a:lnTo>
                      <a:pt x="5839" y="1274"/>
                    </a:lnTo>
                    <a:lnTo>
                      <a:pt x="5847" y="1274"/>
                    </a:lnTo>
                    <a:close/>
                    <a:moveTo>
                      <a:pt x="0" y="0"/>
                    </a:moveTo>
                    <a:lnTo>
                      <a:pt x="416" y="0"/>
                    </a:lnTo>
                    <a:lnTo>
                      <a:pt x="416" y="807"/>
                    </a:lnTo>
                    <a:lnTo>
                      <a:pt x="629" y="807"/>
                    </a:lnTo>
                    <a:lnTo>
                      <a:pt x="629" y="1104"/>
                    </a:lnTo>
                    <a:lnTo>
                      <a:pt x="416" y="1104"/>
                    </a:lnTo>
                    <a:lnTo>
                      <a:pt x="416" y="2398"/>
                    </a:lnTo>
                    <a:lnTo>
                      <a:pt x="629" y="2398"/>
                    </a:lnTo>
                    <a:lnTo>
                      <a:pt x="629" y="2695"/>
                    </a:lnTo>
                    <a:lnTo>
                      <a:pt x="416" y="2695"/>
                    </a:lnTo>
                    <a:lnTo>
                      <a:pt x="416" y="3975"/>
                    </a:lnTo>
                    <a:lnTo>
                      <a:pt x="629" y="3975"/>
                    </a:lnTo>
                    <a:lnTo>
                      <a:pt x="629" y="4271"/>
                    </a:lnTo>
                    <a:lnTo>
                      <a:pt x="416" y="4271"/>
                    </a:lnTo>
                    <a:lnTo>
                      <a:pt x="416" y="5083"/>
                    </a:lnTo>
                    <a:lnTo>
                      <a:pt x="1217" y="5083"/>
                    </a:lnTo>
                    <a:lnTo>
                      <a:pt x="1217" y="4891"/>
                    </a:lnTo>
                    <a:lnTo>
                      <a:pt x="1514" y="4891"/>
                    </a:lnTo>
                    <a:lnTo>
                      <a:pt x="1514" y="5083"/>
                    </a:lnTo>
                    <a:lnTo>
                      <a:pt x="2628" y="5083"/>
                    </a:lnTo>
                    <a:lnTo>
                      <a:pt x="2628" y="4891"/>
                    </a:lnTo>
                    <a:lnTo>
                      <a:pt x="2925" y="4891"/>
                    </a:lnTo>
                    <a:lnTo>
                      <a:pt x="2925" y="5083"/>
                    </a:lnTo>
                    <a:lnTo>
                      <a:pt x="4039" y="5083"/>
                    </a:lnTo>
                    <a:lnTo>
                      <a:pt x="4039" y="4891"/>
                    </a:lnTo>
                    <a:lnTo>
                      <a:pt x="4334" y="4891"/>
                    </a:lnTo>
                    <a:lnTo>
                      <a:pt x="4334" y="5083"/>
                    </a:lnTo>
                    <a:lnTo>
                      <a:pt x="5448" y="5083"/>
                    </a:lnTo>
                    <a:lnTo>
                      <a:pt x="5448" y="4891"/>
                    </a:lnTo>
                    <a:lnTo>
                      <a:pt x="5744" y="4891"/>
                    </a:lnTo>
                    <a:lnTo>
                      <a:pt x="5744" y="5083"/>
                    </a:lnTo>
                    <a:lnTo>
                      <a:pt x="6522" y="5083"/>
                    </a:lnTo>
                    <a:lnTo>
                      <a:pt x="6522" y="5498"/>
                    </a:lnTo>
                    <a:lnTo>
                      <a:pt x="208" y="5498"/>
                    </a:lnTo>
                    <a:lnTo>
                      <a:pt x="160" y="5492"/>
                    </a:lnTo>
                    <a:lnTo>
                      <a:pt x="117" y="5478"/>
                    </a:lnTo>
                    <a:lnTo>
                      <a:pt x="77" y="5452"/>
                    </a:lnTo>
                    <a:lnTo>
                      <a:pt x="46" y="5421"/>
                    </a:lnTo>
                    <a:lnTo>
                      <a:pt x="22" y="5381"/>
                    </a:lnTo>
                    <a:lnTo>
                      <a:pt x="6" y="5338"/>
                    </a:lnTo>
                    <a:lnTo>
                      <a:pt x="0" y="5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 bwMode="gray">
            <a:xfrm>
              <a:off x="4857399" y="797951"/>
              <a:ext cx="3655520" cy="99669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t"/>
            <a:lstStyle/>
            <a:p>
              <a:pPr>
                <a:lnSpc>
                  <a:spcPct val="114000"/>
                </a:lnSpc>
                <a:spcBef>
                  <a:spcPts val="1200"/>
                </a:spcBef>
                <a:buSzPct val="90000"/>
              </a:pPr>
              <a:endParaRPr lang="en-US" sz="1100" dirty="0">
                <a:solidFill>
                  <a:srgbClr val="002776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4857399" y="787182"/>
              <a:ext cx="3640654" cy="274320"/>
            </a:xfrm>
            <a:prstGeom prst="rect">
              <a:avLst/>
            </a:prstGeom>
            <a:solidFill>
              <a:schemeClr val="accent2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>
                  <a:solidFill>
                    <a:srgbClr val="FFFFFF"/>
                  </a:solidFill>
                </a:rPr>
                <a:t>Internal Factors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549920" y="1157156"/>
              <a:ext cx="2151099" cy="501055"/>
              <a:chOff x="5704485" y="2366440"/>
              <a:chExt cx="2151099" cy="519404"/>
            </a:xfrm>
          </p:grpSpPr>
          <p:sp>
            <p:nvSpPr>
              <p:cNvPr id="32" name="Freeform 131"/>
              <p:cNvSpPr>
                <a:spLocks noChangeAspect="1" noEditPoints="1"/>
              </p:cNvSpPr>
              <p:nvPr/>
            </p:nvSpPr>
            <p:spPr bwMode="auto">
              <a:xfrm>
                <a:off x="5765920" y="2413177"/>
                <a:ext cx="419346" cy="270993"/>
              </a:xfrm>
              <a:custGeom>
                <a:avLst/>
                <a:gdLst>
                  <a:gd name="T0" fmla="*/ 2958 w 3751"/>
                  <a:gd name="T1" fmla="*/ 1980 h 2424"/>
                  <a:gd name="T2" fmla="*/ 2858 w 3751"/>
                  <a:gd name="T3" fmla="*/ 2201 h 2424"/>
                  <a:gd name="T4" fmla="*/ 3406 w 3751"/>
                  <a:gd name="T5" fmla="*/ 2201 h 2424"/>
                  <a:gd name="T6" fmla="*/ 3305 w 3751"/>
                  <a:gd name="T7" fmla="*/ 1980 h 2424"/>
                  <a:gd name="T8" fmla="*/ 2958 w 3751"/>
                  <a:gd name="T9" fmla="*/ 1980 h 2424"/>
                  <a:gd name="T10" fmla="*/ 1703 w 3751"/>
                  <a:gd name="T11" fmla="*/ 1980 h 2424"/>
                  <a:gd name="T12" fmla="*/ 1601 w 3751"/>
                  <a:gd name="T13" fmla="*/ 2201 h 2424"/>
                  <a:gd name="T14" fmla="*/ 2150 w 3751"/>
                  <a:gd name="T15" fmla="*/ 2201 h 2424"/>
                  <a:gd name="T16" fmla="*/ 2049 w 3751"/>
                  <a:gd name="T17" fmla="*/ 1980 h 2424"/>
                  <a:gd name="T18" fmla="*/ 1703 w 3751"/>
                  <a:gd name="T19" fmla="*/ 1980 h 2424"/>
                  <a:gd name="T20" fmla="*/ 446 w 3751"/>
                  <a:gd name="T21" fmla="*/ 1980 h 2424"/>
                  <a:gd name="T22" fmla="*/ 346 w 3751"/>
                  <a:gd name="T23" fmla="*/ 2201 h 2424"/>
                  <a:gd name="T24" fmla="*/ 894 w 3751"/>
                  <a:gd name="T25" fmla="*/ 2201 h 2424"/>
                  <a:gd name="T26" fmla="*/ 794 w 3751"/>
                  <a:gd name="T27" fmla="*/ 1980 h 2424"/>
                  <a:gd name="T28" fmla="*/ 446 w 3751"/>
                  <a:gd name="T29" fmla="*/ 1980 h 2424"/>
                  <a:gd name="T30" fmla="*/ 2815 w 3751"/>
                  <a:gd name="T31" fmla="*/ 1757 h 2424"/>
                  <a:gd name="T32" fmla="*/ 3448 w 3751"/>
                  <a:gd name="T33" fmla="*/ 1757 h 2424"/>
                  <a:gd name="T34" fmla="*/ 3751 w 3751"/>
                  <a:gd name="T35" fmla="*/ 2424 h 2424"/>
                  <a:gd name="T36" fmla="*/ 2512 w 3751"/>
                  <a:gd name="T37" fmla="*/ 2424 h 2424"/>
                  <a:gd name="T38" fmla="*/ 2815 w 3751"/>
                  <a:gd name="T39" fmla="*/ 1757 h 2424"/>
                  <a:gd name="T40" fmla="*/ 1558 w 3751"/>
                  <a:gd name="T41" fmla="*/ 1757 h 2424"/>
                  <a:gd name="T42" fmla="*/ 2193 w 3751"/>
                  <a:gd name="T43" fmla="*/ 1757 h 2424"/>
                  <a:gd name="T44" fmla="*/ 2495 w 3751"/>
                  <a:gd name="T45" fmla="*/ 2424 h 2424"/>
                  <a:gd name="T46" fmla="*/ 1256 w 3751"/>
                  <a:gd name="T47" fmla="*/ 2424 h 2424"/>
                  <a:gd name="T48" fmla="*/ 1558 w 3751"/>
                  <a:gd name="T49" fmla="*/ 1757 h 2424"/>
                  <a:gd name="T50" fmla="*/ 303 w 3751"/>
                  <a:gd name="T51" fmla="*/ 1757 h 2424"/>
                  <a:gd name="T52" fmla="*/ 937 w 3751"/>
                  <a:gd name="T53" fmla="*/ 1757 h 2424"/>
                  <a:gd name="T54" fmla="*/ 1240 w 3751"/>
                  <a:gd name="T55" fmla="*/ 2424 h 2424"/>
                  <a:gd name="T56" fmla="*/ 0 w 3751"/>
                  <a:gd name="T57" fmla="*/ 2424 h 2424"/>
                  <a:gd name="T58" fmla="*/ 303 w 3751"/>
                  <a:gd name="T59" fmla="*/ 1757 h 2424"/>
                  <a:gd name="T60" fmla="*/ 2306 w 3751"/>
                  <a:gd name="T61" fmla="*/ 1089 h 2424"/>
                  <a:gd name="T62" fmla="*/ 2205 w 3751"/>
                  <a:gd name="T63" fmla="*/ 1310 h 2424"/>
                  <a:gd name="T64" fmla="*/ 2753 w 3751"/>
                  <a:gd name="T65" fmla="*/ 1310 h 2424"/>
                  <a:gd name="T66" fmla="*/ 2653 w 3751"/>
                  <a:gd name="T67" fmla="*/ 1089 h 2424"/>
                  <a:gd name="T68" fmla="*/ 2306 w 3751"/>
                  <a:gd name="T69" fmla="*/ 1089 h 2424"/>
                  <a:gd name="T70" fmla="*/ 1046 w 3751"/>
                  <a:gd name="T71" fmla="*/ 1089 h 2424"/>
                  <a:gd name="T72" fmla="*/ 946 w 3751"/>
                  <a:gd name="T73" fmla="*/ 1310 h 2424"/>
                  <a:gd name="T74" fmla="*/ 1494 w 3751"/>
                  <a:gd name="T75" fmla="*/ 1310 h 2424"/>
                  <a:gd name="T76" fmla="*/ 1394 w 3751"/>
                  <a:gd name="T77" fmla="*/ 1089 h 2424"/>
                  <a:gd name="T78" fmla="*/ 1046 w 3751"/>
                  <a:gd name="T79" fmla="*/ 1089 h 2424"/>
                  <a:gd name="T80" fmla="*/ 2162 w 3751"/>
                  <a:gd name="T81" fmla="*/ 866 h 2424"/>
                  <a:gd name="T82" fmla="*/ 2797 w 3751"/>
                  <a:gd name="T83" fmla="*/ 866 h 2424"/>
                  <a:gd name="T84" fmla="*/ 3099 w 3751"/>
                  <a:gd name="T85" fmla="*/ 1532 h 2424"/>
                  <a:gd name="T86" fmla="*/ 1860 w 3751"/>
                  <a:gd name="T87" fmla="*/ 1532 h 2424"/>
                  <a:gd name="T88" fmla="*/ 2162 w 3751"/>
                  <a:gd name="T89" fmla="*/ 866 h 2424"/>
                  <a:gd name="T90" fmla="*/ 903 w 3751"/>
                  <a:gd name="T91" fmla="*/ 866 h 2424"/>
                  <a:gd name="T92" fmla="*/ 1538 w 3751"/>
                  <a:gd name="T93" fmla="*/ 866 h 2424"/>
                  <a:gd name="T94" fmla="*/ 1840 w 3751"/>
                  <a:gd name="T95" fmla="*/ 1532 h 2424"/>
                  <a:gd name="T96" fmla="*/ 601 w 3751"/>
                  <a:gd name="T97" fmla="*/ 1532 h 2424"/>
                  <a:gd name="T98" fmla="*/ 903 w 3751"/>
                  <a:gd name="T99" fmla="*/ 866 h 2424"/>
                  <a:gd name="T100" fmla="*/ 1703 w 3751"/>
                  <a:gd name="T101" fmla="*/ 223 h 2424"/>
                  <a:gd name="T102" fmla="*/ 1601 w 3751"/>
                  <a:gd name="T103" fmla="*/ 445 h 2424"/>
                  <a:gd name="T104" fmla="*/ 2150 w 3751"/>
                  <a:gd name="T105" fmla="*/ 445 h 2424"/>
                  <a:gd name="T106" fmla="*/ 2049 w 3751"/>
                  <a:gd name="T107" fmla="*/ 223 h 2424"/>
                  <a:gd name="T108" fmla="*/ 1703 w 3751"/>
                  <a:gd name="T109" fmla="*/ 223 h 2424"/>
                  <a:gd name="T110" fmla="*/ 1558 w 3751"/>
                  <a:gd name="T111" fmla="*/ 0 h 2424"/>
                  <a:gd name="T112" fmla="*/ 2193 w 3751"/>
                  <a:gd name="T113" fmla="*/ 0 h 2424"/>
                  <a:gd name="T114" fmla="*/ 2495 w 3751"/>
                  <a:gd name="T115" fmla="*/ 668 h 2424"/>
                  <a:gd name="T116" fmla="*/ 1256 w 3751"/>
                  <a:gd name="T117" fmla="*/ 668 h 2424"/>
                  <a:gd name="T118" fmla="*/ 1558 w 3751"/>
                  <a:gd name="T119" fmla="*/ 0 h 2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51" h="2424">
                    <a:moveTo>
                      <a:pt x="2958" y="1980"/>
                    </a:moveTo>
                    <a:lnTo>
                      <a:pt x="2858" y="2201"/>
                    </a:lnTo>
                    <a:lnTo>
                      <a:pt x="3406" y="2201"/>
                    </a:lnTo>
                    <a:lnTo>
                      <a:pt x="3305" y="1980"/>
                    </a:lnTo>
                    <a:lnTo>
                      <a:pt x="2958" y="1980"/>
                    </a:lnTo>
                    <a:close/>
                    <a:moveTo>
                      <a:pt x="1703" y="1980"/>
                    </a:moveTo>
                    <a:lnTo>
                      <a:pt x="1601" y="2201"/>
                    </a:lnTo>
                    <a:lnTo>
                      <a:pt x="2150" y="2201"/>
                    </a:lnTo>
                    <a:lnTo>
                      <a:pt x="2049" y="1980"/>
                    </a:lnTo>
                    <a:lnTo>
                      <a:pt x="1703" y="1980"/>
                    </a:lnTo>
                    <a:close/>
                    <a:moveTo>
                      <a:pt x="446" y="1980"/>
                    </a:moveTo>
                    <a:lnTo>
                      <a:pt x="346" y="2201"/>
                    </a:lnTo>
                    <a:lnTo>
                      <a:pt x="894" y="2201"/>
                    </a:lnTo>
                    <a:lnTo>
                      <a:pt x="794" y="1980"/>
                    </a:lnTo>
                    <a:lnTo>
                      <a:pt x="446" y="1980"/>
                    </a:lnTo>
                    <a:close/>
                    <a:moveTo>
                      <a:pt x="2815" y="1757"/>
                    </a:moveTo>
                    <a:lnTo>
                      <a:pt x="3448" y="1757"/>
                    </a:lnTo>
                    <a:lnTo>
                      <a:pt x="3751" y="2424"/>
                    </a:lnTo>
                    <a:lnTo>
                      <a:pt x="2512" y="2424"/>
                    </a:lnTo>
                    <a:lnTo>
                      <a:pt x="2815" y="1757"/>
                    </a:lnTo>
                    <a:close/>
                    <a:moveTo>
                      <a:pt x="1558" y="1757"/>
                    </a:moveTo>
                    <a:lnTo>
                      <a:pt x="2193" y="1757"/>
                    </a:lnTo>
                    <a:lnTo>
                      <a:pt x="2495" y="2424"/>
                    </a:lnTo>
                    <a:lnTo>
                      <a:pt x="1256" y="2424"/>
                    </a:lnTo>
                    <a:lnTo>
                      <a:pt x="1558" y="1757"/>
                    </a:lnTo>
                    <a:close/>
                    <a:moveTo>
                      <a:pt x="303" y="1757"/>
                    </a:moveTo>
                    <a:lnTo>
                      <a:pt x="937" y="1757"/>
                    </a:lnTo>
                    <a:lnTo>
                      <a:pt x="1240" y="2424"/>
                    </a:lnTo>
                    <a:lnTo>
                      <a:pt x="0" y="2424"/>
                    </a:lnTo>
                    <a:lnTo>
                      <a:pt x="303" y="1757"/>
                    </a:lnTo>
                    <a:close/>
                    <a:moveTo>
                      <a:pt x="2306" y="1089"/>
                    </a:moveTo>
                    <a:lnTo>
                      <a:pt x="2205" y="1310"/>
                    </a:lnTo>
                    <a:lnTo>
                      <a:pt x="2753" y="1310"/>
                    </a:lnTo>
                    <a:lnTo>
                      <a:pt x="2653" y="1089"/>
                    </a:lnTo>
                    <a:lnTo>
                      <a:pt x="2306" y="1089"/>
                    </a:lnTo>
                    <a:close/>
                    <a:moveTo>
                      <a:pt x="1046" y="1089"/>
                    </a:moveTo>
                    <a:lnTo>
                      <a:pt x="946" y="1310"/>
                    </a:lnTo>
                    <a:lnTo>
                      <a:pt x="1494" y="1310"/>
                    </a:lnTo>
                    <a:lnTo>
                      <a:pt x="1394" y="1089"/>
                    </a:lnTo>
                    <a:lnTo>
                      <a:pt x="1046" y="1089"/>
                    </a:lnTo>
                    <a:close/>
                    <a:moveTo>
                      <a:pt x="2162" y="866"/>
                    </a:moveTo>
                    <a:lnTo>
                      <a:pt x="2797" y="866"/>
                    </a:lnTo>
                    <a:lnTo>
                      <a:pt x="3099" y="1532"/>
                    </a:lnTo>
                    <a:lnTo>
                      <a:pt x="1860" y="1532"/>
                    </a:lnTo>
                    <a:lnTo>
                      <a:pt x="2162" y="866"/>
                    </a:lnTo>
                    <a:close/>
                    <a:moveTo>
                      <a:pt x="903" y="866"/>
                    </a:moveTo>
                    <a:lnTo>
                      <a:pt x="1538" y="866"/>
                    </a:lnTo>
                    <a:lnTo>
                      <a:pt x="1840" y="1532"/>
                    </a:lnTo>
                    <a:lnTo>
                      <a:pt x="601" y="1532"/>
                    </a:lnTo>
                    <a:lnTo>
                      <a:pt x="903" y="866"/>
                    </a:lnTo>
                    <a:close/>
                    <a:moveTo>
                      <a:pt x="1703" y="223"/>
                    </a:moveTo>
                    <a:lnTo>
                      <a:pt x="1601" y="445"/>
                    </a:lnTo>
                    <a:lnTo>
                      <a:pt x="2150" y="445"/>
                    </a:lnTo>
                    <a:lnTo>
                      <a:pt x="2049" y="223"/>
                    </a:lnTo>
                    <a:lnTo>
                      <a:pt x="1703" y="223"/>
                    </a:lnTo>
                    <a:close/>
                    <a:moveTo>
                      <a:pt x="1558" y="0"/>
                    </a:moveTo>
                    <a:lnTo>
                      <a:pt x="2193" y="0"/>
                    </a:lnTo>
                    <a:lnTo>
                      <a:pt x="2495" y="668"/>
                    </a:lnTo>
                    <a:lnTo>
                      <a:pt x="1256" y="668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6387230" y="2579696"/>
                <a:ext cx="633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Freeform 75"/>
              <p:cNvSpPr>
                <a:spLocks noChangeAspect="1" noEditPoints="1"/>
              </p:cNvSpPr>
              <p:nvPr/>
            </p:nvSpPr>
            <p:spPr bwMode="auto">
              <a:xfrm>
                <a:off x="7251986" y="2366440"/>
                <a:ext cx="433701" cy="339960"/>
              </a:xfrm>
              <a:custGeom>
                <a:avLst/>
                <a:gdLst>
                  <a:gd name="T0" fmla="*/ 334 w 347"/>
                  <a:gd name="T1" fmla="*/ 245 h 272"/>
                  <a:gd name="T2" fmla="*/ 334 w 347"/>
                  <a:gd name="T3" fmla="*/ 40 h 272"/>
                  <a:gd name="T4" fmla="*/ 341 w 347"/>
                  <a:gd name="T5" fmla="*/ 40 h 272"/>
                  <a:gd name="T6" fmla="*/ 341 w 347"/>
                  <a:gd name="T7" fmla="*/ 28 h 272"/>
                  <a:gd name="T8" fmla="*/ 276 w 347"/>
                  <a:gd name="T9" fmla="*/ 28 h 272"/>
                  <a:gd name="T10" fmla="*/ 276 w 347"/>
                  <a:gd name="T11" fmla="*/ 0 h 272"/>
                  <a:gd name="T12" fmla="*/ 74 w 347"/>
                  <a:gd name="T13" fmla="*/ 0 h 272"/>
                  <a:gd name="T14" fmla="*/ 74 w 347"/>
                  <a:gd name="T15" fmla="*/ 28 h 272"/>
                  <a:gd name="T16" fmla="*/ 7 w 347"/>
                  <a:gd name="T17" fmla="*/ 28 h 272"/>
                  <a:gd name="T18" fmla="*/ 7 w 347"/>
                  <a:gd name="T19" fmla="*/ 40 h 272"/>
                  <a:gd name="T20" fmla="*/ 13 w 347"/>
                  <a:gd name="T21" fmla="*/ 40 h 272"/>
                  <a:gd name="T22" fmla="*/ 13 w 347"/>
                  <a:gd name="T23" fmla="*/ 245 h 272"/>
                  <a:gd name="T24" fmla="*/ 0 w 347"/>
                  <a:gd name="T25" fmla="*/ 245 h 272"/>
                  <a:gd name="T26" fmla="*/ 0 w 347"/>
                  <a:gd name="T27" fmla="*/ 272 h 272"/>
                  <a:gd name="T28" fmla="*/ 347 w 347"/>
                  <a:gd name="T29" fmla="*/ 272 h 272"/>
                  <a:gd name="T30" fmla="*/ 347 w 347"/>
                  <a:gd name="T31" fmla="*/ 245 h 272"/>
                  <a:gd name="T32" fmla="*/ 334 w 347"/>
                  <a:gd name="T33" fmla="*/ 245 h 272"/>
                  <a:gd name="T34" fmla="*/ 129 w 347"/>
                  <a:gd name="T35" fmla="*/ 232 h 272"/>
                  <a:gd name="T36" fmla="*/ 36 w 347"/>
                  <a:gd name="T37" fmla="*/ 232 h 272"/>
                  <a:gd name="T38" fmla="*/ 36 w 347"/>
                  <a:gd name="T39" fmla="*/ 190 h 272"/>
                  <a:gd name="T40" fmla="*/ 129 w 347"/>
                  <a:gd name="T41" fmla="*/ 190 h 272"/>
                  <a:gd name="T42" fmla="*/ 129 w 347"/>
                  <a:gd name="T43" fmla="*/ 232 h 272"/>
                  <a:gd name="T44" fmla="*/ 129 w 347"/>
                  <a:gd name="T45" fmla="*/ 165 h 272"/>
                  <a:gd name="T46" fmla="*/ 36 w 347"/>
                  <a:gd name="T47" fmla="*/ 165 h 272"/>
                  <a:gd name="T48" fmla="*/ 36 w 347"/>
                  <a:gd name="T49" fmla="*/ 123 h 272"/>
                  <a:gd name="T50" fmla="*/ 129 w 347"/>
                  <a:gd name="T51" fmla="*/ 123 h 272"/>
                  <a:gd name="T52" fmla="*/ 129 w 347"/>
                  <a:gd name="T53" fmla="*/ 165 h 272"/>
                  <a:gd name="T54" fmla="*/ 129 w 347"/>
                  <a:gd name="T55" fmla="*/ 99 h 272"/>
                  <a:gd name="T56" fmla="*/ 36 w 347"/>
                  <a:gd name="T57" fmla="*/ 99 h 272"/>
                  <a:gd name="T58" fmla="*/ 36 w 347"/>
                  <a:gd name="T59" fmla="*/ 55 h 272"/>
                  <a:gd name="T60" fmla="*/ 129 w 347"/>
                  <a:gd name="T61" fmla="*/ 55 h 272"/>
                  <a:gd name="T62" fmla="*/ 129 w 347"/>
                  <a:gd name="T63" fmla="*/ 99 h 272"/>
                  <a:gd name="T64" fmla="*/ 196 w 347"/>
                  <a:gd name="T65" fmla="*/ 245 h 272"/>
                  <a:gd name="T66" fmla="*/ 154 w 347"/>
                  <a:gd name="T67" fmla="*/ 245 h 272"/>
                  <a:gd name="T68" fmla="*/ 154 w 347"/>
                  <a:gd name="T69" fmla="*/ 190 h 272"/>
                  <a:gd name="T70" fmla="*/ 196 w 347"/>
                  <a:gd name="T71" fmla="*/ 190 h 272"/>
                  <a:gd name="T72" fmla="*/ 196 w 347"/>
                  <a:gd name="T73" fmla="*/ 245 h 272"/>
                  <a:gd name="T74" fmla="*/ 196 w 347"/>
                  <a:gd name="T75" fmla="*/ 165 h 272"/>
                  <a:gd name="T76" fmla="*/ 154 w 347"/>
                  <a:gd name="T77" fmla="*/ 165 h 272"/>
                  <a:gd name="T78" fmla="*/ 154 w 347"/>
                  <a:gd name="T79" fmla="*/ 123 h 272"/>
                  <a:gd name="T80" fmla="*/ 196 w 347"/>
                  <a:gd name="T81" fmla="*/ 123 h 272"/>
                  <a:gd name="T82" fmla="*/ 196 w 347"/>
                  <a:gd name="T83" fmla="*/ 165 h 272"/>
                  <a:gd name="T84" fmla="*/ 196 w 347"/>
                  <a:gd name="T85" fmla="*/ 99 h 272"/>
                  <a:gd name="T86" fmla="*/ 154 w 347"/>
                  <a:gd name="T87" fmla="*/ 99 h 272"/>
                  <a:gd name="T88" fmla="*/ 154 w 347"/>
                  <a:gd name="T89" fmla="*/ 55 h 272"/>
                  <a:gd name="T90" fmla="*/ 196 w 347"/>
                  <a:gd name="T91" fmla="*/ 55 h 272"/>
                  <a:gd name="T92" fmla="*/ 196 w 347"/>
                  <a:gd name="T93" fmla="*/ 99 h 272"/>
                  <a:gd name="T94" fmla="*/ 313 w 347"/>
                  <a:gd name="T95" fmla="*/ 232 h 272"/>
                  <a:gd name="T96" fmla="*/ 219 w 347"/>
                  <a:gd name="T97" fmla="*/ 232 h 272"/>
                  <a:gd name="T98" fmla="*/ 219 w 347"/>
                  <a:gd name="T99" fmla="*/ 190 h 272"/>
                  <a:gd name="T100" fmla="*/ 313 w 347"/>
                  <a:gd name="T101" fmla="*/ 190 h 272"/>
                  <a:gd name="T102" fmla="*/ 313 w 347"/>
                  <a:gd name="T103" fmla="*/ 232 h 272"/>
                  <a:gd name="T104" fmla="*/ 313 w 347"/>
                  <a:gd name="T105" fmla="*/ 165 h 272"/>
                  <a:gd name="T106" fmla="*/ 219 w 347"/>
                  <a:gd name="T107" fmla="*/ 165 h 272"/>
                  <a:gd name="T108" fmla="*/ 219 w 347"/>
                  <a:gd name="T109" fmla="*/ 123 h 272"/>
                  <a:gd name="T110" fmla="*/ 313 w 347"/>
                  <a:gd name="T111" fmla="*/ 123 h 272"/>
                  <a:gd name="T112" fmla="*/ 313 w 347"/>
                  <a:gd name="T113" fmla="*/ 165 h 272"/>
                  <a:gd name="T114" fmla="*/ 313 w 347"/>
                  <a:gd name="T115" fmla="*/ 99 h 272"/>
                  <a:gd name="T116" fmla="*/ 219 w 347"/>
                  <a:gd name="T117" fmla="*/ 99 h 272"/>
                  <a:gd name="T118" fmla="*/ 219 w 347"/>
                  <a:gd name="T119" fmla="*/ 55 h 272"/>
                  <a:gd name="T120" fmla="*/ 313 w 347"/>
                  <a:gd name="T121" fmla="*/ 55 h 272"/>
                  <a:gd name="T122" fmla="*/ 313 w 347"/>
                  <a:gd name="T123" fmla="*/ 9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272">
                    <a:moveTo>
                      <a:pt x="334" y="245"/>
                    </a:moveTo>
                    <a:lnTo>
                      <a:pt x="334" y="40"/>
                    </a:lnTo>
                    <a:lnTo>
                      <a:pt x="341" y="40"/>
                    </a:lnTo>
                    <a:lnTo>
                      <a:pt x="341" y="28"/>
                    </a:lnTo>
                    <a:lnTo>
                      <a:pt x="276" y="28"/>
                    </a:lnTo>
                    <a:lnTo>
                      <a:pt x="276" y="0"/>
                    </a:lnTo>
                    <a:lnTo>
                      <a:pt x="74" y="0"/>
                    </a:lnTo>
                    <a:lnTo>
                      <a:pt x="74" y="28"/>
                    </a:lnTo>
                    <a:lnTo>
                      <a:pt x="7" y="28"/>
                    </a:lnTo>
                    <a:lnTo>
                      <a:pt x="7" y="40"/>
                    </a:lnTo>
                    <a:lnTo>
                      <a:pt x="13" y="40"/>
                    </a:lnTo>
                    <a:lnTo>
                      <a:pt x="13" y="245"/>
                    </a:lnTo>
                    <a:lnTo>
                      <a:pt x="0" y="245"/>
                    </a:lnTo>
                    <a:lnTo>
                      <a:pt x="0" y="272"/>
                    </a:lnTo>
                    <a:lnTo>
                      <a:pt x="347" y="272"/>
                    </a:lnTo>
                    <a:lnTo>
                      <a:pt x="347" y="245"/>
                    </a:lnTo>
                    <a:lnTo>
                      <a:pt x="334" y="245"/>
                    </a:lnTo>
                    <a:close/>
                    <a:moveTo>
                      <a:pt x="129" y="232"/>
                    </a:moveTo>
                    <a:lnTo>
                      <a:pt x="36" y="232"/>
                    </a:lnTo>
                    <a:lnTo>
                      <a:pt x="36" y="190"/>
                    </a:lnTo>
                    <a:lnTo>
                      <a:pt x="129" y="190"/>
                    </a:lnTo>
                    <a:lnTo>
                      <a:pt x="129" y="232"/>
                    </a:lnTo>
                    <a:close/>
                    <a:moveTo>
                      <a:pt x="129" y="165"/>
                    </a:moveTo>
                    <a:lnTo>
                      <a:pt x="36" y="165"/>
                    </a:lnTo>
                    <a:lnTo>
                      <a:pt x="36" y="123"/>
                    </a:lnTo>
                    <a:lnTo>
                      <a:pt x="129" y="123"/>
                    </a:lnTo>
                    <a:lnTo>
                      <a:pt x="129" y="165"/>
                    </a:lnTo>
                    <a:close/>
                    <a:moveTo>
                      <a:pt x="129" y="99"/>
                    </a:moveTo>
                    <a:lnTo>
                      <a:pt x="36" y="99"/>
                    </a:lnTo>
                    <a:lnTo>
                      <a:pt x="36" y="55"/>
                    </a:lnTo>
                    <a:lnTo>
                      <a:pt x="129" y="55"/>
                    </a:lnTo>
                    <a:lnTo>
                      <a:pt x="129" y="99"/>
                    </a:lnTo>
                    <a:close/>
                    <a:moveTo>
                      <a:pt x="196" y="245"/>
                    </a:moveTo>
                    <a:lnTo>
                      <a:pt x="154" y="245"/>
                    </a:lnTo>
                    <a:lnTo>
                      <a:pt x="154" y="190"/>
                    </a:lnTo>
                    <a:lnTo>
                      <a:pt x="196" y="190"/>
                    </a:lnTo>
                    <a:lnTo>
                      <a:pt x="196" y="245"/>
                    </a:lnTo>
                    <a:close/>
                    <a:moveTo>
                      <a:pt x="196" y="165"/>
                    </a:moveTo>
                    <a:lnTo>
                      <a:pt x="154" y="165"/>
                    </a:lnTo>
                    <a:lnTo>
                      <a:pt x="154" y="123"/>
                    </a:lnTo>
                    <a:lnTo>
                      <a:pt x="196" y="123"/>
                    </a:lnTo>
                    <a:lnTo>
                      <a:pt x="196" y="165"/>
                    </a:lnTo>
                    <a:close/>
                    <a:moveTo>
                      <a:pt x="196" y="99"/>
                    </a:moveTo>
                    <a:lnTo>
                      <a:pt x="154" y="99"/>
                    </a:lnTo>
                    <a:lnTo>
                      <a:pt x="154" y="55"/>
                    </a:lnTo>
                    <a:lnTo>
                      <a:pt x="196" y="55"/>
                    </a:lnTo>
                    <a:lnTo>
                      <a:pt x="196" y="99"/>
                    </a:lnTo>
                    <a:close/>
                    <a:moveTo>
                      <a:pt x="313" y="232"/>
                    </a:moveTo>
                    <a:lnTo>
                      <a:pt x="219" y="232"/>
                    </a:lnTo>
                    <a:lnTo>
                      <a:pt x="219" y="190"/>
                    </a:lnTo>
                    <a:lnTo>
                      <a:pt x="313" y="190"/>
                    </a:lnTo>
                    <a:lnTo>
                      <a:pt x="313" y="232"/>
                    </a:lnTo>
                    <a:close/>
                    <a:moveTo>
                      <a:pt x="313" y="165"/>
                    </a:moveTo>
                    <a:lnTo>
                      <a:pt x="219" y="165"/>
                    </a:lnTo>
                    <a:lnTo>
                      <a:pt x="219" y="123"/>
                    </a:lnTo>
                    <a:lnTo>
                      <a:pt x="313" y="123"/>
                    </a:lnTo>
                    <a:lnTo>
                      <a:pt x="313" y="165"/>
                    </a:lnTo>
                    <a:close/>
                    <a:moveTo>
                      <a:pt x="313" y="99"/>
                    </a:moveTo>
                    <a:lnTo>
                      <a:pt x="219" y="99"/>
                    </a:lnTo>
                    <a:lnTo>
                      <a:pt x="219" y="55"/>
                    </a:lnTo>
                    <a:lnTo>
                      <a:pt x="313" y="55"/>
                    </a:lnTo>
                    <a:lnTo>
                      <a:pt x="313" y="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04485" y="2762733"/>
                <a:ext cx="6434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Fragmented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231204" y="2744729"/>
                <a:ext cx="62438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:r>
                  <a:rPr lang="en-US" sz="800" dirty="0">
                    <a:solidFill>
                      <a:srgbClr val="002776"/>
                    </a:solidFill>
                  </a:rPr>
                  <a:t>Integrated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6897" y="1919809"/>
            <a:ext cx="822960" cy="3388748"/>
            <a:chOff x="966897" y="1919809"/>
            <a:chExt cx="822960" cy="3388748"/>
          </a:xfrm>
        </p:grpSpPr>
        <p:sp>
          <p:nvSpPr>
            <p:cNvPr id="65" name="Rectangle 64"/>
            <p:cNvSpPr/>
            <p:nvPr/>
          </p:nvSpPr>
          <p:spPr>
            <a:xfrm>
              <a:off x="966897" y="1919809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Manual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6897" y="2255697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Automation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66897" y="3263361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Automated Doc Testing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66897" y="3599249"/>
              <a:ext cx="822960" cy="36576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800" b="1" kern="0" dirty="0" smtClean="0">
                  <a:solidFill>
                    <a:prstClr val="white"/>
                  </a:solidFill>
                  <a:latin typeface="Calibri" panose="020F0502020204030204"/>
                </a:rPr>
                <a:t>Backward Compatibility Testing</a:t>
              </a:r>
              <a:endParaRPr lang="en-US" sz="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66897" y="4026578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 smtClean="0">
                  <a:solidFill>
                    <a:prstClr val="white"/>
                  </a:solidFill>
                  <a:latin typeface="Calibri" panose="020F0502020204030204"/>
                </a:rPr>
                <a:t>High Volume Packet Printing </a:t>
              </a:r>
              <a:endParaRPr lang="en-US" sz="788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66897" y="4362466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00" b="1" kern="0" dirty="0" smtClean="0">
                  <a:solidFill>
                    <a:prstClr val="white"/>
                  </a:solidFill>
                  <a:latin typeface="Calibri" panose="020F0502020204030204"/>
                </a:rPr>
                <a:t>Controlled Financial Testing</a:t>
              </a:r>
              <a:endParaRPr lang="en-US" sz="7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66897" y="4698354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Exploratory Testing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66897" y="5034238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Browser Compatibility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66897" y="2591585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Integration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66897" y="2927473"/>
              <a:ext cx="822960" cy="2743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>
                <a:defRPr/>
              </a:pPr>
              <a:r>
                <a:rPr lang="en-US" sz="788" b="1" kern="0" dirty="0">
                  <a:solidFill>
                    <a:prstClr val="white"/>
                  </a:solidFill>
                  <a:latin typeface="Calibri" panose="020F0502020204030204"/>
                </a:rPr>
                <a:t>Conversion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1100302" y="3372729"/>
            <a:ext cx="356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rgbClr val="002776"/>
                </a:solidFill>
              </a:rPr>
              <a:t>Deloitte Regression Testing</a:t>
            </a:r>
          </a:p>
        </p:txBody>
      </p:sp>
      <p:sp>
        <p:nvSpPr>
          <p:cNvPr id="76" name="Rectangle 75"/>
          <p:cNvSpPr/>
          <p:nvPr/>
        </p:nvSpPr>
        <p:spPr bwMode="gray">
          <a:xfrm>
            <a:off x="499896" y="1880734"/>
            <a:ext cx="1354933" cy="3496253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45720" rIns="45720" rtlCol="0" anchor="ctr">
            <a:spAutoFit/>
          </a:bodyPr>
          <a:lstStyle/>
          <a:p>
            <a:pPr>
              <a:spcBef>
                <a:spcPct val="100000"/>
              </a:spcBef>
            </a:pPr>
            <a:endParaRPr lang="en-US" sz="7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-607547" y="798148"/>
            <a:ext cx="168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ISSUE</a:t>
            </a:r>
          </a:p>
        </p:txBody>
      </p:sp>
      <p:sp>
        <p:nvSpPr>
          <p:cNvPr id="171" name="TextBox 170"/>
          <p:cNvSpPr txBox="1"/>
          <p:nvPr/>
        </p:nvSpPr>
        <p:spPr>
          <a:xfrm rot="16200000">
            <a:off x="-319457" y="5961664"/>
            <a:ext cx="11018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IMPACT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307311" y="1702354"/>
            <a:ext cx="1354933" cy="3604458"/>
            <a:chOff x="189231" y="1264529"/>
            <a:chExt cx="1354933" cy="3604458"/>
          </a:xfrm>
        </p:grpSpPr>
        <p:sp>
          <p:nvSpPr>
            <p:cNvPr id="82" name="TextBox 81"/>
            <p:cNvSpPr txBox="1"/>
            <p:nvPr/>
          </p:nvSpPr>
          <p:spPr>
            <a:xfrm rot="16200000">
              <a:off x="-1410967" y="2864729"/>
              <a:ext cx="3566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 smtClean="0">
                  <a:solidFill>
                    <a:srgbClr val="002776"/>
                  </a:solidFill>
                </a:rPr>
                <a:t>Environment &amp; Tools</a:t>
              </a:r>
            </a:p>
          </p:txBody>
        </p:sp>
        <p:sp>
          <p:nvSpPr>
            <p:cNvPr id="83" name="Rectangle 82"/>
            <p:cNvSpPr/>
            <p:nvPr/>
          </p:nvSpPr>
          <p:spPr bwMode="gray">
            <a:xfrm>
              <a:off x="189231" y="1372734"/>
              <a:ext cx="1354933" cy="349625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lIns="45720" rIns="45720" rtlCol="0" anchor="ctr">
              <a:spAutoFit/>
            </a:bodyPr>
            <a:lstStyle/>
            <a:p>
              <a:pPr>
                <a:spcBef>
                  <a:spcPct val="100000"/>
                </a:spcBef>
              </a:pPr>
              <a:endParaRPr lang="en-US" sz="700" dirty="0" smtClean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7695646" y="187950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VMWare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693902" y="237188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Selenium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692160" y="286426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Eclipse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690418" y="335664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Jenkins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686934" y="384902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SVN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688676" y="4341401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JIRA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685192" y="4833782"/>
            <a:ext cx="822960" cy="3863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88" b="1" kern="0" dirty="0">
                <a:solidFill>
                  <a:prstClr val="white"/>
                </a:solidFill>
                <a:latin typeface="Calibri" panose="020F0502020204030204"/>
              </a:rPr>
              <a:t>Confluence</a:t>
            </a:r>
          </a:p>
        </p:txBody>
      </p:sp>
      <p:sp>
        <p:nvSpPr>
          <p:cNvPr id="95" name="Rectangle 94"/>
          <p:cNvSpPr/>
          <p:nvPr/>
        </p:nvSpPr>
        <p:spPr bwMode="gray">
          <a:xfrm>
            <a:off x="478029" y="5612223"/>
            <a:ext cx="3483997" cy="9969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t"/>
          <a:lstStyle/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SzPct val="90000"/>
            </a:pPr>
            <a:endParaRPr lang="en-US" sz="1100" dirty="0">
              <a:solidFill>
                <a:srgbClr val="002776"/>
              </a:solidFill>
            </a:endParaRPr>
          </a:p>
        </p:txBody>
      </p:sp>
      <p:sp>
        <p:nvSpPr>
          <p:cNvPr id="96" name="Rectangle 95"/>
          <p:cNvSpPr/>
          <p:nvPr/>
        </p:nvSpPr>
        <p:spPr bwMode="gray">
          <a:xfrm>
            <a:off x="478029" y="5622622"/>
            <a:ext cx="3469829" cy="274320"/>
          </a:xfrm>
          <a:prstGeom prst="rect">
            <a:avLst/>
          </a:prstGeom>
          <a:solidFill>
            <a:srgbClr val="002776"/>
          </a:solidFill>
          <a:ln w="19050" algn="ctr">
            <a:solidFill>
              <a:srgbClr val="8C8C8C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kern="0" dirty="0">
                <a:solidFill>
                  <a:prstClr val="white"/>
                </a:solidFill>
              </a:rPr>
              <a:t>Quantitative Benefits</a:t>
            </a:r>
          </a:p>
        </p:txBody>
      </p:sp>
      <p:sp>
        <p:nvSpPr>
          <p:cNvPr id="99" name="Rectangle 98"/>
          <p:cNvSpPr/>
          <p:nvPr/>
        </p:nvSpPr>
        <p:spPr bwMode="gray">
          <a:xfrm>
            <a:off x="5165859" y="5676760"/>
            <a:ext cx="3640654" cy="274320"/>
          </a:xfrm>
          <a:prstGeom prst="rect">
            <a:avLst/>
          </a:prstGeom>
          <a:solidFill>
            <a:srgbClr val="002776"/>
          </a:solidFill>
          <a:ln w="19050" algn="ctr">
            <a:solidFill>
              <a:srgbClr val="8C8C8C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kern="0" dirty="0">
                <a:solidFill>
                  <a:prstClr val="white"/>
                </a:solidFill>
              </a:rPr>
              <a:t>Qualitative Benefits</a:t>
            </a:r>
          </a:p>
        </p:txBody>
      </p:sp>
      <p:sp>
        <p:nvSpPr>
          <p:cNvPr id="133" name="Freeform 31"/>
          <p:cNvSpPr>
            <a:spLocks noChangeAspect="1" noEditPoints="1"/>
          </p:cNvSpPr>
          <p:nvPr/>
        </p:nvSpPr>
        <p:spPr bwMode="auto">
          <a:xfrm>
            <a:off x="880006" y="5658991"/>
            <a:ext cx="373198" cy="218344"/>
          </a:xfrm>
          <a:custGeom>
            <a:avLst/>
            <a:gdLst>
              <a:gd name="T0" fmla="*/ 5743 w 5783"/>
              <a:gd name="T1" fmla="*/ 3160 h 3385"/>
              <a:gd name="T2" fmla="*/ 5671 w 5783"/>
              <a:gd name="T3" fmla="*/ 3369 h 3385"/>
              <a:gd name="T4" fmla="*/ 3949 w 5783"/>
              <a:gd name="T5" fmla="*/ 3327 h 3385"/>
              <a:gd name="T6" fmla="*/ 3974 w 5783"/>
              <a:gd name="T7" fmla="*/ 3106 h 3385"/>
              <a:gd name="T8" fmla="*/ 5631 w 5783"/>
              <a:gd name="T9" fmla="*/ 2637 h 3385"/>
              <a:gd name="T10" fmla="*/ 5702 w 5783"/>
              <a:gd name="T11" fmla="*/ 2848 h 3385"/>
              <a:gd name="T12" fmla="*/ 3995 w 5783"/>
              <a:gd name="T13" fmla="*/ 2930 h 3385"/>
              <a:gd name="T14" fmla="*/ 3879 w 5783"/>
              <a:gd name="T15" fmla="*/ 2742 h 3385"/>
              <a:gd name="T16" fmla="*/ 4097 w 5783"/>
              <a:gd name="T17" fmla="*/ 2172 h 3385"/>
              <a:gd name="T18" fmla="*/ 5780 w 5783"/>
              <a:gd name="T19" fmla="*/ 2293 h 3385"/>
              <a:gd name="T20" fmla="*/ 5666 w 5783"/>
              <a:gd name="T21" fmla="*/ 2483 h 3385"/>
              <a:gd name="T22" fmla="*/ 3958 w 5783"/>
              <a:gd name="T23" fmla="*/ 2398 h 3385"/>
              <a:gd name="T24" fmla="*/ 4028 w 5783"/>
              <a:gd name="T25" fmla="*/ 2188 h 3385"/>
              <a:gd name="T26" fmla="*/ 4330 w 5783"/>
              <a:gd name="T27" fmla="*/ 1434 h 3385"/>
              <a:gd name="T28" fmla="*/ 4416 w 5783"/>
              <a:gd name="T29" fmla="*/ 1766 h 3385"/>
              <a:gd name="T30" fmla="*/ 4140 w 5783"/>
              <a:gd name="T31" fmla="*/ 1961 h 3385"/>
              <a:gd name="T32" fmla="*/ 3867 w 5783"/>
              <a:gd name="T33" fmla="*/ 1766 h 3385"/>
              <a:gd name="T34" fmla="*/ 3953 w 5783"/>
              <a:gd name="T35" fmla="*/ 1434 h 3385"/>
              <a:gd name="T36" fmla="*/ 1099 w 5783"/>
              <a:gd name="T37" fmla="*/ 1384 h 3385"/>
              <a:gd name="T38" fmla="*/ 1290 w 5783"/>
              <a:gd name="T39" fmla="*/ 1663 h 3385"/>
              <a:gd name="T40" fmla="*/ 1099 w 5783"/>
              <a:gd name="T41" fmla="*/ 1942 h 3385"/>
              <a:gd name="T42" fmla="*/ 772 w 5783"/>
              <a:gd name="T43" fmla="*/ 1854 h 3385"/>
              <a:gd name="T44" fmla="*/ 744 w 5783"/>
              <a:gd name="T45" fmla="*/ 1512 h 3385"/>
              <a:gd name="T46" fmla="*/ 2464 w 5783"/>
              <a:gd name="T47" fmla="*/ 1001 h 3385"/>
              <a:gd name="T48" fmla="*/ 2185 w 5783"/>
              <a:gd name="T49" fmla="*/ 1319 h 3385"/>
              <a:gd name="T50" fmla="*/ 2210 w 5783"/>
              <a:gd name="T51" fmla="*/ 1617 h 3385"/>
              <a:gd name="T52" fmla="*/ 2531 w 5783"/>
              <a:gd name="T53" fmla="*/ 1775 h 3385"/>
              <a:gd name="T54" fmla="*/ 2661 w 5783"/>
              <a:gd name="T55" fmla="*/ 1898 h 3385"/>
              <a:gd name="T56" fmla="*/ 2438 w 5783"/>
              <a:gd name="T57" fmla="*/ 1949 h 3385"/>
              <a:gd name="T58" fmla="*/ 2243 w 5783"/>
              <a:gd name="T59" fmla="*/ 2142 h 3385"/>
              <a:gd name="T60" fmla="*/ 2726 w 5783"/>
              <a:gd name="T61" fmla="*/ 2145 h 3385"/>
              <a:gd name="T62" fmla="*/ 2986 w 5783"/>
              <a:gd name="T63" fmla="*/ 1900 h 3385"/>
              <a:gd name="T64" fmla="*/ 2863 w 5783"/>
              <a:gd name="T65" fmla="*/ 1619 h 3385"/>
              <a:gd name="T66" fmla="*/ 2508 w 5783"/>
              <a:gd name="T67" fmla="*/ 1471 h 3385"/>
              <a:gd name="T68" fmla="*/ 2512 w 5783"/>
              <a:gd name="T69" fmla="*/ 1369 h 3385"/>
              <a:gd name="T70" fmla="*/ 2817 w 5783"/>
              <a:gd name="T71" fmla="*/ 1385 h 3385"/>
              <a:gd name="T72" fmla="*/ 2775 w 5783"/>
              <a:gd name="T73" fmla="*/ 1148 h 3385"/>
              <a:gd name="T74" fmla="*/ 2764 w 5783"/>
              <a:gd name="T75" fmla="*/ 578 h 3385"/>
              <a:gd name="T76" fmla="*/ 3314 w 5783"/>
              <a:gd name="T77" fmla="*/ 959 h 3385"/>
              <a:gd name="T78" fmla="*/ 3533 w 5783"/>
              <a:gd name="T79" fmla="*/ 1663 h 3385"/>
              <a:gd name="T80" fmla="*/ 3314 w 5783"/>
              <a:gd name="T81" fmla="*/ 2367 h 3385"/>
              <a:gd name="T82" fmla="*/ 2764 w 5783"/>
              <a:gd name="T83" fmla="*/ 2748 h 3385"/>
              <a:gd name="T84" fmla="*/ 2110 w 5783"/>
              <a:gd name="T85" fmla="*/ 2635 h 3385"/>
              <a:gd name="T86" fmla="*/ 1680 w 5783"/>
              <a:gd name="T87" fmla="*/ 2093 h 3385"/>
              <a:gd name="T88" fmla="*/ 1648 w 5783"/>
              <a:gd name="T89" fmla="*/ 1334 h 3385"/>
              <a:gd name="T90" fmla="*/ 2029 w 5783"/>
              <a:gd name="T91" fmla="*/ 744 h 3385"/>
              <a:gd name="T92" fmla="*/ 176 w 5783"/>
              <a:gd name="T93" fmla="*/ 0 h 3385"/>
              <a:gd name="T94" fmla="*/ 5134 w 5783"/>
              <a:gd name="T95" fmla="*/ 139 h 3385"/>
              <a:gd name="T96" fmla="*/ 4613 w 5783"/>
              <a:gd name="T97" fmla="*/ 748 h 3385"/>
              <a:gd name="T98" fmla="*/ 4326 w 5783"/>
              <a:gd name="T99" fmla="*/ 321 h 3385"/>
              <a:gd name="T100" fmla="*/ 583 w 5783"/>
              <a:gd name="T101" fmla="*/ 702 h 3385"/>
              <a:gd name="T102" fmla="*/ 456 w 5783"/>
              <a:gd name="T103" fmla="*/ 2590 h 3385"/>
              <a:gd name="T104" fmla="*/ 785 w 5783"/>
              <a:gd name="T105" fmla="*/ 2965 h 3385"/>
              <a:gd name="T106" fmla="*/ 3726 w 5783"/>
              <a:gd name="T107" fmla="*/ 3274 h 3385"/>
              <a:gd name="T108" fmla="*/ 39 w 5783"/>
              <a:gd name="T109" fmla="*/ 3294 h 3385"/>
              <a:gd name="T110" fmla="*/ 39 w 5783"/>
              <a:gd name="T111" fmla="*/ 67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83" h="3385">
                <a:moveTo>
                  <a:pt x="4070" y="3072"/>
                </a:moveTo>
                <a:lnTo>
                  <a:pt x="5604" y="3072"/>
                </a:lnTo>
                <a:lnTo>
                  <a:pt x="5639" y="3076"/>
                </a:lnTo>
                <a:lnTo>
                  <a:pt x="5671" y="3088"/>
                </a:lnTo>
                <a:lnTo>
                  <a:pt x="5701" y="3106"/>
                </a:lnTo>
                <a:lnTo>
                  <a:pt x="5724" y="3130"/>
                </a:lnTo>
                <a:lnTo>
                  <a:pt x="5743" y="3160"/>
                </a:lnTo>
                <a:lnTo>
                  <a:pt x="5753" y="3194"/>
                </a:lnTo>
                <a:lnTo>
                  <a:pt x="5759" y="3229"/>
                </a:lnTo>
                <a:lnTo>
                  <a:pt x="5753" y="3266"/>
                </a:lnTo>
                <a:lnTo>
                  <a:pt x="5743" y="3297"/>
                </a:lnTo>
                <a:lnTo>
                  <a:pt x="5724" y="3327"/>
                </a:lnTo>
                <a:lnTo>
                  <a:pt x="5701" y="3352"/>
                </a:lnTo>
                <a:lnTo>
                  <a:pt x="5671" y="3369"/>
                </a:lnTo>
                <a:lnTo>
                  <a:pt x="5639" y="3381"/>
                </a:lnTo>
                <a:lnTo>
                  <a:pt x="5604" y="3385"/>
                </a:lnTo>
                <a:lnTo>
                  <a:pt x="4070" y="3385"/>
                </a:lnTo>
                <a:lnTo>
                  <a:pt x="4035" y="3381"/>
                </a:lnTo>
                <a:lnTo>
                  <a:pt x="4002" y="3369"/>
                </a:lnTo>
                <a:lnTo>
                  <a:pt x="3974" y="3352"/>
                </a:lnTo>
                <a:lnTo>
                  <a:pt x="3949" y="3327"/>
                </a:lnTo>
                <a:lnTo>
                  <a:pt x="3932" y="3297"/>
                </a:lnTo>
                <a:lnTo>
                  <a:pt x="3919" y="3266"/>
                </a:lnTo>
                <a:lnTo>
                  <a:pt x="3916" y="3229"/>
                </a:lnTo>
                <a:lnTo>
                  <a:pt x="3919" y="3194"/>
                </a:lnTo>
                <a:lnTo>
                  <a:pt x="3932" y="3160"/>
                </a:lnTo>
                <a:lnTo>
                  <a:pt x="3949" y="3130"/>
                </a:lnTo>
                <a:lnTo>
                  <a:pt x="3974" y="3106"/>
                </a:lnTo>
                <a:lnTo>
                  <a:pt x="4002" y="3088"/>
                </a:lnTo>
                <a:lnTo>
                  <a:pt x="4035" y="3076"/>
                </a:lnTo>
                <a:lnTo>
                  <a:pt x="4070" y="3072"/>
                </a:lnTo>
                <a:close/>
                <a:moveTo>
                  <a:pt x="4030" y="2621"/>
                </a:moveTo>
                <a:lnTo>
                  <a:pt x="5562" y="2621"/>
                </a:lnTo>
                <a:lnTo>
                  <a:pt x="5599" y="2625"/>
                </a:lnTo>
                <a:lnTo>
                  <a:pt x="5631" y="2637"/>
                </a:lnTo>
                <a:lnTo>
                  <a:pt x="5660" y="2656"/>
                </a:lnTo>
                <a:lnTo>
                  <a:pt x="5683" y="2679"/>
                </a:lnTo>
                <a:lnTo>
                  <a:pt x="5702" y="2709"/>
                </a:lnTo>
                <a:lnTo>
                  <a:pt x="5713" y="2742"/>
                </a:lnTo>
                <a:lnTo>
                  <a:pt x="5718" y="2778"/>
                </a:lnTo>
                <a:lnTo>
                  <a:pt x="5713" y="2814"/>
                </a:lnTo>
                <a:lnTo>
                  <a:pt x="5702" y="2848"/>
                </a:lnTo>
                <a:lnTo>
                  <a:pt x="5683" y="2876"/>
                </a:lnTo>
                <a:lnTo>
                  <a:pt x="5660" y="2900"/>
                </a:lnTo>
                <a:lnTo>
                  <a:pt x="5631" y="2920"/>
                </a:lnTo>
                <a:lnTo>
                  <a:pt x="5599" y="2930"/>
                </a:lnTo>
                <a:lnTo>
                  <a:pt x="5562" y="2936"/>
                </a:lnTo>
                <a:lnTo>
                  <a:pt x="4030" y="2936"/>
                </a:lnTo>
                <a:lnTo>
                  <a:pt x="3995" y="2930"/>
                </a:lnTo>
                <a:lnTo>
                  <a:pt x="3961" y="2920"/>
                </a:lnTo>
                <a:lnTo>
                  <a:pt x="3933" y="2900"/>
                </a:lnTo>
                <a:lnTo>
                  <a:pt x="3909" y="2876"/>
                </a:lnTo>
                <a:lnTo>
                  <a:pt x="3891" y="2848"/>
                </a:lnTo>
                <a:lnTo>
                  <a:pt x="3879" y="2814"/>
                </a:lnTo>
                <a:lnTo>
                  <a:pt x="3875" y="2778"/>
                </a:lnTo>
                <a:lnTo>
                  <a:pt x="3879" y="2742"/>
                </a:lnTo>
                <a:lnTo>
                  <a:pt x="3891" y="2709"/>
                </a:lnTo>
                <a:lnTo>
                  <a:pt x="3909" y="2679"/>
                </a:lnTo>
                <a:lnTo>
                  <a:pt x="3933" y="2656"/>
                </a:lnTo>
                <a:lnTo>
                  <a:pt x="3961" y="2637"/>
                </a:lnTo>
                <a:lnTo>
                  <a:pt x="3995" y="2625"/>
                </a:lnTo>
                <a:lnTo>
                  <a:pt x="4030" y="2621"/>
                </a:lnTo>
                <a:close/>
                <a:moveTo>
                  <a:pt x="4097" y="2172"/>
                </a:moveTo>
                <a:lnTo>
                  <a:pt x="5629" y="2172"/>
                </a:lnTo>
                <a:lnTo>
                  <a:pt x="5666" y="2177"/>
                </a:lnTo>
                <a:lnTo>
                  <a:pt x="5697" y="2188"/>
                </a:lnTo>
                <a:lnTo>
                  <a:pt x="5725" y="2207"/>
                </a:lnTo>
                <a:lnTo>
                  <a:pt x="5750" y="2232"/>
                </a:lnTo>
                <a:lnTo>
                  <a:pt x="5767" y="2260"/>
                </a:lnTo>
                <a:lnTo>
                  <a:pt x="5780" y="2293"/>
                </a:lnTo>
                <a:lnTo>
                  <a:pt x="5783" y="2328"/>
                </a:lnTo>
                <a:lnTo>
                  <a:pt x="5780" y="2365"/>
                </a:lnTo>
                <a:lnTo>
                  <a:pt x="5767" y="2398"/>
                </a:lnTo>
                <a:lnTo>
                  <a:pt x="5750" y="2428"/>
                </a:lnTo>
                <a:lnTo>
                  <a:pt x="5725" y="2451"/>
                </a:lnTo>
                <a:lnTo>
                  <a:pt x="5697" y="2470"/>
                </a:lnTo>
                <a:lnTo>
                  <a:pt x="5666" y="2483"/>
                </a:lnTo>
                <a:lnTo>
                  <a:pt x="5629" y="2486"/>
                </a:lnTo>
                <a:lnTo>
                  <a:pt x="4097" y="2486"/>
                </a:lnTo>
                <a:lnTo>
                  <a:pt x="4061" y="2483"/>
                </a:lnTo>
                <a:lnTo>
                  <a:pt x="4028" y="2470"/>
                </a:lnTo>
                <a:lnTo>
                  <a:pt x="4000" y="2451"/>
                </a:lnTo>
                <a:lnTo>
                  <a:pt x="3975" y="2428"/>
                </a:lnTo>
                <a:lnTo>
                  <a:pt x="3958" y="2398"/>
                </a:lnTo>
                <a:lnTo>
                  <a:pt x="3946" y="2365"/>
                </a:lnTo>
                <a:lnTo>
                  <a:pt x="3942" y="2328"/>
                </a:lnTo>
                <a:lnTo>
                  <a:pt x="3946" y="2293"/>
                </a:lnTo>
                <a:lnTo>
                  <a:pt x="3958" y="2260"/>
                </a:lnTo>
                <a:lnTo>
                  <a:pt x="3975" y="2232"/>
                </a:lnTo>
                <a:lnTo>
                  <a:pt x="4000" y="2207"/>
                </a:lnTo>
                <a:lnTo>
                  <a:pt x="4028" y="2188"/>
                </a:lnTo>
                <a:lnTo>
                  <a:pt x="4061" y="2177"/>
                </a:lnTo>
                <a:lnTo>
                  <a:pt x="4097" y="2172"/>
                </a:lnTo>
                <a:close/>
                <a:moveTo>
                  <a:pt x="4140" y="1364"/>
                </a:moveTo>
                <a:lnTo>
                  <a:pt x="4193" y="1369"/>
                </a:lnTo>
                <a:lnTo>
                  <a:pt x="4244" y="1384"/>
                </a:lnTo>
                <a:lnTo>
                  <a:pt x="4290" y="1406"/>
                </a:lnTo>
                <a:lnTo>
                  <a:pt x="4330" y="1434"/>
                </a:lnTo>
                <a:lnTo>
                  <a:pt x="4365" y="1471"/>
                </a:lnTo>
                <a:lnTo>
                  <a:pt x="4395" y="1512"/>
                </a:lnTo>
                <a:lnTo>
                  <a:pt x="4416" y="1559"/>
                </a:lnTo>
                <a:lnTo>
                  <a:pt x="4430" y="1610"/>
                </a:lnTo>
                <a:lnTo>
                  <a:pt x="4435" y="1663"/>
                </a:lnTo>
                <a:lnTo>
                  <a:pt x="4430" y="1717"/>
                </a:lnTo>
                <a:lnTo>
                  <a:pt x="4416" y="1766"/>
                </a:lnTo>
                <a:lnTo>
                  <a:pt x="4395" y="1814"/>
                </a:lnTo>
                <a:lnTo>
                  <a:pt x="4365" y="1854"/>
                </a:lnTo>
                <a:lnTo>
                  <a:pt x="4330" y="1891"/>
                </a:lnTo>
                <a:lnTo>
                  <a:pt x="4290" y="1921"/>
                </a:lnTo>
                <a:lnTo>
                  <a:pt x="4244" y="1942"/>
                </a:lnTo>
                <a:lnTo>
                  <a:pt x="4193" y="1956"/>
                </a:lnTo>
                <a:lnTo>
                  <a:pt x="4140" y="1961"/>
                </a:lnTo>
                <a:lnTo>
                  <a:pt x="4088" y="1956"/>
                </a:lnTo>
                <a:lnTo>
                  <a:pt x="4039" y="1942"/>
                </a:lnTo>
                <a:lnTo>
                  <a:pt x="3993" y="1921"/>
                </a:lnTo>
                <a:lnTo>
                  <a:pt x="3953" y="1891"/>
                </a:lnTo>
                <a:lnTo>
                  <a:pt x="3917" y="1854"/>
                </a:lnTo>
                <a:lnTo>
                  <a:pt x="3888" y="1814"/>
                </a:lnTo>
                <a:lnTo>
                  <a:pt x="3867" y="1766"/>
                </a:lnTo>
                <a:lnTo>
                  <a:pt x="3853" y="1717"/>
                </a:lnTo>
                <a:lnTo>
                  <a:pt x="3847" y="1663"/>
                </a:lnTo>
                <a:lnTo>
                  <a:pt x="3853" y="1610"/>
                </a:lnTo>
                <a:lnTo>
                  <a:pt x="3867" y="1559"/>
                </a:lnTo>
                <a:lnTo>
                  <a:pt x="3888" y="1512"/>
                </a:lnTo>
                <a:lnTo>
                  <a:pt x="3917" y="1471"/>
                </a:lnTo>
                <a:lnTo>
                  <a:pt x="3953" y="1434"/>
                </a:lnTo>
                <a:lnTo>
                  <a:pt x="3993" y="1406"/>
                </a:lnTo>
                <a:lnTo>
                  <a:pt x="4039" y="1384"/>
                </a:lnTo>
                <a:lnTo>
                  <a:pt x="4088" y="1369"/>
                </a:lnTo>
                <a:lnTo>
                  <a:pt x="4140" y="1364"/>
                </a:lnTo>
                <a:close/>
                <a:moveTo>
                  <a:pt x="997" y="1364"/>
                </a:moveTo>
                <a:lnTo>
                  <a:pt x="1050" y="1369"/>
                </a:lnTo>
                <a:lnTo>
                  <a:pt x="1099" y="1384"/>
                </a:lnTo>
                <a:lnTo>
                  <a:pt x="1144" y="1406"/>
                </a:lnTo>
                <a:lnTo>
                  <a:pt x="1185" y="1434"/>
                </a:lnTo>
                <a:lnTo>
                  <a:pt x="1222" y="1471"/>
                </a:lnTo>
                <a:lnTo>
                  <a:pt x="1250" y="1512"/>
                </a:lnTo>
                <a:lnTo>
                  <a:pt x="1272" y="1559"/>
                </a:lnTo>
                <a:lnTo>
                  <a:pt x="1285" y="1610"/>
                </a:lnTo>
                <a:lnTo>
                  <a:pt x="1290" y="1663"/>
                </a:lnTo>
                <a:lnTo>
                  <a:pt x="1285" y="1717"/>
                </a:lnTo>
                <a:lnTo>
                  <a:pt x="1272" y="1766"/>
                </a:lnTo>
                <a:lnTo>
                  <a:pt x="1250" y="1814"/>
                </a:lnTo>
                <a:lnTo>
                  <a:pt x="1222" y="1854"/>
                </a:lnTo>
                <a:lnTo>
                  <a:pt x="1186" y="1891"/>
                </a:lnTo>
                <a:lnTo>
                  <a:pt x="1144" y="1921"/>
                </a:lnTo>
                <a:lnTo>
                  <a:pt x="1099" y="1942"/>
                </a:lnTo>
                <a:lnTo>
                  <a:pt x="1050" y="1956"/>
                </a:lnTo>
                <a:lnTo>
                  <a:pt x="997" y="1961"/>
                </a:lnTo>
                <a:lnTo>
                  <a:pt x="944" y="1956"/>
                </a:lnTo>
                <a:lnTo>
                  <a:pt x="895" y="1942"/>
                </a:lnTo>
                <a:lnTo>
                  <a:pt x="849" y="1921"/>
                </a:lnTo>
                <a:lnTo>
                  <a:pt x="807" y="1891"/>
                </a:lnTo>
                <a:lnTo>
                  <a:pt x="772" y="1854"/>
                </a:lnTo>
                <a:lnTo>
                  <a:pt x="744" y="1814"/>
                </a:lnTo>
                <a:lnTo>
                  <a:pt x="721" y="1766"/>
                </a:lnTo>
                <a:lnTo>
                  <a:pt x="709" y="1717"/>
                </a:lnTo>
                <a:lnTo>
                  <a:pt x="704" y="1663"/>
                </a:lnTo>
                <a:lnTo>
                  <a:pt x="709" y="1610"/>
                </a:lnTo>
                <a:lnTo>
                  <a:pt x="721" y="1559"/>
                </a:lnTo>
                <a:lnTo>
                  <a:pt x="744" y="1512"/>
                </a:lnTo>
                <a:lnTo>
                  <a:pt x="772" y="1471"/>
                </a:lnTo>
                <a:lnTo>
                  <a:pt x="807" y="1434"/>
                </a:lnTo>
                <a:lnTo>
                  <a:pt x="849" y="1406"/>
                </a:lnTo>
                <a:lnTo>
                  <a:pt x="895" y="1384"/>
                </a:lnTo>
                <a:lnTo>
                  <a:pt x="944" y="1369"/>
                </a:lnTo>
                <a:lnTo>
                  <a:pt x="997" y="1364"/>
                </a:lnTo>
                <a:close/>
                <a:moveTo>
                  <a:pt x="2464" y="1001"/>
                </a:moveTo>
                <a:lnTo>
                  <a:pt x="2464" y="1154"/>
                </a:lnTo>
                <a:lnTo>
                  <a:pt x="2399" y="1168"/>
                </a:lnTo>
                <a:lnTo>
                  <a:pt x="2341" y="1189"/>
                </a:lnTo>
                <a:lnTo>
                  <a:pt x="2292" y="1215"/>
                </a:lnTo>
                <a:lnTo>
                  <a:pt x="2248" y="1245"/>
                </a:lnTo>
                <a:lnTo>
                  <a:pt x="2213" y="1280"/>
                </a:lnTo>
                <a:lnTo>
                  <a:pt x="2185" y="1319"/>
                </a:lnTo>
                <a:lnTo>
                  <a:pt x="2164" y="1361"/>
                </a:lnTo>
                <a:lnTo>
                  <a:pt x="2152" y="1406"/>
                </a:lnTo>
                <a:lnTo>
                  <a:pt x="2148" y="1455"/>
                </a:lnTo>
                <a:lnTo>
                  <a:pt x="2152" y="1501"/>
                </a:lnTo>
                <a:lnTo>
                  <a:pt x="2164" y="1545"/>
                </a:lnTo>
                <a:lnTo>
                  <a:pt x="2183" y="1582"/>
                </a:lnTo>
                <a:lnTo>
                  <a:pt x="2210" y="1617"/>
                </a:lnTo>
                <a:lnTo>
                  <a:pt x="2241" y="1647"/>
                </a:lnTo>
                <a:lnTo>
                  <a:pt x="2280" y="1675"/>
                </a:lnTo>
                <a:lnTo>
                  <a:pt x="2322" y="1700"/>
                </a:lnTo>
                <a:lnTo>
                  <a:pt x="2371" y="1721"/>
                </a:lnTo>
                <a:lnTo>
                  <a:pt x="2424" y="1742"/>
                </a:lnTo>
                <a:lnTo>
                  <a:pt x="2480" y="1759"/>
                </a:lnTo>
                <a:lnTo>
                  <a:pt x="2531" y="1775"/>
                </a:lnTo>
                <a:lnTo>
                  <a:pt x="2573" y="1791"/>
                </a:lnTo>
                <a:lnTo>
                  <a:pt x="2608" y="1805"/>
                </a:lnTo>
                <a:lnTo>
                  <a:pt x="2633" y="1821"/>
                </a:lnTo>
                <a:lnTo>
                  <a:pt x="2650" y="1838"/>
                </a:lnTo>
                <a:lnTo>
                  <a:pt x="2661" y="1858"/>
                </a:lnTo>
                <a:lnTo>
                  <a:pt x="2664" y="1877"/>
                </a:lnTo>
                <a:lnTo>
                  <a:pt x="2661" y="1898"/>
                </a:lnTo>
                <a:lnTo>
                  <a:pt x="2650" y="1915"/>
                </a:lnTo>
                <a:lnTo>
                  <a:pt x="2633" y="1930"/>
                </a:lnTo>
                <a:lnTo>
                  <a:pt x="2608" y="1940"/>
                </a:lnTo>
                <a:lnTo>
                  <a:pt x="2580" y="1947"/>
                </a:lnTo>
                <a:lnTo>
                  <a:pt x="2547" y="1951"/>
                </a:lnTo>
                <a:lnTo>
                  <a:pt x="2510" y="1952"/>
                </a:lnTo>
                <a:lnTo>
                  <a:pt x="2438" y="1949"/>
                </a:lnTo>
                <a:lnTo>
                  <a:pt x="2369" y="1938"/>
                </a:lnTo>
                <a:lnTo>
                  <a:pt x="2306" y="1921"/>
                </a:lnTo>
                <a:lnTo>
                  <a:pt x="2248" y="1901"/>
                </a:lnTo>
                <a:lnTo>
                  <a:pt x="2197" y="1880"/>
                </a:lnTo>
                <a:lnTo>
                  <a:pt x="2140" y="2105"/>
                </a:lnTo>
                <a:lnTo>
                  <a:pt x="2187" y="2124"/>
                </a:lnTo>
                <a:lnTo>
                  <a:pt x="2243" y="2142"/>
                </a:lnTo>
                <a:lnTo>
                  <a:pt x="2310" y="2158"/>
                </a:lnTo>
                <a:lnTo>
                  <a:pt x="2380" y="2168"/>
                </a:lnTo>
                <a:lnTo>
                  <a:pt x="2454" y="2175"/>
                </a:lnTo>
                <a:lnTo>
                  <a:pt x="2454" y="2326"/>
                </a:lnTo>
                <a:lnTo>
                  <a:pt x="2657" y="2326"/>
                </a:lnTo>
                <a:lnTo>
                  <a:pt x="2657" y="2161"/>
                </a:lnTo>
                <a:lnTo>
                  <a:pt x="2726" y="2145"/>
                </a:lnTo>
                <a:lnTo>
                  <a:pt x="2785" y="2124"/>
                </a:lnTo>
                <a:lnTo>
                  <a:pt x="2838" y="2098"/>
                </a:lnTo>
                <a:lnTo>
                  <a:pt x="2884" y="2066"/>
                </a:lnTo>
                <a:lnTo>
                  <a:pt x="2921" y="2030"/>
                </a:lnTo>
                <a:lnTo>
                  <a:pt x="2950" y="1989"/>
                </a:lnTo>
                <a:lnTo>
                  <a:pt x="2971" y="1945"/>
                </a:lnTo>
                <a:lnTo>
                  <a:pt x="2986" y="1900"/>
                </a:lnTo>
                <a:lnTo>
                  <a:pt x="2989" y="1851"/>
                </a:lnTo>
                <a:lnTo>
                  <a:pt x="2986" y="1803"/>
                </a:lnTo>
                <a:lnTo>
                  <a:pt x="2977" y="1759"/>
                </a:lnTo>
                <a:lnTo>
                  <a:pt x="2959" y="1719"/>
                </a:lnTo>
                <a:lnTo>
                  <a:pt x="2935" y="1684"/>
                </a:lnTo>
                <a:lnTo>
                  <a:pt x="2903" y="1649"/>
                </a:lnTo>
                <a:lnTo>
                  <a:pt x="2863" y="1619"/>
                </a:lnTo>
                <a:lnTo>
                  <a:pt x="2812" y="1591"/>
                </a:lnTo>
                <a:lnTo>
                  <a:pt x="2752" y="1564"/>
                </a:lnTo>
                <a:lnTo>
                  <a:pt x="2682" y="1542"/>
                </a:lnTo>
                <a:lnTo>
                  <a:pt x="2624" y="1522"/>
                </a:lnTo>
                <a:lnTo>
                  <a:pt x="2577" y="1505"/>
                </a:lnTo>
                <a:lnTo>
                  <a:pt x="2538" y="1487"/>
                </a:lnTo>
                <a:lnTo>
                  <a:pt x="2508" y="1471"/>
                </a:lnTo>
                <a:lnTo>
                  <a:pt x="2489" y="1455"/>
                </a:lnTo>
                <a:lnTo>
                  <a:pt x="2477" y="1440"/>
                </a:lnTo>
                <a:lnTo>
                  <a:pt x="2473" y="1422"/>
                </a:lnTo>
                <a:lnTo>
                  <a:pt x="2475" y="1408"/>
                </a:lnTo>
                <a:lnTo>
                  <a:pt x="2482" y="1392"/>
                </a:lnTo>
                <a:lnTo>
                  <a:pt x="2494" y="1380"/>
                </a:lnTo>
                <a:lnTo>
                  <a:pt x="2512" y="1369"/>
                </a:lnTo>
                <a:lnTo>
                  <a:pt x="2536" y="1361"/>
                </a:lnTo>
                <a:lnTo>
                  <a:pt x="2570" y="1354"/>
                </a:lnTo>
                <a:lnTo>
                  <a:pt x="2610" y="1352"/>
                </a:lnTo>
                <a:lnTo>
                  <a:pt x="2673" y="1355"/>
                </a:lnTo>
                <a:lnTo>
                  <a:pt x="2728" y="1362"/>
                </a:lnTo>
                <a:lnTo>
                  <a:pt x="2777" y="1373"/>
                </a:lnTo>
                <a:lnTo>
                  <a:pt x="2817" y="1385"/>
                </a:lnTo>
                <a:lnTo>
                  <a:pt x="2852" y="1398"/>
                </a:lnTo>
                <a:lnTo>
                  <a:pt x="2878" y="1408"/>
                </a:lnTo>
                <a:lnTo>
                  <a:pt x="2935" y="1192"/>
                </a:lnTo>
                <a:lnTo>
                  <a:pt x="2901" y="1178"/>
                </a:lnTo>
                <a:lnTo>
                  <a:pt x="2864" y="1168"/>
                </a:lnTo>
                <a:lnTo>
                  <a:pt x="2822" y="1157"/>
                </a:lnTo>
                <a:lnTo>
                  <a:pt x="2775" y="1148"/>
                </a:lnTo>
                <a:lnTo>
                  <a:pt x="2722" y="1143"/>
                </a:lnTo>
                <a:lnTo>
                  <a:pt x="2664" y="1139"/>
                </a:lnTo>
                <a:lnTo>
                  <a:pt x="2664" y="1001"/>
                </a:lnTo>
                <a:lnTo>
                  <a:pt x="2464" y="1001"/>
                </a:lnTo>
                <a:close/>
                <a:moveTo>
                  <a:pt x="2570" y="557"/>
                </a:moveTo>
                <a:lnTo>
                  <a:pt x="2668" y="562"/>
                </a:lnTo>
                <a:lnTo>
                  <a:pt x="2764" y="578"/>
                </a:lnTo>
                <a:lnTo>
                  <a:pt x="2856" y="606"/>
                </a:lnTo>
                <a:lnTo>
                  <a:pt x="2945" y="643"/>
                </a:lnTo>
                <a:lnTo>
                  <a:pt x="3029" y="690"/>
                </a:lnTo>
                <a:lnTo>
                  <a:pt x="3108" y="744"/>
                </a:lnTo>
                <a:lnTo>
                  <a:pt x="3182" y="809"/>
                </a:lnTo>
                <a:lnTo>
                  <a:pt x="3251" y="880"/>
                </a:lnTo>
                <a:lnTo>
                  <a:pt x="3314" y="959"/>
                </a:lnTo>
                <a:lnTo>
                  <a:pt x="3368" y="1045"/>
                </a:lnTo>
                <a:lnTo>
                  <a:pt x="3417" y="1136"/>
                </a:lnTo>
                <a:lnTo>
                  <a:pt x="3458" y="1233"/>
                </a:lnTo>
                <a:lnTo>
                  <a:pt x="3491" y="1334"/>
                </a:lnTo>
                <a:lnTo>
                  <a:pt x="3514" y="1440"/>
                </a:lnTo>
                <a:lnTo>
                  <a:pt x="3528" y="1550"/>
                </a:lnTo>
                <a:lnTo>
                  <a:pt x="3533" y="1663"/>
                </a:lnTo>
                <a:lnTo>
                  <a:pt x="3528" y="1777"/>
                </a:lnTo>
                <a:lnTo>
                  <a:pt x="3514" y="1886"/>
                </a:lnTo>
                <a:lnTo>
                  <a:pt x="3491" y="1993"/>
                </a:lnTo>
                <a:lnTo>
                  <a:pt x="3458" y="2093"/>
                </a:lnTo>
                <a:lnTo>
                  <a:pt x="3417" y="2191"/>
                </a:lnTo>
                <a:lnTo>
                  <a:pt x="3370" y="2282"/>
                </a:lnTo>
                <a:lnTo>
                  <a:pt x="3314" y="2367"/>
                </a:lnTo>
                <a:lnTo>
                  <a:pt x="3251" y="2446"/>
                </a:lnTo>
                <a:lnTo>
                  <a:pt x="3182" y="2516"/>
                </a:lnTo>
                <a:lnTo>
                  <a:pt x="3108" y="2581"/>
                </a:lnTo>
                <a:lnTo>
                  <a:pt x="3029" y="2635"/>
                </a:lnTo>
                <a:lnTo>
                  <a:pt x="2945" y="2683"/>
                </a:lnTo>
                <a:lnTo>
                  <a:pt x="2856" y="2720"/>
                </a:lnTo>
                <a:lnTo>
                  <a:pt x="2764" y="2748"/>
                </a:lnTo>
                <a:lnTo>
                  <a:pt x="2668" y="2763"/>
                </a:lnTo>
                <a:lnTo>
                  <a:pt x="2570" y="2769"/>
                </a:lnTo>
                <a:lnTo>
                  <a:pt x="2471" y="2763"/>
                </a:lnTo>
                <a:lnTo>
                  <a:pt x="2375" y="2748"/>
                </a:lnTo>
                <a:lnTo>
                  <a:pt x="2282" y="2720"/>
                </a:lnTo>
                <a:lnTo>
                  <a:pt x="2194" y="2683"/>
                </a:lnTo>
                <a:lnTo>
                  <a:pt x="2110" y="2635"/>
                </a:lnTo>
                <a:lnTo>
                  <a:pt x="2029" y="2581"/>
                </a:lnTo>
                <a:lnTo>
                  <a:pt x="1955" y="2516"/>
                </a:lnTo>
                <a:lnTo>
                  <a:pt x="1887" y="2446"/>
                </a:lnTo>
                <a:lnTo>
                  <a:pt x="1825" y="2367"/>
                </a:lnTo>
                <a:lnTo>
                  <a:pt x="1769" y="2282"/>
                </a:lnTo>
                <a:lnTo>
                  <a:pt x="1720" y="2191"/>
                </a:lnTo>
                <a:lnTo>
                  <a:pt x="1680" y="2093"/>
                </a:lnTo>
                <a:lnTo>
                  <a:pt x="1648" y="1993"/>
                </a:lnTo>
                <a:lnTo>
                  <a:pt x="1624" y="1886"/>
                </a:lnTo>
                <a:lnTo>
                  <a:pt x="1609" y="1777"/>
                </a:lnTo>
                <a:lnTo>
                  <a:pt x="1604" y="1663"/>
                </a:lnTo>
                <a:lnTo>
                  <a:pt x="1609" y="1550"/>
                </a:lnTo>
                <a:lnTo>
                  <a:pt x="1624" y="1440"/>
                </a:lnTo>
                <a:lnTo>
                  <a:pt x="1648" y="1334"/>
                </a:lnTo>
                <a:lnTo>
                  <a:pt x="1680" y="1233"/>
                </a:lnTo>
                <a:lnTo>
                  <a:pt x="1720" y="1136"/>
                </a:lnTo>
                <a:lnTo>
                  <a:pt x="1769" y="1045"/>
                </a:lnTo>
                <a:lnTo>
                  <a:pt x="1825" y="959"/>
                </a:lnTo>
                <a:lnTo>
                  <a:pt x="1887" y="880"/>
                </a:lnTo>
                <a:lnTo>
                  <a:pt x="1955" y="809"/>
                </a:lnTo>
                <a:lnTo>
                  <a:pt x="2029" y="744"/>
                </a:lnTo>
                <a:lnTo>
                  <a:pt x="2110" y="690"/>
                </a:lnTo>
                <a:lnTo>
                  <a:pt x="2194" y="643"/>
                </a:lnTo>
                <a:lnTo>
                  <a:pt x="2282" y="606"/>
                </a:lnTo>
                <a:lnTo>
                  <a:pt x="2375" y="578"/>
                </a:lnTo>
                <a:lnTo>
                  <a:pt x="2471" y="562"/>
                </a:lnTo>
                <a:lnTo>
                  <a:pt x="2570" y="557"/>
                </a:lnTo>
                <a:close/>
                <a:moveTo>
                  <a:pt x="176" y="0"/>
                </a:moveTo>
                <a:lnTo>
                  <a:pt x="4962" y="0"/>
                </a:lnTo>
                <a:lnTo>
                  <a:pt x="5002" y="5"/>
                </a:lnTo>
                <a:lnTo>
                  <a:pt x="5039" y="18"/>
                </a:lnTo>
                <a:lnTo>
                  <a:pt x="5072" y="39"/>
                </a:lnTo>
                <a:lnTo>
                  <a:pt x="5100" y="67"/>
                </a:lnTo>
                <a:lnTo>
                  <a:pt x="5120" y="100"/>
                </a:lnTo>
                <a:lnTo>
                  <a:pt x="5134" y="139"/>
                </a:lnTo>
                <a:lnTo>
                  <a:pt x="5139" y="179"/>
                </a:lnTo>
                <a:lnTo>
                  <a:pt x="5139" y="1975"/>
                </a:lnTo>
                <a:lnTo>
                  <a:pt x="4821" y="1975"/>
                </a:lnTo>
                <a:lnTo>
                  <a:pt x="4821" y="830"/>
                </a:lnTo>
                <a:lnTo>
                  <a:pt x="4748" y="811"/>
                </a:lnTo>
                <a:lnTo>
                  <a:pt x="4677" y="783"/>
                </a:lnTo>
                <a:lnTo>
                  <a:pt x="4613" y="748"/>
                </a:lnTo>
                <a:lnTo>
                  <a:pt x="4551" y="704"/>
                </a:lnTo>
                <a:lnTo>
                  <a:pt x="4497" y="655"/>
                </a:lnTo>
                <a:lnTo>
                  <a:pt x="4448" y="599"/>
                </a:lnTo>
                <a:lnTo>
                  <a:pt x="4405" y="536"/>
                </a:lnTo>
                <a:lnTo>
                  <a:pt x="4372" y="469"/>
                </a:lnTo>
                <a:lnTo>
                  <a:pt x="4344" y="397"/>
                </a:lnTo>
                <a:lnTo>
                  <a:pt x="4326" y="321"/>
                </a:lnTo>
                <a:lnTo>
                  <a:pt x="806" y="321"/>
                </a:lnTo>
                <a:lnTo>
                  <a:pt x="786" y="397"/>
                </a:lnTo>
                <a:lnTo>
                  <a:pt x="760" y="467"/>
                </a:lnTo>
                <a:lnTo>
                  <a:pt x="727" y="534"/>
                </a:lnTo>
                <a:lnTo>
                  <a:pt x="685" y="595"/>
                </a:lnTo>
                <a:lnTo>
                  <a:pt x="637" y="653"/>
                </a:lnTo>
                <a:lnTo>
                  <a:pt x="583" y="702"/>
                </a:lnTo>
                <a:lnTo>
                  <a:pt x="523" y="746"/>
                </a:lnTo>
                <a:lnTo>
                  <a:pt x="458" y="781"/>
                </a:lnTo>
                <a:lnTo>
                  <a:pt x="390" y="809"/>
                </a:lnTo>
                <a:lnTo>
                  <a:pt x="316" y="830"/>
                </a:lnTo>
                <a:lnTo>
                  <a:pt x="316" y="2542"/>
                </a:lnTo>
                <a:lnTo>
                  <a:pt x="388" y="2562"/>
                </a:lnTo>
                <a:lnTo>
                  <a:pt x="456" y="2590"/>
                </a:lnTo>
                <a:lnTo>
                  <a:pt x="520" y="2625"/>
                </a:lnTo>
                <a:lnTo>
                  <a:pt x="579" y="2667"/>
                </a:lnTo>
                <a:lnTo>
                  <a:pt x="634" y="2716"/>
                </a:lnTo>
                <a:lnTo>
                  <a:pt x="681" y="2771"/>
                </a:lnTo>
                <a:lnTo>
                  <a:pt x="723" y="2830"/>
                </a:lnTo>
                <a:lnTo>
                  <a:pt x="758" y="2897"/>
                </a:lnTo>
                <a:lnTo>
                  <a:pt x="785" y="2965"/>
                </a:lnTo>
                <a:lnTo>
                  <a:pt x="804" y="3039"/>
                </a:lnTo>
                <a:lnTo>
                  <a:pt x="3779" y="3039"/>
                </a:lnTo>
                <a:lnTo>
                  <a:pt x="3756" y="3081"/>
                </a:lnTo>
                <a:lnTo>
                  <a:pt x="3738" y="3129"/>
                </a:lnTo>
                <a:lnTo>
                  <a:pt x="3728" y="3178"/>
                </a:lnTo>
                <a:lnTo>
                  <a:pt x="3724" y="3229"/>
                </a:lnTo>
                <a:lnTo>
                  <a:pt x="3726" y="3274"/>
                </a:lnTo>
                <a:lnTo>
                  <a:pt x="3735" y="3318"/>
                </a:lnTo>
                <a:lnTo>
                  <a:pt x="3749" y="3360"/>
                </a:lnTo>
                <a:lnTo>
                  <a:pt x="176" y="3360"/>
                </a:lnTo>
                <a:lnTo>
                  <a:pt x="135" y="3355"/>
                </a:lnTo>
                <a:lnTo>
                  <a:pt x="98" y="3343"/>
                </a:lnTo>
                <a:lnTo>
                  <a:pt x="65" y="3322"/>
                </a:lnTo>
                <a:lnTo>
                  <a:pt x="39" y="3294"/>
                </a:lnTo>
                <a:lnTo>
                  <a:pt x="18" y="3260"/>
                </a:lnTo>
                <a:lnTo>
                  <a:pt x="5" y="3223"/>
                </a:lnTo>
                <a:lnTo>
                  <a:pt x="0" y="3181"/>
                </a:lnTo>
                <a:lnTo>
                  <a:pt x="0" y="179"/>
                </a:lnTo>
                <a:lnTo>
                  <a:pt x="5" y="139"/>
                </a:lnTo>
                <a:lnTo>
                  <a:pt x="18" y="100"/>
                </a:lnTo>
                <a:lnTo>
                  <a:pt x="39" y="67"/>
                </a:lnTo>
                <a:lnTo>
                  <a:pt x="65" y="39"/>
                </a:lnTo>
                <a:lnTo>
                  <a:pt x="98" y="18"/>
                </a:lnTo>
                <a:lnTo>
                  <a:pt x="135" y="5"/>
                </a:lnTo>
                <a:lnTo>
                  <a:pt x="176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 smtClean="0">
              <a:solidFill>
                <a:srgbClr val="000000"/>
              </a:solidFill>
            </a:endParaRPr>
          </a:p>
        </p:txBody>
      </p:sp>
      <p:sp>
        <p:nvSpPr>
          <p:cNvPr id="136" name="Freeform 278"/>
          <p:cNvSpPr>
            <a:spLocks noChangeAspect="1" noEditPoints="1"/>
          </p:cNvSpPr>
          <p:nvPr/>
        </p:nvSpPr>
        <p:spPr bwMode="auto">
          <a:xfrm>
            <a:off x="5691323" y="5656702"/>
            <a:ext cx="214986" cy="248798"/>
          </a:xfrm>
          <a:custGeom>
            <a:avLst/>
            <a:gdLst>
              <a:gd name="T0" fmla="*/ 2997 w 5074"/>
              <a:gd name="T1" fmla="*/ 4626 h 5872"/>
              <a:gd name="T2" fmla="*/ 3300 w 5074"/>
              <a:gd name="T3" fmla="*/ 3685 h 5872"/>
              <a:gd name="T4" fmla="*/ 3300 w 5074"/>
              <a:gd name="T5" fmla="*/ 3685 h 5872"/>
              <a:gd name="T6" fmla="*/ 3002 w 5074"/>
              <a:gd name="T7" fmla="*/ 3673 h 5872"/>
              <a:gd name="T8" fmla="*/ 915 w 5074"/>
              <a:gd name="T9" fmla="*/ 2422 h 5872"/>
              <a:gd name="T10" fmla="*/ 915 w 5074"/>
              <a:gd name="T11" fmla="*/ 2719 h 5872"/>
              <a:gd name="T12" fmla="*/ 4766 w 5074"/>
              <a:gd name="T13" fmla="*/ 2803 h 5872"/>
              <a:gd name="T14" fmla="*/ 4085 w 5074"/>
              <a:gd name="T15" fmla="*/ 2384 h 5872"/>
              <a:gd name="T16" fmla="*/ 3638 w 5074"/>
              <a:gd name="T17" fmla="*/ 2874 h 5872"/>
              <a:gd name="T18" fmla="*/ 4677 w 5074"/>
              <a:gd name="T19" fmla="*/ 1810 h 5872"/>
              <a:gd name="T20" fmla="*/ 4834 w 5074"/>
              <a:gd name="T21" fmla="*/ 1861 h 5872"/>
              <a:gd name="T22" fmla="*/ 4992 w 5074"/>
              <a:gd name="T23" fmla="*/ 1979 h 5872"/>
              <a:gd name="T24" fmla="*/ 5065 w 5074"/>
              <a:gd name="T25" fmla="*/ 2123 h 5872"/>
              <a:gd name="T26" fmla="*/ 5065 w 5074"/>
              <a:gd name="T27" fmla="*/ 2283 h 5872"/>
              <a:gd name="T28" fmla="*/ 4852 w 5074"/>
              <a:gd name="T29" fmla="*/ 2666 h 5872"/>
              <a:gd name="T30" fmla="*/ 4337 w 5074"/>
              <a:gd name="T31" fmla="*/ 2349 h 5872"/>
              <a:gd name="T32" fmla="*/ 4355 w 5074"/>
              <a:gd name="T33" fmla="*/ 1975 h 5872"/>
              <a:gd name="T34" fmla="*/ 4471 w 5074"/>
              <a:gd name="T35" fmla="*/ 1859 h 5872"/>
              <a:gd name="T36" fmla="*/ 4624 w 5074"/>
              <a:gd name="T37" fmla="*/ 1810 h 5872"/>
              <a:gd name="T38" fmla="*/ 3011 w 5074"/>
              <a:gd name="T39" fmla="*/ 1093 h 5872"/>
              <a:gd name="T40" fmla="*/ 3054 w 5074"/>
              <a:gd name="T41" fmla="*/ 1288 h 5872"/>
              <a:gd name="T42" fmla="*/ 3172 w 5074"/>
              <a:gd name="T43" fmla="*/ 1443 h 5872"/>
              <a:gd name="T44" fmla="*/ 3342 w 5074"/>
              <a:gd name="T45" fmla="*/ 1537 h 5872"/>
              <a:gd name="T46" fmla="*/ 3860 w 5074"/>
              <a:gd name="T47" fmla="*/ 1557 h 5872"/>
              <a:gd name="T48" fmla="*/ 881 w 5074"/>
              <a:gd name="T49" fmla="*/ 0 h 5872"/>
              <a:gd name="T50" fmla="*/ 4476 w 5074"/>
              <a:gd name="T51" fmla="*/ 1673 h 5872"/>
              <a:gd name="T52" fmla="*/ 4300 w 5074"/>
              <a:gd name="T53" fmla="*/ 1779 h 5872"/>
              <a:gd name="T54" fmla="*/ 4154 w 5074"/>
              <a:gd name="T55" fmla="*/ 1982 h 5872"/>
              <a:gd name="T56" fmla="*/ 3382 w 5074"/>
              <a:gd name="T57" fmla="*/ 1968 h 5872"/>
              <a:gd name="T58" fmla="*/ 3113 w 5074"/>
              <a:gd name="T59" fmla="*/ 1893 h 5872"/>
              <a:gd name="T60" fmla="*/ 2887 w 5074"/>
              <a:gd name="T61" fmla="*/ 1746 h 5872"/>
              <a:gd name="T62" fmla="*/ 2716 w 5074"/>
              <a:gd name="T63" fmla="*/ 1536 h 5872"/>
              <a:gd name="T64" fmla="*/ 2616 w 5074"/>
              <a:gd name="T65" fmla="*/ 1281 h 5872"/>
              <a:gd name="T66" fmla="*/ 2597 w 5074"/>
              <a:gd name="T67" fmla="*/ 416 h 5872"/>
              <a:gd name="T68" fmla="*/ 748 w 5074"/>
              <a:gd name="T69" fmla="*/ 436 h 5872"/>
              <a:gd name="T70" fmla="*/ 577 w 5074"/>
              <a:gd name="T71" fmla="*/ 530 h 5872"/>
              <a:gd name="T72" fmla="*/ 459 w 5074"/>
              <a:gd name="T73" fmla="*/ 685 h 5872"/>
              <a:gd name="T74" fmla="*/ 417 w 5074"/>
              <a:gd name="T75" fmla="*/ 881 h 5872"/>
              <a:gd name="T76" fmla="*/ 436 w 5074"/>
              <a:gd name="T77" fmla="*/ 5125 h 5872"/>
              <a:gd name="T78" fmla="*/ 531 w 5074"/>
              <a:gd name="T79" fmla="*/ 5297 h 5872"/>
              <a:gd name="T80" fmla="*/ 685 w 5074"/>
              <a:gd name="T81" fmla="*/ 5413 h 5872"/>
              <a:gd name="T82" fmla="*/ 881 w 5074"/>
              <a:gd name="T83" fmla="*/ 5457 h 5872"/>
              <a:gd name="T84" fmla="*/ 3821 w 5074"/>
              <a:gd name="T85" fmla="*/ 5438 h 5872"/>
              <a:gd name="T86" fmla="*/ 3992 w 5074"/>
              <a:gd name="T87" fmla="*/ 5342 h 5872"/>
              <a:gd name="T88" fmla="*/ 4109 w 5074"/>
              <a:gd name="T89" fmla="*/ 5187 h 5872"/>
              <a:gd name="T90" fmla="*/ 4154 w 5074"/>
              <a:gd name="T91" fmla="*/ 4991 h 5872"/>
              <a:gd name="T92" fmla="*/ 4569 w 5074"/>
              <a:gd name="T93" fmla="*/ 3468 h 5872"/>
              <a:gd name="T94" fmla="*/ 4547 w 5074"/>
              <a:gd name="T95" fmla="*/ 5180 h 5872"/>
              <a:gd name="T96" fmla="*/ 4448 w 5074"/>
              <a:gd name="T97" fmla="*/ 5436 h 5872"/>
              <a:gd name="T98" fmla="*/ 4277 w 5074"/>
              <a:gd name="T99" fmla="*/ 5644 h 5872"/>
              <a:gd name="T100" fmla="*/ 4051 w 5074"/>
              <a:gd name="T101" fmla="*/ 5794 h 5872"/>
              <a:gd name="T102" fmla="*/ 3784 w 5074"/>
              <a:gd name="T103" fmla="*/ 5867 h 5872"/>
              <a:gd name="T104" fmla="*/ 785 w 5074"/>
              <a:gd name="T105" fmla="*/ 5867 h 5872"/>
              <a:gd name="T106" fmla="*/ 518 w 5074"/>
              <a:gd name="T107" fmla="*/ 5794 h 5872"/>
              <a:gd name="T108" fmla="*/ 292 w 5074"/>
              <a:gd name="T109" fmla="*/ 5644 h 5872"/>
              <a:gd name="T110" fmla="*/ 121 w 5074"/>
              <a:gd name="T111" fmla="*/ 5436 h 5872"/>
              <a:gd name="T112" fmla="*/ 22 w 5074"/>
              <a:gd name="T113" fmla="*/ 5180 h 5872"/>
              <a:gd name="T114" fmla="*/ 0 w 5074"/>
              <a:gd name="T115" fmla="*/ 881 h 5872"/>
              <a:gd name="T116" fmla="*/ 46 w 5074"/>
              <a:gd name="T117" fmla="*/ 603 h 5872"/>
              <a:gd name="T118" fmla="*/ 171 w 5074"/>
              <a:gd name="T119" fmla="*/ 361 h 5872"/>
              <a:gd name="T120" fmla="*/ 361 w 5074"/>
              <a:gd name="T121" fmla="*/ 171 h 5872"/>
              <a:gd name="T122" fmla="*/ 604 w 5074"/>
              <a:gd name="T123" fmla="*/ 46 h 5872"/>
              <a:gd name="T124" fmla="*/ 881 w 5074"/>
              <a:gd name="T125" fmla="*/ 0 h 5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74" h="5872">
                <a:moveTo>
                  <a:pt x="2088" y="4329"/>
                </a:moveTo>
                <a:lnTo>
                  <a:pt x="2999" y="4329"/>
                </a:lnTo>
                <a:lnTo>
                  <a:pt x="2997" y="4626"/>
                </a:lnTo>
                <a:lnTo>
                  <a:pt x="2088" y="4626"/>
                </a:lnTo>
                <a:lnTo>
                  <a:pt x="2088" y="4329"/>
                </a:lnTo>
                <a:close/>
                <a:moveTo>
                  <a:pt x="3300" y="3685"/>
                </a:moveTo>
                <a:lnTo>
                  <a:pt x="3980" y="4103"/>
                </a:lnTo>
                <a:lnTo>
                  <a:pt x="3200" y="4596"/>
                </a:lnTo>
                <a:lnTo>
                  <a:pt x="3300" y="3685"/>
                </a:lnTo>
                <a:close/>
                <a:moveTo>
                  <a:pt x="915" y="3376"/>
                </a:moveTo>
                <a:lnTo>
                  <a:pt x="3004" y="3376"/>
                </a:lnTo>
                <a:lnTo>
                  <a:pt x="3002" y="3673"/>
                </a:lnTo>
                <a:lnTo>
                  <a:pt x="915" y="3673"/>
                </a:lnTo>
                <a:lnTo>
                  <a:pt x="915" y="3376"/>
                </a:lnTo>
                <a:close/>
                <a:moveTo>
                  <a:pt x="915" y="2422"/>
                </a:moveTo>
                <a:lnTo>
                  <a:pt x="3259" y="2422"/>
                </a:lnTo>
                <a:lnTo>
                  <a:pt x="3259" y="2719"/>
                </a:lnTo>
                <a:lnTo>
                  <a:pt x="915" y="2719"/>
                </a:lnTo>
                <a:lnTo>
                  <a:pt x="915" y="2422"/>
                </a:lnTo>
                <a:close/>
                <a:moveTo>
                  <a:pt x="4085" y="2384"/>
                </a:moveTo>
                <a:lnTo>
                  <a:pt x="4766" y="2803"/>
                </a:lnTo>
                <a:lnTo>
                  <a:pt x="4076" y="3961"/>
                </a:lnTo>
                <a:lnTo>
                  <a:pt x="3394" y="3539"/>
                </a:lnTo>
                <a:lnTo>
                  <a:pt x="4085" y="2384"/>
                </a:lnTo>
                <a:close/>
                <a:moveTo>
                  <a:pt x="3819" y="2221"/>
                </a:moveTo>
                <a:lnTo>
                  <a:pt x="3971" y="2315"/>
                </a:lnTo>
                <a:lnTo>
                  <a:pt x="3638" y="2874"/>
                </a:lnTo>
                <a:lnTo>
                  <a:pt x="3488" y="2778"/>
                </a:lnTo>
                <a:lnTo>
                  <a:pt x="3819" y="2221"/>
                </a:lnTo>
                <a:close/>
                <a:moveTo>
                  <a:pt x="4677" y="1810"/>
                </a:moveTo>
                <a:lnTo>
                  <a:pt x="4731" y="1819"/>
                </a:lnTo>
                <a:lnTo>
                  <a:pt x="4784" y="1835"/>
                </a:lnTo>
                <a:lnTo>
                  <a:pt x="4834" y="1861"/>
                </a:lnTo>
                <a:lnTo>
                  <a:pt x="4908" y="1908"/>
                </a:lnTo>
                <a:lnTo>
                  <a:pt x="4955" y="1940"/>
                </a:lnTo>
                <a:lnTo>
                  <a:pt x="4992" y="1979"/>
                </a:lnTo>
                <a:lnTo>
                  <a:pt x="5024" y="2023"/>
                </a:lnTo>
                <a:lnTo>
                  <a:pt x="5049" y="2071"/>
                </a:lnTo>
                <a:lnTo>
                  <a:pt x="5065" y="2123"/>
                </a:lnTo>
                <a:lnTo>
                  <a:pt x="5074" y="2176"/>
                </a:lnTo>
                <a:lnTo>
                  <a:pt x="5074" y="2230"/>
                </a:lnTo>
                <a:lnTo>
                  <a:pt x="5065" y="2283"/>
                </a:lnTo>
                <a:lnTo>
                  <a:pt x="5049" y="2336"/>
                </a:lnTo>
                <a:lnTo>
                  <a:pt x="5022" y="2386"/>
                </a:lnTo>
                <a:lnTo>
                  <a:pt x="4852" y="2666"/>
                </a:lnTo>
                <a:lnTo>
                  <a:pt x="4485" y="2440"/>
                </a:lnTo>
                <a:lnTo>
                  <a:pt x="4453" y="2420"/>
                </a:lnTo>
                <a:lnTo>
                  <a:pt x="4337" y="2349"/>
                </a:lnTo>
                <a:lnTo>
                  <a:pt x="4307" y="2329"/>
                </a:lnTo>
                <a:lnTo>
                  <a:pt x="4182" y="2254"/>
                </a:lnTo>
                <a:lnTo>
                  <a:pt x="4355" y="1975"/>
                </a:lnTo>
                <a:lnTo>
                  <a:pt x="4387" y="1931"/>
                </a:lnTo>
                <a:lnTo>
                  <a:pt x="4428" y="1891"/>
                </a:lnTo>
                <a:lnTo>
                  <a:pt x="4471" y="1859"/>
                </a:lnTo>
                <a:lnTo>
                  <a:pt x="4519" y="1835"/>
                </a:lnTo>
                <a:lnTo>
                  <a:pt x="4570" y="1819"/>
                </a:lnTo>
                <a:lnTo>
                  <a:pt x="4624" y="1810"/>
                </a:lnTo>
                <a:lnTo>
                  <a:pt x="4677" y="1810"/>
                </a:lnTo>
                <a:close/>
                <a:moveTo>
                  <a:pt x="3011" y="710"/>
                </a:moveTo>
                <a:lnTo>
                  <a:pt x="3011" y="1093"/>
                </a:lnTo>
                <a:lnTo>
                  <a:pt x="3017" y="1160"/>
                </a:lnTo>
                <a:lnTo>
                  <a:pt x="3031" y="1226"/>
                </a:lnTo>
                <a:lnTo>
                  <a:pt x="3054" y="1288"/>
                </a:lnTo>
                <a:lnTo>
                  <a:pt x="3086" y="1345"/>
                </a:lnTo>
                <a:lnTo>
                  <a:pt x="3125" y="1397"/>
                </a:lnTo>
                <a:lnTo>
                  <a:pt x="3172" y="1443"/>
                </a:lnTo>
                <a:lnTo>
                  <a:pt x="3223" y="1482"/>
                </a:lnTo>
                <a:lnTo>
                  <a:pt x="3280" y="1514"/>
                </a:lnTo>
                <a:lnTo>
                  <a:pt x="3342" y="1537"/>
                </a:lnTo>
                <a:lnTo>
                  <a:pt x="3408" y="1552"/>
                </a:lnTo>
                <a:lnTo>
                  <a:pt x="3478" y="1557"/>
                </a:lnTo>
                <a:lnTo>
                  <a:pt x="3860" y="1557"/>
                </a:lnTo>
                <a:lnTo>
                  <a:pt x="3435" y="1133"/>
                </a:lnTo>
                <a:lnTo>
                  <a:pt x="3011" y="710"/>
                </a:lnTo>
                <a:close/>
                <a:moveTo>
                  <a:pt x="881" y="0"/>
                </a:moveTo>
                <a:lnTo>
                  <a:pt x="2889" y="0"/>
                </a:lnTo>
                <a:lnTo>
                  <a:pt x="4542" y="1653"/>
                </a:lnTo>
                <a:lnTo>
                  <a:pt x="4476" y="1673"/>
                </a:lnTo>
                <a:lnTo>
                  <a:pt x="4412" y="1699"/>
                </a:lnTo>
                <a:lnTo>
                  <a:pt x="4353" y="1735"/>
                </a:lnTo>
                <a:lnTo>
                  <a:pt x="4300" y="1779"/>
                </a:lnTo>
                <a:lnTo>
                  <a:pt x="4252" y="1829"/>
                </a:lnTo>
                <a:lnTo>
                  <a:pt x="4211" y="1888"/>
                </a:lnTo>
                <a:lnTo>
                  <a:pt x="4154" y="1982"/>
                </a:lnTo>
                <a:lnTo>
                  <a:pt x="4154" y="1973"/>
                </a:lnTo>
                <a:lnTo>
                  <a:pt x="3478" y="1973"/>
                </a:lnTo>
                <a:lnTo>
                  <a:pt x="3382" y="1968"/>
                </a:lnTo>
                <a:lnTo>
                  <a:pt x="3287" y="1952"/>
                </a:lnTo>
                <a:lnTo>
                  <a:pt x="3198" y="1927"/>
                </a:lnTo>
                <a:lnTo>
                  <a:pt x="3113" y="1893"/>
                </a:lnTo>
                <a:lnTo>
                  <a:pt x="3033" y="1852"/>
                </a:lnTo>
                <a:lnTo>
                  <a:pt x="2956" y="1803"/>
                </a:lnTo>
                <a:lnTo>
                  <a:pt x="2887" y="1746"/>
                </a:lnTo>
                <a:lnTo>
                  <a:pt x="2823" y="1682"/>
                </a:lnTo>
                <a:lnTo>
                  <a:pt x="2766" y="1612"/>
                </a:lnTo>
                <a:lnTo>
                  <a:pt x="2716" y="1536"/>
                </a:lnTo>
                <a:lnTo>
                  <a:pt x="2675" y="1456"/>
                </a:lnTo>
                <a:lnTo>
                  <a:pt x="2641" y="1370"/>
                </a:lnTo>
                <a:lnTo>
                  <a:pt x="2616" y="1281"/>
                </a:lnTo>
                <a:lnTo>
                  <a:pt x="2600" y="1187"/>
                </a:lnTo>
                <a:lnTo>
                  <a:pt x="2597" y="1093"/>
                </a:lnTo>
                <a:lnTo>
                  <a:pt x="2597" y="416"/>
                </a:lnTo>
                <a:lnTo>
                  <a:pt x="881" y="416"/>
                </a:lnTo>
                <a:lnTo>
                  <a:pt x="814" y="420"/>
                </a:lnTo>
                <a:lnTo>
                  <a:pt x="748" y="436"/>
                </a:lnTo>
                <a:lnTo>
                  <a:pt x="685" y="459"/>
                </a:lnTo>
                <a:lnTo>
                  <a:pt x="628" y="491"/>
                </a:lnTo>
                <a:lnTo>
                  <a:pt x="577" y="530"/>
                </a:lnTo>
                <a:lnTo>
                  <a:pt x="531" y="577"/>
                </a:lnTo>
                <a:lnTo>
                  <a:pt x="491" y="628"/>
                </a:lnTo>
                <a:lnTo>
                  <a:pt x="459" y="685"/>
                </a:lnTo>
                <a:lnTo>
                  <a:pt x="436" y="747"/>
                </a:lnTo>
                <a:lnTo>
                  <a:pt x="420" y="813"/>
                </a:lnTo>
                <a:lnTo>
                  <a:pt x="417" y="881"/>
                </a:lnTo>
                <a:lnTo>
                  <a:pt x="417" y="4991"/>
                </a:lnTo>
                <a:lnTo>
                  <a:pt x="420" y="5061"/>
                </a:lnTo>
                <a:lnTo>
                  <a:pt x="436" y="5125"/>
                </a:lnTo>
                <a:lnTo>
                  <a:pt x="459" y="5187"/>
                </a:lnTo>
                <a:lnTo>
                  <a:pt x="491" y="5244"/>
                </a:lnTo>
                <a:lnTo>
                  <a:pt x="531" y="5297"/>
                </a:lnTo>
                <a:lnTo>
                  <a:pt x="577" y="5342"/>
                </a:lnTo>
                <a:lnTo>
                  <a:pt x="628" y="5381"/>
                </a:lnTo>
                <a:lnTo>
                  <a:pt x="685" y="5413"/>
                </a:lnTo>
                <a:lnTo>
                  <a:pt x="748" y="5438"/>
                </a:lnTo>
                <a:lnTo>
                  <a:pt x="814" y="5452"/>
                </a:lnTo>
                <a:lnTo>
                  <a:pt x="881" y="5457"/>
                </a:lnTo>
                <a:lnTo>
                  <a:pt x="3688" y="5457"/>
                </a:lnTo>
                <a:lnTo>
                  <a:pt x="3755" y="5452"/>
                </a:lnTo>
                <a:lnTo>
                  <a:pt x="3821" y="5438"/>
                </a:lnTo>
                <a:lnTo>
                  <a:pt x="3883" y="5413"/>
                </a:lnTo>
                <a:lnTo>
                  <a:pt x="3940" y="5381"/>
                </a:lnTo>
                <a:lnTo>
                  <a:pt x="3992" y="5342"/>
                </a:lnTo>
                <a:lnTo>
                  <a:pt x="4038" y="5297"/>
                </a:lnTo>
                <a:lnTo>
                  <a:pt x="4077" y="5244"/>
                </a:lnTo>
                <a:lnTo>
                  <a:pt x="4109" y="5187"/>
                </a:lnTo>
                <a:lnTo>
                  <a:pt x="4133" y="5125"/>
                </a:lnTo>
                <a:lnTo>
                  <a:pt x="4149" y="5061"/>
                </a:lnTo>
                <a:lnTo>
                  <a:pt x="4154" y="4991"/>
                </a:lnTo>
                <a:lnTo>
                  <a:pt x="4154" y="4158"/>
                </a:lnTo>
                <a:lnTo>
                  <a:pt x="4163" y="4153"/>
                </a:lnTo>
                <a:lnTo>
                  <a:pt x="4569" y="3468"/>
                </a:lnTo>
                <a:lnTo>
                  <a:pt x="4569" y="4991"/>
                </a:lnTo>
                <a:lnTo>
                  <a:pt x="4563" y="5087"/>
                </a:lnTo>
                <a:lnTo>
                  <a:pt x="4547" y="5180"/>
                </a:lnTo>
                <a:lnTo>
                  <a:pt x="4524" y="5269"/>
                </a:lnTo>
                <a:lnTo>
                  <a:pt x="4490" y="5354"/>
                </a:lnTo>
                <a:lnTo>
                  <a:pt x="4448" y="5436"/>
                </a:lnTo>
                <a:lnTo>
                  <a:pt x="4398" y="5511"/>
                </a:lnTo>
                <a:lnTo>
                  <a:pt x="4341" y="5580"/>
                </a:lnTo>
                <a:lnTo>
                  <a:pt x="4277" y="5644"/>
                </a:lnTo>
                <a:lnTo>
                  <a:pt x="4207" y="5701"/>
                </a:lnTo>
                <a:lnTo>
                  <a:pt x="4131" y="5751"/>
                </a:lnTo>
                <a:lnTo>
                  <a:pt x="4051" y="5794"/>
                </a:lnTo>
                <a:lnTo>
                  <a:pt x="3965" y="5828"/>
                </a:lnTo>
                <a:lnTo>
                  <a:pt x="3876" y="5852"/>
                </a:lnTo>
                <a:lnTo>
                  <a:pt x="3784" y="5867"/>
                </a:lnTo>
                <a:lnTo>
                  <a:pt x="3688" y="5872"/>
                </a:lnTo>
                <a:lnTo>
                  <a:pt x="881" y="5872"/>
                </a:lnTo>
                <a:lnTo>
                  <a:pt x="785" y="5867"/>
                </a:lnTo>
                <a:lnTo>
                  <a:pt x="693" y="5852"/>
                </a:lnTo>
                <a:lnTo>
                  <a:pt x="604" y="5828"/>
                </a:lnTo>
                <a:lnTo>
                  <a:pt x="518" y="5794"/>
                </a:lnTo>
                <a:lnTo>
                  <a:pt x="438" y="5751"/>
                </a:lnTo>
                <a:lnTo>
                  <a:pt x="361" y="5701"/>
                </a:lnTo>
                <a:lnTo>
                  <a:pt x="292" y="5644"/>
                </a:lnTo>
                <a:lnTo>
                  <a:pt x="228" y="5580"/>
                </a:lnTo>
                <a:lnTo>
                  <a:pt x="171" y="5511"/>
                </a:lnTo>
                <a:lnTo>
                  <a:pt x="121" y="5436"/>
                </a:lnTo>
                <a:lnTo>
                  <a:pt x="79" y="5354"/>
                </a:lnTo>
                <a:lnTo>
                  <a:pt x="46" y="5269"/>
                </a:lnTo>
                <a:lnTo>
                  <a:pt x="22" y="5180"/>
                </a:lnTo>
                <a:lnTo>
                  <a:pt x="6" y="5087"/>
                </a:lnTo>
                <a:lnTo>
                  <a:pt x="0" y="4991"/>
                </a:lnTo>
                <a:lnTo>
                  <a:pt x="0" y="881"/>
                </a:lnTo>
                <a:lnTo>
                  <a:pt x="6" y="785"/>
                </a:lnTo>
                <a:lnTo>
                  <a:pt x="22" y="692"/>
                </a:lnTo>
                <a:lnTo>
                  <a:pt x="46" y="603"/>
                </a:lnTo>
                <a:lnTo>
                  <a:pt x="79" y="518"/>
                </a:lnTo>
                <a:lnTo>
                  <a:pt x="121" y="438"/>
                </a:lnTo>
                <a:lnTo>
                  <a:pt x="171" y="361"/>
                </a:lnTo>
                <a:lnTo>
                  <a:pt x="228" y="292"/>
                </a:lnTo>
                <a:lnTo>
                  <a:pt x="292" y="228"/>
                </a:lnTo>
                <a:lnTo>
                  <a:pt x="361" y="171"/>
                </a:lnTo>
                <a:lnTo>
                  <a:pt x="438" y="121"/>
                </a:lnTo>
                <a:lnTo>
                  <a:pt x="518" y="78"/>
                </a:lnTo>
                <a:lnTo>
                  <a:pt x="604" y="46"/>
                </a:lnTo>
                <a:lnTo>
                  <a:pt x="693" y="21"/>
                </a:lnTo>
                <a:lnTo>
                  <a:pt x="785" y="5"/>
                </a:lnTo>
                <a:lnTo>
                  <a:pt x="881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 smtClean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5359" y="59606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133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932768" y="595683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100%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60637" y="596997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25X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51129" y="626407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b="1" dirty="0" smtClean="0">
                <a:solidFill>
                  <a:srgbClr val="000000"/>
                </a:solidFill>
              </a:rPr>
              <a:t>Legacy Systems</a:t>
            </a:r>
            <a:br>
              <a:rPr lang="en-US" sz="800" b="1" dirty="0" smtClean="0">
                <a:solidFill>
                  <a:srgbClr val="000000"/>
                </a:solidFill>
              </a:rPr>
            </a:br>
            <a:r>
              <a:rPr lang="en-US" sz="800" b="1" dirty="0" smtClean="0">
                <a:solidFill>
                  <a:srgbClr val="000000"/>
                </a:solidFill>
              </a:rPr>
              <a:t> Reduced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73488" y="6264079"/>
            <a:ext cx="114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defRPr sz="800" b="1"/>
            </a:lvl1pPr>
          </a:lstStyle>
          <a:p>
            <a:r>
              <a:rPr lang="en-US" dirty="0">
                <a:solidFill>
                  <a:srgbClr val="000000"/>
                </a:solidFill>
              </a:rPr>
              <a:t>Policies inforce on </a:t>
            </a:r>
            <a:r>
              <a:rPr lang="en-US" dirty="0" smtClean="0">
                <a:solidFill>
                  <a:srgbClr val="000000"/>
                </a:solidFill>
              </a:rPr>
              <a:t>PAS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754951" y="6264079"/>
            <a:ext cx="114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defRPr sz="800" b="1"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Test Execution Efficiency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1" name="Freeform 308"/>
          <p:cNvSpPr>
            <a:spLocks noChangeAspect="1" noEditPoints="1"/>
          </p:cNvSpPr>
          <p:nvPr/>
        </p:nvSpPr>
        <p:spPr bwMode="auto">
          <a:xfrm>
            <a:off x="5324756" y="6020372"/>
            <a:ext cx="185871" cy="196110"/>
          </a:xfrm>
          <a:custGeom>
            <a:avLst/>
            <a:gdLst>
              <a:gd name="T0" fmla="*/ 5174 w 5699"/>
              <a:gd name="T1" fmla="*/ 4893 h 6014"/>
              <a:gd name="T2" fmla="*/ 4525 w 5699"/>
              <a:gd name="T3" fmla="*/ 5629 h 6014"/>
              <a:gd name="T4" fmla="*/ 2999 w 5699"/>
              <a:gd name="T5" fmla="*/ 6009 h 6014"/>
              <a:gd name="T6" fmla="*/ 1382 w 5699"/>
              <a:gd name="T7" fmla="*/ 5801 h 6014"/>
              <a:gd name="T8" fmla="*/ 421 w 5699"/>
              <a:gd name="T9" fmla="*/ 5126 h 6014"/>
              <a:gd name="T10" fmla="*/ 1052 w 5699"/>
              <a:gd name="T11" fmla="*/ 5277 h 6014"/>
              <a:gd name="T12" fmla="*/ 2669 w 5699"/>
              <a:gd name="T13" fmla="*/ 5485 h 6014"/>
              <a:gd name="T14" fmla="*/ 4192 w 5699"/>
              <a:gd name="T15" fmla="*/ 5110 h 6014"/>
              <a:gd name="T16" fmla="*/ 4843 w 5699"/>
              <a:gd name="T17" fmla="*/ 4388 h 6014"/>
              <a:gd name="T18" fmla="*/ 257 w 5699"/>
              <a:gd name="T19" fmla="*/ 3411 h 6014"/>
              <a:gd name="T20" fmla="*/ 691 w 5699"/>
              <a:gd name="T21" fmla="*/ 4082 h 6014"/>
              <a:gd name="T22" fmla="*/ 2084 w 5699"/>
              <a:gd name="T23" fmla="*/ 4567 h 6014"/>
              <a:gd name="T24" fmla="*/ 3749 w 5699"/>
              <a:gd name="T25" fmla="*/ 4481 h 6014"/>
              <a:gd name="T26" fmla="*/ 4850 w 5699"/>
              <a:gd name="T27" fmla="*/ 3934 h 6014"/>
              <a:gd name="T28" fmla="*/ 4296 w 5699"/>
              <a:gd name="T29" fmla="*/ 4658 h 6014"/>
              <a:gd name="T30" fmla="*/ 2837 w 5699"/>
              <a:gd name="T31" fmla="*/ 5081 h 6014"/>
              <a:gd name="T32" fmla="*/ 1198 w 5699"/>
              <a:gd name="T33" fmla="*/ 4929 h 6014"/>
              <a:gd name="T34" fmla="*/ 131 w 5699"/>
              <a:gd name="T35" fmla="*/ 4277 h 6014"/>
              <a:gd name="T36" fmla="*/ 133 w 5699"/>
              <a:gd name="T37" fmla="*/ 3485 h 6014"/>
              <a:gd name="T38" fmla="*/ 848 w 5699"/>
              <a:gd name="T39" fmla="*/ 2499 h 6014"/>
              <a:gd name="T40" fmla="*/ 1194 w 5699"/>
              <a:gd name="T41" fmla="*/ 3126 h 6014"/>
              <a:gd name="T42" fmla="*/ 2511 w 5699"/>
              <a:gd name="T43" fmla="*/ 3655 h 6014"/>
              <a:gd name="T44" fmla="*/ 4181 w 5699"/>
              <a:gd name="T45" fmla="*/ 3628 h 6014"/>
              <a:gd name="T46" fmla="*/ 4739 w 5699"/>
              <a:gd name="T47" fmla="*/ 3639 h 6014"/>
              <a:gd name="T48" fmla="*/ 3426 w 5699"/>
              <a:gd name="T49" fmla="*/ 4151 h 6014"/>
              <a:gd name="T50" fmla="*/ 1761 w 5699"/>
              <a:gd name="T51" fmla="*/ 4118 h 6014"/>
              <a:gd name="T52" fmla="*/ 520 w 5699"/>
              <a:gd name="T53" fmla="*/ 3544 h 6014"/>
              <a:gd name="T54" fmla="*/ 299 w 5699"/>
              <a:gd name="T55" fmla="*/ 2767 h 6014"/>
              <a:gd name="T56" fmla="*/ 5284 w 5699"/>
              <a:gd name="T57" fmla="*/ 1424 h 6014"/>
              <a:gd name="T58" fmla="*/ 5692 w 5699"/>
              <a:gd name="T59" fmla="*/ 2204 h 6014"/>
              <a:gd name="T60" fmla="*/ 5043 w 5699"/>
              <a:gd name="T61" fmla="*/ 2937 h 6014"/>
              <a:gd name="T62" fmla="*/ 3515 w 5699"/>
              <a:gd name="T63" fmla="*/ 3316 h 6014"/>
              <a:gd name="T64" fmla="*/ 1898 w 5699"/>
              <a:gd name="T65" fmla="*/ 3106 h 6014"/>
              <a:gd name="T66" fmla="*/ 965 w 5699"/>
              <a:gd name="T67" fmla="*/ 2477 h 6014"/>
              <a:gd name="T68" fmla="*/ 2277 w 5699"/>
              <a:gd name="T69" fmla="*/ 2804 h 6014"/>
              <a:gd name="T70" fmla="*/ 3971 w 5699"/>
              <a:gd name="T71" fmla="*/ 2665 h 6014"/>
              <a:gd name="T72" fmla="*/ 5032 w 5699"/>
              <a:gd name="T73" fmla="*/ 2033 h 6014"/>
              <a:gd name="T74" fmla="*/ 5183 w 5699"/>
              <a:gd name="T75" fmla="*/ 1498 h 6014"/>
              <a:gd name="T76" fmla="*/ 3601 w 5699"/>
              <a:gd name="T77" fmla="*/ 1316 h 6014"/>
              <a:gd name="T78" fmla="*/ 3218 w 5699"/>
              <a:gd name="T79" fmla="*/ 1238 h 6014"/>
              <a:gd name="T80" fmla="*/ 1946 w 5699"/>
              <a:gd name="T81" fmla="*/ 1083 h 6014"/>
              <a:gd name="T82" fmla="*/ 1860 w 5699"/>
              <a:gd name="T83" fmla="*/ 891 h 6014"/>
              <a:gd name="T84" fmla="*/ 1318 w 5699"/>
              <a:gd name="T85" fmla="*/ 935 h 6014"/>
              <a:gd name="T86" fmla="*/ 1714 w 5699"/>
              <a:gd name="T87" fmla="*/ 1345 h 6014"/>
              <a:gd name="T88" fmla="*/ 3171 w 5699"/>
              <a:gd name="T89" fmla="*/ 1622 h 6014"/>
              <a:gd name="T90" fmla="*/ 2861 w 5699"/>
              <a:gd name="T91" fmla="*/ 1919 h 6014"/>
              <a:gd name="T92" fmla="*/ 4004 w 5699"/>
              <a:gd name="T93" fmla="*/ 1562 h 6014"/>
              <a:gd name="T94" fmla="*/ 3995 w 5699"/>
              <a:gd name="T95" fmla="*/ 1125 h 6014"/>
              <a:gd name="T96" fmla="*/ 2895 w 5699"/>
              <a:gd name="T97" fmla="*/ 975 h 6014"/>
              <a:gd name="T98" fmla="*/ 2671 w 5699"/>
              <a:gd name="T99" fmla="*/ 436 h 6014"/>
              <a:gd name="T100" fmla="*/ 2684 w 5699"/>
              <a:gd name="T101" fmla="*/ 0 h 6014"/>
              <a:gd name="T102" fmla="*/ 4272 w 5699"/>
              <a:gd name="T103" fmla="*/ 264 h 6014"/>
              <a:gd name="T104" fmla="*/ 5140 w 5699"/>
              <a:gd name="T105" fmla="*/ 984 h 6014"/>
              <a:gd name="T106" fmla="*/ 4912 w 5699"/>
              <a:gd name="T107" fmla="*/ 1777 h 6014"/>
              <a:gd name="T108" fmla="*/ 3663 w 5699"/>
              <a:gd name="T109" fmla="*/ 2344 h 6014"/>
              <a:gd name="T110" fmla="*/ 1995 w 5699"/>
              <a:gd name="T111" fmla="*/ 2372 h 6014"/>
              <a:gd name="T112" fmla="*/ 667 w 5699"/>
              <a:gd name="T113" fmla="*/ 1836 h 6014"/>
              <a:gd name="T114" fmla="*/ 356 w 5699"/>
              <a:gd name="T115" fmla="*/ 1043 h 6014"/>
              <a:gd name="T116" fmla="*/ 1109 w 5699"/>
              <a:gd name="T117" fmla="*/ 322 h 6014"/>
              <a:gd name="T118" fmla="*/ 2684 w 5699"/>
              <a:gd name="T119" fmla="*/ 0 h 6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99" h="6014">
                <a:moveTo>
                  <a:pt x="4853" y="4184"/>
                </a:moveTo>
                <a:lnTo>
                  <a:pt x="4932" y="4258"/>
                </a:lnTo>
                <a:lnTo>
                  <a:pt x="5001" y="4335"/>
                </a:lnTo>
                <a:lnTo>
                  <a:pt x="5059" y="4412"/>
                </a:lnTo>
                <a:lnTo>
                  <a:pt x="5105" y="4490"/>
                </a:lnTo>
                <a:lnTo>
                  <a:pt x="5142" y="4570"/>
                </a:lnTo>
                <a:lnTo>
                  <a:pt x="5165" y="4650"/>
                </a:lnTo>
                <a:lnTo>
                  <a:pt x="5180" y="4732"/>
                </a:lnTo>
                <a:lnTo>
                  <a:pt x="5183" y="4813"/>
                </a:lnTo>
                <a:lnTo>
                  <a:pt x="5174" y="4893"/>
                </a:lnTo>
                <a:lnTo>
                  <a:pt x="5158" y="4975"/>
                </a:lnTo>
                <a:lnTo>
                  <a:pt x="5129" y="5053"/>
                </a:lnTo>
                <a:lnTo>
                  <a:pt x="5089" y="5132"/>
                </a:lnTo>
                <a:lnTo>
                  <a:pt x="5039" y="5210"/>
                </a:lnTo>
                <a:lnTo>
                  <a:pt x="4979" y="5285"/>
                </a:lnTo>
                <a:lnTo>
                  <a:pt x="4910" y="5360"/>
                </a:lnTo>
                <a:lnTo>
                  <a:pt x="4828" y="5431"/>
                </a:lnTo>
                <a:lnTo>
                  <a:pt x="4739" y="5500"/>
                </a:lnTo>
                <a:lnTo>
                  <a:pt x="4637" y="5567"/>
                </a:lnTo>
                <a:lnTo>
                  <a:pt x="4525" y="5629"/>
                </a:lnTo>
                <a:lnTo>
                  <a:pt x="4405" y="5690"/>
                </a:lnTo>
                <a:lnTo>
                  <a:pt x="4274" y="5746"/>
                </a:lnTo>
                <a:lnTo>
                  <a:pt x="4128" y="5801"/>
                </a:lnTo>
                <a:lnTo>
                  <a:pt x="3978" y="5848"/>
                </a:lnTo>
                <a:lnTo>
                  <a:pt x="3822" y="5890"/>
                </a:lnTo>
                <a:lnTo>
                  <a:pt x="3663" y="5926"/>
                </a:lnTo>
                <a:lnTo>
                  <a:pt x="3501" y="5956"/>
                </a:lnTo>
                <a:lnTo>
                  <a:pt x="3335" y="5979"/>
                </a:lnTo>
                <a:lnTo>
                  <a:pt x="3167" y="5996"/>
                </a:lnTo>
                <a:lnTo>
                  <a:pt x="2999" y="6009"/>
                </a:lnTo>
                <a:lnTo>
                  <a:pt x="2830" y="6014"/>
                </a:lnTo>
                <a:lnTo>
                  <a:pt x="2660" y="6012"/>
                </a:lnTo>
                <a:lnTo>
                  <a:pt x="2491" y="6007"/>
                </a:lnTo>
                <a:lnTo>
                  <a:pt x="2323" y="5994"/>
                </a:lnTo>
                <a:lnTo>
                  <a:pt x="2157" y="5976"/>
                </a:lnTo>
                <a:lnTo>
                  <a:pt x="1995" y="5952"/>
                </a:lnTo>
                <a:lnTo>
                  <a:pt x="1834" y="5923"/>
                </a:lnTo>
                <a:lnTo>
                  <a:pt x="1679" y="5888"/>
                </a:lnTo>
                <a:lnTo>
                  <a:pt x="1528" y="5846"/>
                </a:lnTo>
                <a:lnTo>
                  <a:pt x="1382" y="5801"/>
                </a:lnTo>
                <a:lnTo>
                  <a:pt x="1242" y="5748"/>
                </a:lnTo>
                <a:lnTo>
                  <a:pt x="1109" y="5690"/>
                </a:lnTo>
                <a:lnTo>
                  <a:pt x="981" y="5628"/>
                </a:lnTo>
                <a:lnTo>
                  <a:pt x="863" y="5558"/>
                </a:lnTo>
                <a:lnTo>
                  <a:pt x="764" y="5491"/>
                </a:lnTo>
                <a:lnTo>
                  <a:pt x="675" y="5422"/>
                </a:lnTo>
                <a:lnTo>
                  <a:pt x="595" y="5350"/>
                </a:lnTo>
                <a:lnTo>
                  <a:pt x="527" y="5277"/>
                </a:lnTo>
                <a:lnTo>
                  <a:pt x="469" y="5203"/>
                </a:lnTo>
                <a:lnTo>
                  <a:pt x="421" y="5126"/>
                </a:lnTo>
                <a:lnTo>
                  <a:pt x="383" y="5050"/>
                </a:lnTo>
                <a:lnTo>
                  <a:pt x="356" y="4973"/>
                </a:lnTo>
                <a:lnTo>
                  <a:pt x="337" y="4895"/>
                </a:lnTo>
                <a:lnTo>
                  <a:pt x="398" y="4942"/>
                </a:lnTo>
                <a:lnTo>
                  <a:pt x="463" y="4989"/>
                </a:lnTo>
                <a:lnTo>
                  <a:pt x="534" y="5037"/>
                </a:lnTo>
                <a:lnTo>
                  <a:pt x="651" y="5104"/>
                </a:lnTo>
                <a:lnTo>
                  <a:pt x="779" y="5168"/>
                </a:lnTo>
                <a:lnTo>
                  <a:pt x="912" y="5226"/>
                </a:lnTo>
                <a:lnTo>
                  <a:pt x="1052" y="5277"/>
                </a:lnTo>
                <a:lnTo>
                  <a:pt x="1198" y="5325"/>
                </a:lnTo>
                <a:lnTo>
                  <a:pt x="1349" y="5365"/>
                </a:lnTo>
                <a:lnTo>
                  <a:pt x="1504" y="5401"/>
                </a:lnTo>
                <a:lnTo>
                  <a:pt x="1665" y="5431"/>
                </a:lnTo>
                <a:lnTo>
                  <a:pt x="1827" y="5454"/>
                </a:lnTo>
                <a:lnTo>
                  <a:pt x="1993" y="5473"/>
                </a:lnTo>
                <a:lnTo>
                  <a:pt x="2161" y="5485"/>
                </a:lnTo>
                <a:lnTo>
                  <a:pt x="2330" y="5491"/>
                </a:lnTo>
                <a:lnTo>
                  <a:pt x="2500" y="5491"/>
                </a:lnTo>
                <a:lnTo>
                  <a:pt x="2669" y="5485"/>
                </a:lnTo>
                <a:lnTo>
                  <a:pt x="2837" y="5474"/>
                </a:lnTo>
                <a:lnTo>
                  <a:pt x="3005" y="5458"/>
                </a:lnTo>
                <a:lnTo>
                  <a:pt x="3171" y="5434"/>
                </a:lnTo>
                <a:lnTo>
                  <a:pt x="3333" y="5405"/>
                </a:lnTo>
                <a:lnTo>
                  <a:pt x="3492" y="5369"/>
                </a:lnTo>
                <a:lnTo>
                  <a:pt x="3648" y="5327"/>
                </a:lnTo>
                <a:lnTo>
                  <a:pt x="3798" y="5279"/>
                </a:lnTo>
                <a:lnTo>
                  <a:pt x="3944" y="5225"/>
                </a:lnTo>
                <a:lnTo>
                  <a:pt x="4073" y="5170"/>
                </a:lnTo>
                <a:lnTo>
                  <a:pt x="4192" y="5110"/>
                </a:lnTo>
                <a:lnTo>
                  <a:pt x="4301" y="5048"/>
                </a:lnTo>
                <a:lnTo>
                  <a:pt x="4401" y="4982"/>
                </a:lnTo>
                <a:lnTo>
                  <a:pt x="4492" y="4915"/>
                </a:lnTo>
                <a:lnTo>
                  <a:pt x="4573" y="4844"/>
                </a:lnTo>
                <a:lnTo>
                  <a:pt x="4642" y="4773"/>
                </a:lnTo>
                <a:lnTo>
                  <a:pt x="4702" y="4698"/>
                </a:lnTo>
                <a:lnTo>
                  <a:pt x="4753" y="4621"/>
                </a:lnTo>
                <a:lnTo>
                  <a:pt x="4793" y="4545"/>
                </a:lnTo>
                <a:lnTo>
                  <a:pt x="4822" y="4466"/>
                </a:lnTo>
                <a:lnTo>
                  <a:pt x="4843" y="4388"/>
                </a:lnTo>
                <a:lnTo>
                  <a:pt x="4852" y="4308"/>
                </a:lnTo>
                <a:lnTo>
                  <a:pt x="4852" y="4300"/>
                </a:lnTo>
                <a:lnTo>
                  <a:pt x="4852" y="4282"/>
                </a:lnTo>
                <a:lnTo>
                  <a:pt x="4853" y="4255"/>
                </a:lnTo>
                <a:lnTo>
                  <a:pt x="4853" y="4222"/>
                </a:lnTo>
                <a:lnTo>
                  <a:pt x="4853" y="4184"/>
                </a:lnTo>
                <a:close/>
                <a:moveTo>
                  <a:pt x="257" y="3336"/>
                </a:moveTo>
                <a:lnTo>
                  <a:pt x="257" y="3367"/>
                </a:lnTo>
                <a:lnTo>
                  <a:pt x="257" y="3392"/>
                </a:lnTo>
                <a:lnTo>
                  <a:pt x="257" y="3411"/>
                </a:lnTo>
                <a:lnTo>
                  <a:pt x="257" y="3420"/>
                </a:lnTo>
                <a:lnTo>
                  <a:pt x="266" y="3496"/>
                </a:lnTo>
                <a:lnTo>
                  <a:pt x="285" y="3573"/>
                </a:lnTo>
                <a:lnTo>
                  <a:pt x="314" y="3650"/>
                </a:lnTo>
                <a:lnTo>
                  <a:pt x="352" y="3724"/>
                </a:lnTo>
                <a:lnTo>
                  <a:pt x="399" y="3799"/>
                </a:lnTo>
                <a:lnTo>
                  <a:pt x="458" y="3872"/>
                </a:lnTo>
                <a:lnTo>
                  <a:pt x="525" y="3943"/>
                </a:lnTo>
                <a:lnTo>
                  <a:pt x="604" y="4014"/>
                </a:lnTo>
                <a:lnTo>
                  <a:pt x="691" y="4082"/>
                </a:lnTo>
                <a:lnTo>
                  <a:pt x="790" y="4147"/>
                </a:lnTo>
                <a:lnTo>
                  <a:pt x="908" y="4216"/>
                </a:lnTo>
                <a:lnTo>
                  <a:pt x="1034" y="4280"/>
                </a:lnTo>
                <a:lnTo>
                  <a:pt x="1167" y="4339"/>
                </a:lnTo>
                <a:lnTo>
                  <a:pt x="1307" y="4390"/>
                </a:lnTo>
                <a:lnTo>
                  <a:pt x="1453" y="4437"/>
                </a:lnTo>
                <a:lnTo>
                  <a:pt x="1605" y="4477"/>
                </a:lnTo>
                <a:lnTo>
                  <a:pt x="1761" y="4514"/>
                </a:lnTo>
                <a:lnTo>
                  <a:pt x="1920" y="4543"/>
                </a:lnTo>
                <a:lnTo>
                  <a:pt x="2084" y="4567"/>
                </a:lnTo>
                <a:lnTo>
                  <a:pt x="2250" y="4585"/>
                </a:lnTo>
                <a:lnTo>
                  <a:pt x="2418" y="4598"/>
                </a:lnTo>
                <a:lnTo>
                  <a:pt x="2585" y="4603"/>
                </a:lnTo>
                <a:lnTo>
                  <a:pt x="2755" y="4603"/>
                </a:lnTo>
                <a:lnTo>
                  <a:pt x="2925" y="4598"/>
                </a:lnTo>
                <a:lnTo>
                  <a:pt x="3094" y="4587"/>
                </a:lnTo>
                <a:lnTo>
                  <a:pt x="3262" y="4570"/>
                </a:lnTo>
                <a:lnTo>
                  <a:pt x="3426" y="4546"/>
                </a:lnTo>
                <a:lnTo>
                  <a:pt x="3590" y="4515"/>
                </a:lnTo>
                <a:lnTo>
                  <a:pt x="3749" y="4481"/>
                </a:lnTo>
                <a:lnTo>
                  <a:pt x="3904" y="4439"/>
                </a:lnTo>
                <a:lnTo>
                  <a:pt x="4055" y="4392"/>
                </a:lnTo>
                <a:lnTo>
                  <a:pt x="4201" y="4337"/>
                </a:lnTo>
                <a:lnTo>
                  <a:pt x="4317" y="4288"/>
                </a:lnTo>
                <a:lnTo>
                  <a:pt x="4425" y="4235"/>
                </a:lnTo>
                <a:lnTo>
                  <a:pt x="4527" y="4178"/>
                </a:lnTo>
                <a:lnTo>
                  <a:pt x="4618" y="4120"/>
                </a:lnTo>
                <a:lnTo>
                  <a:pt x="4704" y="4060"/>
                </a:lnTo>
                <a:lnTo>
                  <a:pt x="4781" y="3998"/>
                </a:lnTo>
                <a:lnTo>
                  <a:pt x="4850" y="3934"/>
                </a:lnTo>
                <a:lnTo>
                  <a:pt x="4839" y="4012"/>
                </a:lnTo>
                <a:lnTo>
                  <a:pt x="4817" y="4089"/>
                </a:lnTo>
                <a:lnTo>
                  <a:pt x="4784" y="4165"/>
                </a:lnTo>
                <a:lnTo>
                  <a:pt x="4744" y="4240"/>
                </a:lnTo>
                <a:lnTo>
                  <a:pt x="4693" y="4315"/>
                </a:lnTo>
                <a:lnTo>
                  <a:pt x="4633" y="4388"/>
                </a:lnTo>
                <a:lnTo>
                  <a:pt x="4562" y="4459"/>
                </a:lnTo>
                <a:lnTo>
                  <a:pt x="4483" y="4526"/>
                </a:lnTo>
                <a:lnTo>
                  <a:pt x="4394" y="4594"/>
                </a:lnTo>
                <a:lnTo>
                  <a:pt x="4296" y="4658"/>
                </a:lnTo>
                <a:lnTo>
                  <a:pt x="4188" y="4718"/>
                </a:lnTo>
                <a:lnTo>
                  <a:pt x="4071" y="4776"/>
                </a:lnTo>
                <a:lnTo>
                  <a:pt x="3944" y="4831"/>
                </a:lnTo>
                <a:lnTo>
                  <a:pt x="3798" y="4884"/>
                </a:lnTo>
                <a:lnTo>
                  <a:pt x="3648" y="4933"/>
                </a:lnTo>
                <a:lnTo>
                  <a:pt x="3492" y="4973"/>
                </a:lnTo>
                <a:lnTo>
                  <a:pt x="3333" y="5010"/>
                </a:lnTo>
                <a:lnTo>
                  <a:pt x="3171" y="5039"/>
                </a:lnTo>
                <a:lnTo>
                  <a:pt x="3005" y="5062"/>
                </a:lnTo>
                <a:lnTo>
                  <a:pt x="2837" y="5081"/>
                </a:lnTo>
                <a:lnTo>
                  <a:pt x="2669" y="5092"/>
                </a:lnTo>
                <a:lnTo>
                  <a:pt x="2500" y="5097"/>
                </a:lnTo>
                <a:lnTo>
                  <a:pt x="2330" y="5097"/>
                </a:lnTo>
                <a:lnTo>
                  <a:pt x="2161" y="5090"/>
                </a:lnTo>
                <a:lnTo>
                  <a:pt x="1993" y="5077"/>
                </a:lnTo>
                <a:lnTo>
                  <a:pt x="1827" y="5061"/>
                </a:lnTo>
                <a:lnTo>
                  <a:pt x="1665" y="5035"/>
                </a:lnTo>
                <a:lnTo>
                  <a:pt x="1504" y="5006"/>
                </a:lnTo>
                <a:lnTo>
                  <a:pt x="1349" y="4971"/>
                </a:lnTo>
                <a:lnTo>
                  <a:pt x="1198" y="4929"/>
                </a:lnTo>
                <a:lnTo>
                  <a:pt x="1052" y="4884"/>
                </a:lnTo>
                <a:lnTo>
                  <a:pt x="912" y="4831"/>
                </a:lnTo>
                <a:lnTo>
                  <a:pt x="779" y="4774"/>
                </a:lnTo>
                <a:lnTo>
                  <a:pt x="651" y="4711"/>
                </a:lnTo>
                <a:lnTo>
                  <a:pt x="534" y="4641"/>
                </a:lnTo>
                <a:lnTo>
                  <a:pt x="430" y="4572"/>
                </a:lnTo>
                <a:lnTo>
                  <a:pt x="339" y="4501"/>
                </a:lnTo>
                <a:lnTo>
                  <a:pt x="259" y="4428"/>
                </a:lnTo>
                <a:lnTo>
                  <a:pt x="190" y="4353"/>
                </a:lnTo>
                <a:lnTo>
                  <a:pt x="131" y="4277"/>
                </a:lnTo>
                <a:lnTo>
                  <a:pt x="84" y="4198"/>
                </a:lnTo>
                <a:lnTo>
                  <a:pt x="48" y="4120"/>
                </a:lnTo>
                <a:lnTo>
                  <a:pt x="22" y="4040"/>
                </a:lnTo>
                <a:lnTo>
                  <a:pt x="6" y="3959"/>
                </a:lnTo>
                <a:lnTo>
                  <a:pt x="0" y="3879"/>
                </a:lnTo>
                <a:lnTo>
                  <a:pt x="6" y="3799"/>
                </a:lnTo>
                <a:lnTo>
                  <a:pt x="22" y="3719"/>
                </a:lnTo>
                <a:lnTo>
                  <a:pt x="49" y="3640"/>
                </a:lnTo>
                <a:lnTo>
                  <a:pt x="86" y="3562"/>
                </a:lnTo>
                <a:lnTo>
                  <a:pt x="133" y="3485"/>
                </a:lnTo>
                <a:lnTo>
                  <a:pt x="190" y="3409"/>
                </a:lnTo>
                <a:lnTo>
                  <a:pt x="257" y="3336"/>
                </a:lnTo>
                <a:close/>
                <a:moveTo>
                  <a:pt x="848" y="2197"/>
                </a:moveTo>
                <a:lnTo>
                  <a:pt x="848" y="2242"/>
                </a:lnTo>
                <a:lnTo>
                  <a:pt x="848" y="2290"/>
                </a:lnTo>
                <a:lnTo>
                  <a:pt x="848" y="2339"/>
                </a:lnTo>
                <a:lnTo>
                  <a:pt x="848" y="2386"/>
                </a:lnTo>
                <a:lnTo>
                  <a:pt x="848" y="2430"/>
                </a:lnTo>
                <a:lnTo>
                  <a:pt x="848" y="2468"/>
                </a:lnTo>
                <a:lnTo>
                  <a:pt x="848" y="2499"/>
                </a:lnTo>
                <a:lnTo>
                  <a:pt x="848" y="2521"/>
                </a:lnTo>
                <a:lnTo>
                  <a:pt x="848" y="2530"/>
                </a:lnTo>
                <a:lnTo>
                  <a:pt x="857" y="2609"/>
                </a:lnTo>
                <a:lnTo>
                  <a:pt x="875" y="2685"/>
                </a:lnTo>
                <a:lnTo>
                  <a:pt x="904" y="2760"/>
                </a:lnTo>
                <a:lnTo>
                  <a:pt x="943" y="2836"/>
                </a:lnTo>
                <a:lnTo>
                  <a:pt x="990" y="2911"/>
                </a:lnTo>
                <a:lnTo>
                  <a:pt x="1049" y="2984"/>
                </a:lnTo>
                <a:lnTo>
                  <a:pt x="1116" y="3055"/>
                </a:lnTo>
                <a:lnTo>
                  <a:pt x="1194" y="3126"/>
                </a:lnTo>
                <a:lnTo>
                  <a:pt x="1282" y="3194"/>
                </a:lnTo>
                <a:lnTo>
                  <a:pt x="1380" y="3259"/>
                </a:lnTo>
                <a:lnTo>
                  <a:pt x="1499" y="3329"/>
                </a:lnTo>
                <a:lnTo>
                  <a:pt x="1625" y="3392"/>
                </a:lnTo>
                <a:lnTo>
                  <a:pt x="1758" y="3449"/>
                </a:lnTo>
                <a:lnTo>
                  <a:pt x="1898" y="3502"/>
                </a:lnTo>
                <a:lnTo>
                  <a:pt x="2044" y="3549"/>
                </a:lnTo>
                <a:lnTo>
                  <a:pt x="2195" y="3589"/>
                </a:lnTo>
                <a:lnTo>
                  <a:pt x="2352" y="3624"/>
                </a:lnTo>
                <a:lnTo>
                  <a:pt x="2511" y="3655"/>
                </a:lnTo>
                <a:lnTo>
                  <a:pt x="2675" y="3679"/>
                </a:lnTo>
                <a:lnTo>
                  <a:pt x="2841" y="3697"/>
                </a:lnTo>
                <a:lnTo>
                  <a:pt x="3008" y="3708"/>
                </a:lnTo>
                <a:lnTo>
                  <a:pt x="3176" y="3715"/>
                </a:lnTo>
                <a:lnTo>
                  <a:pt x="3346" y="3715"/>
                </a:lnTo>
                <a:lnTo>
                  <a:pt x="3515" y="3710"/>
                </a:lnTo>
                <a:lnTo>
                  <a:pt x="3685" y="3699"/>
                </a:lnTo>
                <a:lnTo>
                  <a:pt x="3853" y="3681"/>
                </a:lnTo>
                <a:lnTo>
                  <a:pt x="4017" y="3657"/>
                </a:lnTo>
                <a:lnTo>
                  <a:pt x="4181" y="3628"/>
                </a:lnTo>
                <a:lnTo>
                  <a:pt x="4339" y="3593"/>
                </a:lnTo>
                <a:lnTo>
                  <a:pt x="4494" y="3551"/>
                </a:lnTo>
                <a:lnTo>
                  <a:pt x="4646" y="3502"/>
                </a:lnTo>
                <a:lnTo>
                  <a:pt x="4791" y="3449"/>
                </a:lnTo>
                <a:lnTo>
                  <a:pt x="4899" y="3402"/>
                </a:lnTo>
                <a:lnTo>
                  <a:pt x="4999" y="3354"/>
                </a:lnTo>
                <a:lnTo>
                  <a:pt x="4948" y="3427"/>
                </a:lnTo>
                <a:lnTo>
                  <a:pt x="4888" y="3500"/>
                </a:lnTo>
                <a:lnTo>
                  <a:pt x="4819" y="3571"/>
                </a:lnTo>
                <a:lnTo>
                  <a:pt x="4739" y="3639"/>
                </a:lnTo>
                <a:lnTo>
                  <a:pt x="4649" y="3706"/>
                </a:lnTo>
                <a:lnTo>
                  <a:pt x="4551" y="3770"/>
                </a:lnTo>
                <a:lnTo>
                  <a:pt x="4443" y="3830"/>
                </a:lnTo>
                <a:lnTo>
                  <a:pt x="4327" y="3888"/>
                </a:lnTo>
                <a:lnTo>
                  <a:pt x="4201" y="3941"/>
                </a:lnTo>
                <a:lnTo>
                  <a:pt x="4055" y="3996"/>
                </a:lnTo>
                <a:lnTo>
                  <a:pt x="3904" y="4043"/>
                </a:lnTo>
                <a:lnTo>
                  <a:pt x="3749" y="4085"/>
                </a:lnTo>
                <a:lnTo>
                  <a:pt x="3590" y="4122"/>
                </a:lnTo>
                <a:lnTo>
                  <a:pt x="3426" y="4151"/>
                </a:lnTo>
                <a:lnTo>
                  <a:pt x="3262" y="4175"/>
                </a:lnTo>
                <a:lnTo>
                  <a:pt x="3094" y="4193"/>
                </a:lnTo>
                <a:lnTo>
                  <a:pt x="2925" y="4204"/>
                </a:lnTo>
                <a:lnTo>
                  <a:pt x="2755" y="4209"/>
                </a:lnTo>
                <a:lnTo>
                  <a:pt x="2585" y="4207"/>
                </a:lnTo>
                <a:lnTo>
                  <a:pt x="2418" y="4202"/>
                </a:lnTo>
                <a:lnTo>
                  <a:pt x="2250" y="4189"/>
                </a:lnTo>
                <a:lnTo>
                  <a:pt x="2084" y="4171"/>
                </a:lnTo>
                <a:lnTo>
                  <a:pt x="1920" y="4147"/>
                </a:lnTo>
                <a:lnTo>
                  <a:pt x="1761" y="4118"/>
                </a:lnTo>
                <a:lnTo>
                  <a:pt x="1605" y="4083"/>
                </a:lnTo>
                <a:lnTo>
                  <a:pt x="1453" y="4041"/>
                </a:lnTo>
                <a:lnTo>
                  <a:pt x="1307" y="3996"/>
                </a:lnTo>
                <a:lnTo>
                  <a:pt x="1167" y="3943"/>
                </a:lnTo>
                <a:lnTo>
                  <a:pt x="1034" y="3885"/>
                </a:lnTo>
                <a:lnTo>
                  <a:pt x="908" y="3823"/>
                </a:lnTo>
                <a:lnTo>
                  <a:pt x="790" y="3753"/>
                </a:lnTo>
                <a:lnTo>
                  <a:pt x="689" y="3686"/>
                </a:lnTo>
                <a:lnTo>
                  <a:pt x="598" y="3615"/>
                </a:lnTo>
                <a:lnTo>
                  <a:pt x="520" y="3544"/>
                </a:lnTo>
                <a:lnTo>
                  <a:pt x="451" y="3469"/>
                </a:lnTo>
                <a:lnTo>
                  <a:pt x="392" y="3394"/>
                </a:lnTo>
                <a:lnTo>
                  <a:pt x="345" y="3318"/>
                </a:lnTo>
                <a:lnTo>
                  <a:pt x="306" y="3239"/>
                </a:lnTo>
                <a:lnTo>
                  <a:pt x="279" y="3161"/>
                </a:lnTo>
                <a:lnTo>
                  <a:pt x="263" y="3083"/>
                </a:lnTo>
                <a:lnTo>
                  <a:pt x="257" y="3002"/>
                </a:lnTo>
                <a:lnTo>
                  <a:pt x="261" y="2924"/>
                </a:lnTo>
                <a:lnTo>
                  <a:pt x="275" y="2846"/>
                </a:lnTo>
                <a:lnTo>
                  <a:pt x="299" y="2767"/>
                </a:lnTo>
                <a:lnTo>
                  <a:pt x="334" y="2691"/>
                </a:lnTo>
                <a:lnTo>
                  <a:pt x="378" y="2614"/>
                </a:lnTo>
                <a:lnTo>
                  <a:pt x="430" y="2539"/>
                </a:lnTo>
                <a:lnTo>
                  <a:pt x="494" y="2466"/>
                </a:lnTo>
                <a:lnTo>
                  <a:pt x="569" y="2395"/>
                </a:lnTo>
                <a:lnTo>
                  <a:pt x="651" y="2326"/>
                </a:lnTo>
                <a:lnTo>
                  <a:pt x="744" y="2260"/>
                </a:lnTo>
                <a:lnTo>
                  <a:pt x="848" y="2197"/>
                </a:lnTo>
                <a:close/>
                <a:moveTo>
                  <a:pt x="5183" y="1353"/>
                </a:moveTo>
                <a:lnTo>
                  <a:pt x="5284" y="1424"/>
                </a:lnTo>
                <a:lnTo>
                  <a:pt x="5375" y="1495"/>
                </a:lnTo>
                <a:lnTo>
                  <a:pt x="5453" y="1569"/>
                </a:lnTo>
                <a:lnTo>
                  <a:pt x="5521" y="1644"/>
                </a:lnTo>
                <a:lnTo>
                  <a:pt x="5577" y="1723"/>
                </a:lnTo>
                <a:lnTo>
                  <a:pt x="5625" y="1801"/>
                </a:lnTo>
                <a:lnTo>
                  <a:pt x="5659" y="1881"/>
                </a:lnTo>
                <a:lnTo>
                  <a:pt x="5683" y="1961"/>
                </a:lnTo>
                <a:lnTo>
                  <a:pt x="5698" y="2042"/>
                </a:lnTo>
                <a:lnTo>
                  <a:pt x="5699" y="2122"/>
                </a:lnTo>
                <a:lnTo>
                  <a:pt x="5692" y="2204"/>
                </a:lnTo>
                <a:lnTo>
                  <a:pt x="5674" y="2284"/>
                </a:lnTo>
                <a:lnTo>
                  <a:pt x="5645" y="2362"/>
                </a:lnTo>
                <a:lnTo>
                  <a:pt x="5605" y="2441"/>
                </a:lnTo>
                <a:lnTo>
                  <a:pt x="5555" y="2519"/>
                </a:lnTo>
                <a:lnTo>
                  <a:pt x="5495" y="2594"/>
                </a:lnTo>
                <a:lnTo>
                  <a:pt x="5424" y="2667"/>
                </a:lnTo>
                <a:lnTo>
                  <a:pt x="5344" y="2738"/>
                </a:lnTo>
                <a:lnTo>
                  <a:pt x="5255" y="2807"/>
                </a:lnTo>
                <a:lnTo>
                  <a:pt x="5152" y="2875"/>
                </a:lnTo>
                <a:lnTo>
                  <a:pt x="5043" y="2937"/>
                </a:lnTo>
                <a:lnTo>
                  <a:pt x="4921" y="2997"/>
                </a:lnTo>
                <a:lnTo>
                  <a:pt x="4791" y="3053"/>
                </a:lnTo>
                <a:lnTo>
                  <a:pt x="4646" y="3108"/>
                </a:lnTo>
                <a:lnTo>
                  <a:pt x="4494" y="3155"/>
                </a:lnTo>
                <a:lnTo>
                  <a:pt x="4339" y="3197"/>
                </a:lnTo>
                <a:lnTo>
                  <a:pt x="4181" y="3234"/>
                </a:lnTo>
                <a:lnTo>
                  <a:pt x="4017" y="3263"/>
                </a:lnTo>
                <a:lnTo>
                  <a:pt x="3853" y="3287"/>
                </a:lnTo>
                <a:lnTo>
                  <a:pt x="3685" y="3303"/>
                </a:lnTo>
                <a:lnTo>
                  <a:pt x="3515" y="3316"/>
                </a:lnTo>
                <a:lnTo>
                  <a:pt x="3346" y="3321"/>
                </a:lnTo>
                <a:lnTo>
                  <a:pt x="3176" y="3320"/>
                </a:lnTo>
                <a:lnTo>
                  <a:pt x="3008" y="3314"/>
                </a:lnTo>
                <a:lnTo>
                  <a:pt x="2841" y="3301"/>
                </a:lnTo>
                <a:lnTo>
                  <a:pt x="2675" y="3283"/>
                </a:lnTo>
                <a:lnTo>
                  <a:pt x="2511" y="3259"/>
                </a:lnTo>
                <a:lnTo>
                  <a:pt x="2352" y="3230"/>
                </a:lnTo>
                <a:lnTo>
                  <a:pt x="2195" y="3194"/>
                </a:lnTo>
                <a:lnTo>
                  <a:pt x="2044" y="3154"/>
                </a:lnTo>
                <a:lnTo>
                  <a:pt x="1898" y="3106"/>
                </a:lnTo>
                <a:lnTo>
                  <a:pt x="1758" y="3055"/>
                </a:lnTo>
                <a:lnTo>
                  <a:pt x="1625" y="2997"/>
                </a:lnTo>
                <a:lnTo>
                  <a:pt x="1499" y="2933"/>
                </a:lnTo>
                <a:lnTo>
                  <a:pt x="1380" y="2866"/>
                </a:lnTo>
                <a:lnTo>
                  <a:pt x="1289" y="2804"/>
                </a:lnTo>
                <a:lnTo>
                  <a:pt x="1207" y="2742"/>
                </a:lnTo>
                <a:lnTo>
                  <a:pt x="1134" y="2678"/>
                </a:lnTo>
                <a:lnTo>
                  <a:pt x="1069" y="2612"/>
                </a:lnTo>
                <a:lnTo>
                  <a:pt x="1012" y="2545"/>
                </a:lnTo>
                <a:lnTo>
                  <a:pt x="965" y="2477"/>
                </a:lnTo>
                <a:lnTo>
                  <a:pt x="925" y="2408"/>
                </a:lnTo>
                <a:lnTo>
                  <a:pt x="1050" y="2475"/>
                </a:lnTo>
                <a:lnTo>
                  <a:pt x="1183" y="2537"/>
                </a:lnTo>
                <a:lnTo>
                  <a:pt x="1324" y="2592"/>
                </a:lnTo>
                <a:lnTo>
                  <a:pt x="1471" y="2643"/>
                </a:lnTo>
                <a:lnTo>
                  <a:pt x="1623" y="2687"/>
                </a:lnTo>
                <a:lnTo>
                  <a:pt x="1781" y="2725"/>
                </a:lnTo>
                <a:lnTo>
                  <a:pt x="1944" y="2756"/>
                </a:lnTo>
                <a:lnTo>
                  <a:pt x="2110" y="2784"/>
                </a:lnTo>
                <a:lnTo>
                  <a:pt x="2277" y="2804"/>
                </a:lnTo>
                <a:lnTo>
                  <a:pt x="2449" y="2818"/>
                </a:lnTo>
                <a:lnTo>
                  <a:pt x="2622" y="2826"/>
                </a:lnTo>
                <a:lnTo>
                  <a:pt x="2795" y="2827"/>
                </a:lnTo>
                <a:lnTo>
                  <a:pt x="2968" y="2824"/>
                </a:lnTo>
                <a:lnTo>
                  <a:pt x="3142" y="2813"/>
                </a:lnTo>
                <a:lnTo>
                  <a:pt x="3313" y="2796"/>
                </a:lnTo>
                <a:lnTo>
                  <a:pt x="3482" y="2773"/>
                </a:lnTo>
                <a:lnTo>
                  <a:pt x="3648" y="2743"/>
                </a:lnTo>
                <a:lnTo>
                  <a:pt x="3812" y="2707"/>
                </a:lnTo>
                <a:lnTo>
                  <a:pt x="3971" y="2665"/>
                </a:lnTo>
                <a:lnTo>
                  <a:pt x="4126" y="2616"/>
                </a:lnTo>
                <a:lnTo>
                  <a:pt x="4274" y="2559"/>
                </a:lnTo>
                <a:lnTo>
                  <a:pt x="4403" y="2505"/>
                </a:lnTo>
                <a:lnTo>
                  <a:pt x="4522" y="2446"/>
                </a:lnTo>
                <a:lnTo>
                  <a:pt x="4631" y="2383"/>
                </a:lnTo>
                <a:lnTo>
                  <a:pt x="4731" y="2319"/>
                </a:lnTo>
                <a:lnTo>
                  <a:pt x="4822" y="2249"/>
                </a:lnTo>
                <a:lnTo>
                  <a:pt x="4903" y="2180"/>
                </a:lnTo>
                <a:lnTo>
                  <a:pt x="4972" y="2107"/>
                </a:lnTo>
                <a:lnTo>
                  <a:pt x="5032" y="2033"/>
                </a:lnTo>
                <a:lnTo>
                  <a:pt x="5083" y="1958"/>
                </a:lnTo>
                <a:lnTo>
                  <a:pt x="5123" y="1879"/>
                </a:lnTo>
                <a:lnTo>
                  <a:pt x="5152" y="1801"/>
                </a:lnTo>
                <a:lnTo>
                  <a:pt x="5173" y="1723"/>
                </a:lnTo>
                <a:lnTo>
                  <a:pt x="5182" y="1642"/>
                </a:lnTo>
                <a:lnTo>
                  <a:pt x="5182" y="1633"/>
                </a:lnTo>
                <a:lnTo>
                  <a:pt x="5183" y="1611"/>
                </a:lnTo>
                <a:lnTo>
                  <a:pt x="5183" y="1580"/>
                </a:lnTo>
                <a:lnTo>
                  <a:pt x="5183" y="1542"/>
                </a:lnTo>
                <a:lnTo>
                  <a:pt x="5183" y="1498"/>
                </a:lnTo>
                <a:lnTo>
                  <a:pt x="5183" y="1449"/>
                </a:lnTo>
                <a:lnTo>
                  <a:pt x="5183" y="1402"/>
                </a:lnTo>
                <a:lnTo>
                  <a:pt x="5183" y="1353"/>
                </a:lnTo>
                <a:close/>
                <a:moveTo>
                  <a:pt x="3348" y="1230"/>
                </a:moveTo>
                <a:lnTo>
                  <a:pt x="3410" y="1232"/>
                </a:lnTo>
                <a:lnTo>
                  <a:pt x="3466" y="1241"/>
                </a:lnTo>
                <a:lnTo>
                  <a:pt x="3513" y="1254"/>
                </a:lnTo>
                <a:lnTo>
                  <a:pt x="3552" y="1274"/>
                </a:lnTo>
                <a:lnTo>
                  <a:pt x="3581" y="1294"/>
                </a:lnTo>
                <a:lnTo>
                  <a:pt x="3601" y="1316"/>
                </a:lnTo>
                <a:lnTo>
                  <a:pt x="3614" y="1336"/>
                </a:lnTo>
                <a:lnTo>
                  <a:pt x="3617" y="1367"/>
                </a:lnTo>
                <a:lnTo>
                  <a:pt x="3610" y="1396"/>
                </a:lnTo>
                <a:lnTo>
                  <a:pt x="3590" y="1425"/>
                </a:lnTo>
                <a:lnTo>
                  <a:pt x="3559" y="1455"/>
                </a:lnTo>
                <a:lnTo>
                  <a:pt x="3523" y="1482"/>
                </a:lnTo>
                <a:lnTo>
                  <a:pt x="3481" y="1509"/>
                </a:lnTo>
                <a:lnTo>
                  <a:pt x="3070" y="1252"/>
                </a:lnTo>
                <a:lnTo>
                  <a:pt x="3149" y="1243"/>
                </a:lnTo>
                <a:lnTo>
                  <a:pt x="3218" y="1238"/>
                </a:lnTo>
                <a:lnTo>
                  <a:pt x="3276" y="1234"/>
                </a:lnTo>
                <a:lnTo>
                  <a:pt x="3348" y="1230"/>
                </a:lnTo>
                <a:close/>
                <a:moveTo>
                  <a:pt x="1927" y="844"/>
                </a:moveTo>
                <a:lnTo>
                  <a:pt x="2290" y="1072"/>
                </a:lnTo>
                <a:lnTo>
                  <a:pt x="2237" y="1079"/>
                </a:lnTo>
                <a:lnTo>
                  <a:pt x="2179" y="1085"/>
                </a:lnTo>
                <a:lnTo>
                  <a:pt x="2119" y="1090"/>
                </a:lnTo>
                <a:lnTo>
                  <a:pt x="2059" y="1092"/>
                </a:lnTo>
                <a:lnTo>
                  <a:pt x="2002" y="1090"/>
                </a:lnTo>
                <a:lnTo>
                  <a:pt x="1946" y="1083"/>
                </a:lnTo>
                <a:lnTo>
                  <a:pt x="1911" y="1075"/>
                </a:lnTo>
                <a:lnTo>
                  <a:pt x="1880" y="1066"/>
                </a:lnTo>
                <a:lnTo>
                  <a:pt x="1853" y="1052"/>
                </a:lnTo>
                <a:lnTo>
                  <a:pt x="1831" y="1033"/>
                </a:lnTo>
                <a:lnTo>
                  <a:pt x="1814" y="1017"/>
                </a:lnTo>
                <a:lnTo>
                  <a:pt x="1807" y="999"/>
                </a:lnTo>
                <a:lnTo>
                  <a:pt x="1805" y="970"/>
                </a:lnTo>
                <a:lnTo>
                  <a:pt x="1812" y="942"/>
                </a:lnTo>
                <a:lnTo>
                  <a:pt x="1831" y="917"/>
                </a:lnTo>
                <a:lnTo>
                  <a:pt x="1860" y="891"/>
                </a:lnTo>
                <a:lnTo>
                  <a:pt x="1927" y="844"/>
                </a:lnTo>
                <a:close/>
                <a:moveTo>
                  <a:pt x="1741" y="419"/>
                </a:moveTo>
                <a:lnTo>
                  <a:pt x="1442" y="539"/>
                </a:lnTo>
                <a:lnTo>
                  <a:pt x="1625" y="654"/>
                </a:lnTo>
                <a:lnTo>
                  <a:pt x="1554" y="694"/>
                </a:lnTo>
                <a:lnTo>
                  <a:pt x="1488" y="738"/>
                </a:lnTo>
                <a:lnTo>
                  <a:pt x="1431" y="786"/>
                </a:lnTo>
                <a:lnTo>
                  <a:pt x="1382" y="835"/>
                </a:lnTo>
                <a:lnTo>
                  <a:pt x="1344" y="884"/>
                </a:lnTo>
                <a:lnTo>
                  <a:pt x="1318" y="935"/>
                </a:lnTo>
                <a:lnTo>
                  <a:pt x="1304" y="986"/>
                </a:lnTo>
                <a:lnTo>
                  <a:pt x="1304" y="1037"/>
                </a:lnTo>
                <a:lnTo>
                  <a:pt x="1318" y="1090"/>
                </a:lnTo>
                <a:lnTo>
                  <a:pt x="1338" y="1128"/>
                </a:lnTo>
                <a:lnTo>
                  <a:pt x="1369" y="1167"/>
                </a:lnTo>
                <a:lnTo>
                  <a:pt x="1411" y="1203"/>
                </a:lnTo>
                <a:lnTo>
                  <a:pt x="1462" y="1239"/>
                </a:lnTo>
                <a:lnTo>
                  <a:pt x="1541" y="1283"/>
                </a:lnTo>
                <a:lnTo>
                  <a:pt x="1625" y="1318"/>
                </a:lnTo>
                <a:lnTo>
                  <a:pt x="1714" y="1345"/>
                </a:lnTo>
                <a:lnTo>
                  <a:pt x="1807" y="1365"/>
                </a:lnTo>
                <a:lnTo>
                  <a:pt x="1907" y="1376"/>
                </a:lnTo>
                <a:lnTo>
                  <a:pt x="2013" y="1378"/>
                </a:lnTo>
                <a:lnTo>
                  <a:pt x="2102" y="1376"/>
                </a:lnTo>
                <a:lnTo>
                  <a:pt x="2201" y="1371"/>
                </a:lnTo>
                <a:lnTo>
                  <a:pt x="2306" y="1362"/>
                </a:lnTo>
                <a:lnTo>
                  <a:pt x="2421" y="1349"/>
                </a:lnTo>
                <a:lnTo>
                  <a:pt x="2544" y="1332"/>
                </a:lnTo>
                <a:lnTo>
                  <a:pt x="2677" y="1312"/>
                </a:lnTo>
                <a:lnTo>
                  <a:pt x="3171" y="1622"/>
                </a:lnTo>
                <a:lnTo>
                  <a:pt x="3067" y="1642"/>
                </a:lnTo>
                <a:lnTo>
                  <a:pt x="2965" y="1653"/>
                </a:lnTo>
                <a:lnTo>
                  <a:pt x="2863" y="1657"/>
                </a:lnTo>
                <a:lnTo>
                  <a:pt x="2762" y="1651"/>
                </a:lnTo>
                <a:lnTo>
                  <a:pt x="2658" y="1641"/>
                </a:lnTo>
                <a:lnTo>
                  <a:pt x="2553" y="1624"/>
                </a:lnTo>
                <a:lnTo>
                  <a:pt x="2451" y="1894"/>
                </a:lnTo>
                <a:lnTo>
                  <a:pt x="2593" y="1910"/>
                </a:lnTo>
                <a:lnTo>
                  <a:pt x="2729" y="1918"/>
                </a:lnTo>
                <a:lnTo>
                  <a:pt x="2861" y="1919"/>
                </a:lnTo>
                <a:lnTo>
                  <a:pt x="2987" y="1914"/>
                </a:lnTo>
                <a:lnTo>
                  <a:pt x="3151" y="1894"/>
                </a:lnTo>
                <a:lnTo>
                  <a:pt x="3315" y="1861"/>
                </a:lnTo>
                <a:lnTo>
                  <a:pt x="3479" y="1816"/>
                </a:lnTo>
                <a:lnTo>
                  <a:pt x="3785" y="2007"/>
                </a:lnTo>
                <a:lnTo>
                  <a:pt x="4084" y="1887"/>
                </a:lnTo>
                <a:lnTo>
                  <a:pt x="3781" y="1697"/>
                </a:lnTo>
                <a:lnTo>
                  <a:pt x="3867" y="1651"/>
                </a:lnTo>
                <a:lnTo>
                  <a:pt x="3940" y="1608"/>
                </a:lnTo>
                <a:lnTo>
                  <a:pt x="4004" y="1562"/>
                </a:lnTo>
                <a:lnTo>
                  <a:pt x="4053" y="1517"/>
                </a:lnTo>
                <a:lnTo>
                  <a:pt x="4093" y="1473"/>
                </a:lnTo>
                <a:lnTo>
                  <a:pt x="4121" y="1427"/>
                </a:lnTo>
                <a:lnTo>
                  <a:pt x="4135" y="1384"/>
                </a:lnTo>
                <a:lnTo>
                  <a:pt x="4139" y="1340"/>
                </a:lnTo>
                <a:lnTo>
                  <a:pt x="4131" y="1296"/>
                </a:lnTo>
                <a:lnTo>
                  <a:pt x="4113" y="1252"/>
                </a:lnTo>
                <a:lnTo>
                  <a:pt x="4086" y="1208"/>
                </a:lnTo>
                <a:lnTo>
                  <a:pt x="4046" y="1167"/>
                </a:lnTo>
                <a:lnTo>
                  <a:pt x="3995" y="1125"/>
                </a:lnTo>
                <a:lnTo>
                  <a:pt x="3933" y="1083"/>
                </a:lnTo>
                <a:lnTo>
                  <a:pt x="3862" y="1043"/>
                </a:lnTo>
                <a:lnTo>
                  <a:pt x="3785" y="1008"/>
                </a:lnTo>
                <a:lnTo>
                  <a:pt x="3703" y="982"/>
                </a:lnTo>
                <a:lnTo>
                  <a:pt x="3616" y="962"/>
                </a:lnTo>
                <a:lnTo>
                  <a:pt x="3524" y="948"/>
                </a:lnTo>
                <a:lnTo>
                  <a:pt x="3426" y="942"/>
                </a:lnTo>
                <a:lnTo>
                  <a:pt x="3324" y="941"/>
                </a:lnTo>
                <a:lnTo>
                  <a:pt x="3109" y="953"/>
                </a:lnTo>
                <a:lnTo>
                  <a:pt x="2895" y="975"/>
                </a:lnTo>
                <a:lnTo>
                  <a:pt x="2680" y="1008"/>
                </a:lnTo>
                <a:lnTo>
                  <a:pt x="2232" y="727"/>
                </a:lnTo>
                <a:lnTo>
                  <a:pt x="2321" y="709"/>
                </a:lnTo>
                <a:lnTo>
                  <a:pt x="2412" y="700"/>
                </a:lnTo>
                <a:lnTo>
                  <a:pt x="2507" y="696"/>
                </a:lnTo>
                <a:lnTo>
                  <a:pt x="2649" y="698"/>
                </a:lnTo>
                <a:lnTo>
                  <a:pt x="2790" y="704"/>
                </a:lnTo>
                <a:lnTo>
                  <a:pt x="2853" y="441"/>
                </a:lnTo>
                <a:lnTo>
                  <a:pt x="2759" y="437"/>
                </a:lnTo>
                <a:lnTo>
                  <a:pt x="2671" y="436"/>
                </a:lnTo>
                <a:lnTo>
                  <a:pt x="2589" y="434"/>
                </a:lnTo>
                <a:lnTo>
                  <a:pt x="2472" y="436"/>
                </a:lnTo>
                <a:lnTo>
                  <a:pt x="2361" y="441"/>
                </a:lnTo>
                <a:lnTo>
                  <a:pt x="2254" y="454"/>
                </a:lnTo>
                <a:lnTo>
                  <a:pt x="2148" y="472"/>
                </a:lnTo>
                <a:lnTo>
                  <a:pt x="2077" y="488"/>
                </a:lnTo>
                <a:lnTo>
                  <a:pt x="2002" y="508"/>
                </a:lnTo>
                <a:lnTo>
                  <a:pt x="1922" y="532"/>
                </a:lnTo>
                <a:lnTo>
                  <a:pt x="1741" y="419"/>
                </a:lnTo>
                <a:close/>
                <a:moveTo>
                  <a:pt x="2684" y="0"/>
                </a:moveTo>
                <a:lnTo>
                  <a:pt x="2853" y="0"/>
                </a:lnTo>
                <a:lnTo>
                  <a:pt x="3023" y="5"/>
                </a:lnTo>
                <a:lnTo>
                  <a:pt x="3191" y="18"/>
                </a:lnTo>
                <a:lnTo>
                  <a:pt x="3357" y="36"/>
                </a:lnTo>
                <a:lnTo>
                  <a:pt x="3519" y="60"/>
                </a:lnTo>
                <a:lnTo>
                  <a:pt x="3679" y="89"/>
                </a:lnTo>
                <a:lnTo>
                  <a:pt x="3834" y="126"/>
                </a:lnTo>
                <a:lnTo>
                  <a:pt x="3986" y="166"/>
                </a:lnTo>
                <a:lnTo>
                  <a:pt x="4131" y="213"/>
                </a:lnTo>
                <a:lnTo>
                  <a:pt x="4272" y="264"/>
                </a:lnTo>
                <a:lnTo>
                  <a:pt x="4405" y="322"/>
                </a:lnTo>
                <a:lnTo>
                  <a:pt x="4531" y="386"/>
                </a:lnTo>
                <a:lnTo>
                  <a:pt x="4649" y="454"/>
                </a:lnTo>
                <a:lnTo>
                  <a:pt x="4753" y="525"/>
                </a:lnTo>
                <a:lnTo>
                  <a:pt x="4846" y="596"/>
                </a:lnTo>
                <a:lnTo>
                  <a:pt x="4926" y="671"/>
                </a:lnTo>
                <a:lnTo>
                  <a:pt x="4997" y="747"/>
                </a:lnTo>
                <a:lnTo>
                  <a:pt x="5056" y="826"/>
                </a:lnTo>
                <a:lnTo>
                  <a:pt x="5103" y="904"/>
                </a:lnTo>
                <a:lnTo>
                  <a:pt x="5140" y="984"/>
                </a:lnTo>
                <a:lnTo>
                  <a:pt x="5165" y="1064"/>
                </a:lnTo>
                <a:lnTo>
                  <a:pt x="5180" y="1147"/>
                </a:lnTo>
                <a:lnTo>
                  <a:pt x="5183" y="1227"/>
                </a:lnTo>
                <a:lnTo>
                  <a:pt x="5176" y="1309"/>
                </a:lnTo>
                <a:lnTo>
                  <a:pt x="5158" y="1389"/>
                </a:lnTo>
                <a:lnTo>
                  <a:pt x="5131" y="1469"/>
                </a:lnTo>
                <a:lnTo>
                  <a:pt x="5090" y="1548"/>
                </a:lnTo>
                <a:lnTo>
                  <a:pt x="5041" y="1626"/>
                </a:lnTo>
                <a:lnTo>
                  <a:pt x="4981" y="1703"/>
                </a:lnTo>
                <a:lnTo>
                  <a:pt x="4912" y="1777"/>
                </a:lnTo>
                <a:lnTo>
                  <a:pt x="4830" y="1848"/>
                </a:lnTo>
                <a:lnTo>
                  <a:pt x="4739" y="1918"/>
                </a:lnTo>
                <a:lnTo>
                  <a:pt x="4638" y="1985"/>
                </a:lnTo>
                <a:lnTo>
                  <a:pt x="4527" y="2049"/>
                </a:lnTo>
                <a:lnTo>
                  <a:pt x="4405" y="2109"/>
                </a:lnTo>
                <a:lnTo>
                  <a:pt x="4274" y="2166"/>
                </a:lnTo>
                <a:lnTo>
                  <a:pt x="4128" y="2220"/>
                </a:lnTo>
                <a:lnTo>
                  <a:pt x="3978" y="2268"/>
                </a:lnTo>
                <a:lnTo>
                  <a:pt x="3822" y="2310"/>
                </a:lnTo>
                <a:lnTo>
                  <a:pt x="3663" y="2344"/>
                </a:lnTo>
                <a:lnTo>
                  <a:pt x="3501" y="2375"/>
                </a:lnTo>
                <a:lnTo>
                  <a:pt x="3335" y="2399"/>
                </a:lnTo>
                <a:lnTo>
                  <a:pt x="3167" y="2415"/>
                </a:lnTo>
                <a:lnTo>
                  <a:pt x="2999" y="2426"/>
                </a:lnTo>
                <a:lnTo>
                  <a:pt x="2830" y="2432"/>
                </a:lnTo>
                <a:lnTo>
                  <a:pt x="2660" y="2432"/>
                </a:lnTo>
                <a:lnTo>
                  <a:pt x="2491" y="2426"/>
                </a:lnTo>
                <a:lnTo>
                  <a:pt x="2323" y="2414"/>
                </a:lnTo>
                <a:lnTo>
                  <a:pt x="2157" y="2395"/>
                </a:lnTo>
                <a:lnTo>
                  <a:pt x="1995" y="2372"/>
                </a:lnTo>
                <a:lnTo>
                  <a:pt x="1834" y="2342"/>
                </a:lnTo>
                <a:lnTo>
                  <a:pt x="1679" y="2306"/>
                </a:lnTo>
                <a:lnTo>
                  <a:pt x="1528" y="2266"/>
                </a:lnTo>
                <a:lnTo>
                  <a:pt x="1382" y="2218"/>
                </a:lnTo>
                <a:lnTo>
                  <a:pt x="1242" y="2167"/>
                </a:lnTo>
                <a:lnTo>
                  <a:pt x="1109" y="2109"/>
                </a:lnTo>
                <a:lnTo>
                  <a:pt x="981" y="2045"/>
                </a:lnTo>
                <a:lnTo>
                  <a:pt x="863" y="1976"/>
                </a:lnTo>
                <a:lnTo>
                  <a:pt x="760" y="1907"/>
                </a:lnTo>
                <a:lnTo>
                  <a:pt x="667" y="1836"/>
                </a:lnTo>
                <a:lnTo>
                  <a:pt x="587" y="1761"/>
                </a:lnTo>
                <a:lnTo>
                  <a:pt x="516" y="1684"/>
                </a:lnTo>
                <a:lnTo>
                  <a:pt x="458" y="1606"/>
                </a:lnTo>
                <a:lnTo>
                  <a:pt x="410" y="1528"/>
                </a:lnTo>
                <a:lnTo>
                  <a:pt x="374" y="1447"/>
                </a:lnTo>
                <a:lnTo>
                  <a:pt x="348" y="1367"/>
                </a:lnTo>
                <a:lnTo>
                  <a:pt x="334" y="1285"/>
                </a:lnTo>
                <a:lnTo>
                  <a:pt x="330" y="1203"/>
                </a:lnTo>
                <a:lnTo>
                  <a:pt x="337" y="1123"/>
                </a:lnTo>
                <a:lnTo>
                  <a:pt x="356" y="1043"/>
                </a:lnTo>
                <a:lnTo>
                  <a:pt x="383" y="962"/>
                </a:lnTo>
                <a:lnTo>
                  <a:pt x="423" y="882"/>
                </a:lnTo>
                <a:lnTo>
                  <a:pt x="472" y="806"/>
                </a:lnTo>
                <a:lnTo>
                  <a:pt x="533" y="729"/>
                </a:lnTo>
                <a:lnTo>
                  <a:pt x="602" y="654"/>
                </a:lnTo>
                <a:lnTo>
                  <a:pt x="684" y="583"/>
                </a:lnTo>
                <a:lnTo>
                  <a:pt x="775" y="514"/>
                </a:lnTo>
                <a:lnTo>
                  <a:pt x="875" y="446"/>
                </a:lnTo>
                <a:lnTo>
                  <a:pt x="987" y="383"/>
                </a:lnTo>
                <a:lnTo>
                  <a:pt x="1109" y="322"/>
                </a:lnTo>
                <a:lnTo>
                  <a:pt x="1240" y="266"/>
                </a:lnTo>
                <a:lnTo>
                  <a:pt x="1386" y="211"/>
                </a:lnTo>
                <a:lnTo>
                  <a:pt x="1535" y="164"/>
                </a:lnTo>
                <a:lnTo>
                  <a:pt x="1692" y="122"/>
                </a:lnTo>
                <a:lnTo>
                  <a:pt x="1851" y="86"/>
                </a:lnTo>
                <a:lnTo>
                  <a:pt x="2013" y="56"/>
                </a:lnTo>
                <a:lnTo>
                  <a:pt x="2179" y="33"/>
                </a:lnTo>
                <a:lnTo>
                  <a:pt x="2347" y="16"/>
                </a:lnTo>
                <a:lnTo>
                  <a:pt x="2514" y="5"/>
                </a:lnTo>
                <a:lnTo>
                  <a:pt x="2684" y="0"/>
                </a:lnTo>
                <a:close/>
              </a:path>
            </a:pathLst>
          </a:custGeom>
          <a:solidFill>
            <a:srgbClr val="00277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 smtClean="0">
              <a:solidFill>
                <a:srgbClr val="000000"/>
              </a:solidFill>
            </a:endParaRPr>
          </a:p>
        </p:txBody>
      </p:sp>
      <p:sp>
        <p:nvSpPr>
          <p:cNvPr id="154" name="Up Arrow 153"/>
          <p:cNvSpPr/>
          <p:nvPr/>
        </p:nvSpPr>
        <p:spPr bwMode="gray">
          <a:xfrm flipV="1">
            <a:off x="5510627" y="6020372"/>
            <a:ext cx="119529" cy="182732"/>
          </a:xfrm>
          <a:prstGeom prst="upArrow">
            <a:avLst/>
          </a:prstGeom>
          <a:solidFill>
            <a:srgbClr val="81BC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070068" y="6270632"/>
            <a:ext cx="85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b="1" dirty="0" smtClean="0">
                <a:solidFill>
                  <a:srgbClr val="000000"/>
                </a:solidFill>
              </a:rPr>
              <a:t>Operating Cost</a:t>
            </a:r>
          </a:p>
        </p:txBody>
      </p:sp>
      <p:sp>
        <p:nvSpPr>
          <p:cNvPr id="160" name="Up Arrow 159"/>
          <p:cNvSpPr/>
          <p:nvPr/>
        </p:nvSpPr>
        <p:spPr bwMode="gray">
          <a:xfrm>
            <a:off x="6494100" y="6007736"/>
            <a:ext cx="116162" cy="182880"/>
          </a:xfrm>
          <a:prstGeom prst="upArrow">
            <a:avLst/>
          </a:prstGeom>
          <a:solidFill>
            <a:srgbClr val="81BC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957925" y="6270632"/>
            <a:ext cx="85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b="1" dirty="0" smtClean="0">
                <a:solidFill>
                  <a:srgbClr val="000000"/>
                </a:solidFill>
              </a:rPr>
              <a:t>Testing Efficiency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835376" y="6270632"/>
            <a:ext cx="11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defRPr sz="1100" b="1"/>
            </a:lvl1pPr>
          </a:lstStyle>
          <a:p>
            <a:r>
              <a:rPr lang="en-US" sz="800" dirty="0">
                <a:solidFill>
                  <a:srgbClr val="000000"/>
                </a:solidFill>
              </a:rPr>
              <a:t>Automated Quality Coverage</a:t>
            </a:r>
          </a:p>
        </p:txBody>
      </p:sp>
      <p:sp>
        <p:nvSpPr>
          <p:cNvPr id="167" name="Up Arrow 166"/>
          <p:cNvSpPr/>
          <p:nvPr/>
        </p:nvSpPr>
        <p:spPr bwMode="gray">
          <a:xfrm flipV="1">
            <a:off x="8488076" y="6028817"/>
            <a:ext cx="119529" cy="182732"/>
          </a:xfrm>
          <a:prstGeom prst="upArrow">
            <a:avLst/>
          </a:prstGeom>
          <a:solidFill>
            <a:srgbClr val="81BC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68" name="Freeform 9"/>
          <p:cNvSpPr>
            <a:spLocks noChangeAspect="1" noEditPoints="1"/>
          </p:cNvSpPr>
          <p:nvPr/>
        </p:nvSpPr>
        <p:spPr bwMode="auto">
          <a:xfrm>
            <a:off x="8143569" y="5988995"/>
            <a:ext cx="232393" cy="231099"/>
          </a:xfrm>
          <a:custGeom>
            <a:avLst/>
            <a:gdLst>
              <a:gd name="T0" fmla="*/ 2540 w 3573"/>
              <a:gd name="T1" fmla="*/ 1856 h 3555"/>
              <a:gd name="T2" fmla="*/ 2540 w 3573"/>
              <a:gd name="T3" fmla="*/ 1856 h 3555"/>
              <a:gd name="T4" fmla="*/ 2540 w 3573"/>
              <a:gd name="T5" fmla="*/ 1998 h 3555"/>
              <a:gd name="T6" fmla="*/ 2469 w 3573"/>
              <a:gd name="T7" fmla="*/ 2069 h 3555"/>
              <a:gd name="T8" fmla="*/ 1575 w 3573"/>
              <a:gd name="T9" fmla="*/ 2069 h 3555"/>
              <a:gd name="T10" fmla="*/ 1504 w 3573"/>
              <a:gd name="T11" fmla="*/ 1998 h 3555"/>
              <a:gd name="T12" fmla="*/ 1504 w 3573"/>
              <a:gd name="T13" fmla="*/ 1102 h 3555"/>
              <a:gd name="T14" fmla="*/ 1575 w 3573"/>
              <a:gd name="T15" fmla="*/ 1031 h 3555"/>
              <a:gd name="T16" fmla="*/ 1718 w 3573"/>
              <a:gd name="T17" fmla="*/ 1031 h 3555"/>
              <a:gd name="T18" fmla="*/ 1789 w 3573"/>
              <a:gd name="T19" fmla="*/ 1102 h 3555"/>
              <a:gd name="T20" fmla="*/ 1789 w 3573"/>
              <a:gd name="T21" fmla="*/ 1784 h 3555"/>
              <a:gd name="T22" fmla="*/ 2469 w 3573"/>
              <a:gd name="T23" fmla="*/ 1784 h 3555"/>
              <a:gd name="T24" fmla="*/ 2540 w 3573"/>
              <a:gd name="T25" fmla="*/ 1856 h 3555"/>
              <a:gd name="T26" fmla="*/ 2540 w 3573"/>
              <a:gd name="T27" fmla="*/ 1856 h 3555"/>
              <a:gd name="T28" fmla="*/ 3573 w 3573"/>
              <a:gd name="T29" fmla="*/ 534 h 3555"/>
              <a:gd name="T30" fmla="*/ 3573 w 3573"/>
              <a:gd name="T31" fmla="*/ 534 h 3555"/>
              <a:gd name="T32" fmla="*/ 3368 w 3573"/>
              <a:gd name="T33" fmla="*/ 953 h 3555"/>
              <a:gd name="T34" fmla="*/ 3051 w 3573"/>
              <a:gd name="T35" fmla="*/ 524 h 3555"/>
              <a:gd name="T36" fmla="*/ 2622 w 3573"/>
              <a:gd name="T37" fmla="*/ 206 h 3555"/>
              <a:gd name="T38" fmla="*/ 3041 w 3573"/>
              <a:gd name="T39" fmla="*/ 3 h 3555"/>
              <a:gd name="T40" fmla="*/ 3573 w 3573"/>
              <a:gd name="T41" fmla="*/ 534 h 3555"/>
              <a:gd name="T42" fmla="*/ 3573 w 3573"/>
              <a:gd name="T43" fmla="*/ 534 h 3555"/>
              <a:gd name="T44" fmla="*/ 209 w 3573"/>
              <a:gd name="T45" fmla="*/ 953 h 3555"/>
              <a:gd name="T46" fmla="*/ 209 w 3573"/>
              <a:gd name="T47" fmla="*/ 953 h 3555"/>
              <a:gd name="T48" fmla="*/ 0 w 3573"/>
              <a:gd name="T49" fmla="*/ 531 h 3555"/>
              <a:gd name="T50" fmla="*/ 532 w 3573"/>
              <a:gd name="T51" fmla="*/ 0 h 3555"/>
              <a:gd name="T52" fmla="*/ 954 w 3573"/>
              <a:gd name="T53" fmla="*/ 208 h 3555"/>
              <a:gd name="T54" fmla="*/ 209 w 3573"/>
              <a:gd name="T55" fmla="*/ 953 h 3555"/>
              <a:gd name="T56" fmla="*/ 209 w 3573"/>
              <a:gd name="T57" fmla="*/ 953 h 3555"/>
              <a:gd name="T58" fmla="*/ 571 w 3573"/>
              <a:gd name="T59" fmla="*/ 1787 h 3555"/>
              <a:gd name="T60" fmla="*/ 571 w 3573"/>
              <a:gd name="T61" fmla="*/ 1787 h 3555"/>
              <a:gd name="T62" fmla="*/ 1788 w 3573"/>
              <a:gd name="T63" fmla="*/ 570 h 3555"/>
              <a:gd name="T64" fmla="*/ 1788 w 3573"/>
              <a:gd name="T65" fmla="*/ 570 h 3555"/>
              <a:gd name="T66" fmla="*/ 2648 w 3573"/>
              <a:gd name="T67" fmla="*/ 927 h 3555"/>
              <a:gd name="T68" fmla="*/ 3004 w 3573"/>
              <a:gd name="T69" fmla="*/ 1787 h 3555"/>
              <a:gd name="T70" fmla="*/ 1788 w 3573"/>
              <a:gd name="T71" fmla="*/ 3003 h 3555"/>
              <a:gd name="T72" fmla="*/ 571 w 3573"/>
              <a:gd name="T73" fmla="*/ 1787 h 3555"/>
              <a:gd name="T74" fmla="*/ 571 w 3573"/>
              <a:gd name="T75" fmla="*/ 1787 h 3555"/>
              <a:gd name="T76" fmla="*/ 3361 w 3573"/>
              <a:gd name="T77" fmla="*/ 1787 h 3555"/>
              <a:gd name="T78" fmla="*/ 3361 w 3573"/>
              <a:gd name="T79" fmla="*/ 1787 h 3555"/>
              <a:gd name="T80" fmla="*/ 1788 w 3573"/>
              <a:gd name="T81" fmla="*/ 214 h 3555"/>
              <a:gd name="T82" fmla="*/ 215 w 3573"/>
              <a:gd name="T83" fmla="*/ 1787 h 3555"/>
              <a:gd name="T84" fmla="*/ 677 w 3573"/>
              <a:gd name="T85" fmla="*/ 2900 h 3555"/>
              <a:gd name="T86" fmla="*/ 541 w 3573"/>
              <a:gd name="T87" fmla="*/ 3502 h 3555"/>
              <a:gd name="T88" fmla="*/ 586 w 3573"/>
              <a:gd name="T89" fmla="*/ 3534 h 3555"/>
              <a:gd name="T90" fmla="*/ 1115 w 3573"/>
              <a:gd name="T91" fmla="*/ 3208 h 3555"/>
              <a:gd name="T92" fmla="*/ 1788 w 3573"/>
              <a:gd name="T93" fmla="*/ 3360 h 3555"/>
              <a:gd name="T94" fmla="*/ 2460 w 3573"/>
              <a:gd name="T95" fmla="*/ 3209 h 3555"/>
              <a:gd name="T96" fmla="*/ 2989 w 3573"/>
              <a:gd name="T97" fmla="*/ 3534 h 3555"/>
              <a:gd name="T98" fmla="*/ 3034 w 3573"/>
              <a:gd name="T99" fmla="*/ 3502 h 3555"/>
              <a:gd name="T100" fmla="*/ 2897 w 3573"/>
              <a:gd name="T101" fmla="*/ 2901 h 3555"/>
              <a:gd name="T102" fmla="*/ 3361 w 3573"/>
              <a:gd name="T103" fmla="*/ 1787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73" h="3555">
                <a:moveTo>
                  <a:pt x="2540" y="1856"/>
                </a:moveTo>
                <a:lnTo>
                  <a:pt x="2540" y="1856"/>
                </a:lnTo>
                <a:lnTo>
                  <a:pt x="2540" y="1998"/>
                </a:lnTo>
                <a:cubicBezTo>
                  <a:pt x="2540" y="2037"/>
                  <a:pt x="2508" y="2069"/>
                  <a:pt x="2469" y="2069"/>
                </a:cubicBezTo>
                <a:lnTo>
                  <a:pt x="1575" y="2069"/>
                </a:lnTo>
                <a:cubicBezTo>
                  <a:pt x="1536" y="2069"/>
                  <a:pt x="1504" y="2037"/>
                  <a:pt x="1504" y="1998"/>
                </a:cubicBezTo>
                <a:lnTo>
                  <a:pt x="1504" y="1102"/>
                </a:lnTo>
                <a:cubicBezTo>
                  <a:pt x="1504" y="1063"/>
                  <a:pt x="1536" y="1031"/>
                  <a:pt x="1575" y="1031"/>
                </a:cubicBezTo>
                <a:lnTo>
                  <a:pt x="1718" y="1031"/>
                </a:lnTo>
                <a:cubicBezTo>
                  <a:pt x="1757" y="1031"/>
                  <a:pt x="1789" y="1063"/>
                  <a:pt x="1789" y="1102"/>
                </a:cubicBezTo>
                <a:lnTo>
                  <a:pt x="1789" y="1784"/>
                </a:lnTo>
                <a:lnTo>
                  <a:pt x="2469" y="1784"/>
                </a:lnTo>
                <a:cubicBezTo>
                  <a:pt x="2508" y="1784"/>
                  <a:pt x="2540" y="1817"/>
                  <a:pt x="2540" y="1856"/>
                </a:cubicBezTo>
                <a:lnTo>
                  <a:pt x="2540" y="1856"/>
                </a:lnTo>
                <a:close/>
                <a:moveTo>
                  <a:pt x="3573" y="534"/>
                </a:moveTo>
                <a:lnTo>
                  <a:pt x="3573" y="534"/>
                </a:lnTo>
                <a:cubicBezTo>
                  <a:pt x="3573" y="704"/>
                  <a:pt x="3493" y="855"/>
                  <a:pt x="3368" y="953"/>
                </a:cubicBezTo>
                <a:cubicBezTo>
                  <a:pt x="3286" y="797"/>
                  <a:pt x="3179" y="652"/>
                  <a:pt x="3051" y="524"/>
                </a:cubicBezTo>
                <a:cubicBezTo>
                  <a:pt x="2923" y="395"/>
                  <a:pt x="2778" y="289"/>
                  <a:pt x="2622" y="206"/>
                </a:cubicBezTo>
                <a:cubicBezTo>
                  <a:pt x="2719" y="82"/>
                  <a:pt x="2871" y="3"/>
                  <a:pt x="3041" y="3"/>
                </a:cubicBezTo>
                <a:cubicBezTo>
                  <a:pt x="3335" y="2"/>
                  <a:pt x="3573" y="240"/>
                  <a:pt x="3573" y="534"/>
                </a:cubicBezTo>
                <a:lnTo>
                  <a:pt x="3573" y="534"/>
                </a:lnTo>
                <a:close/>
                <a:moveTo>
                  <a:pt x="209" y="953"/>
                </a:moveTo>
                <a:lnTo>
                  <a:pt x="209" y="953"/>
                </a:lnTo>
                <a:cubicBezTo>
                  <a:pt x="82" y="856"/>
                  <a:pt x="0" y="703"/>
                  <a:pt x="0" y="531"/>
                </a:cubicBezTo>
                <a:cubicBezTo>
                  <a:pt x="0" y="237"/>
                  <a:pt x="238" y="0"/>
                  <a:pt x="532" y="0"/>
                </a:cubicBezTo>
                <a:cubicBezTo>
                  <a:pt x="704" y="0"/>
                  <a:pt x="857" y="81"/>
                  <a:pt x="954" y="208"/>
                </a:cubicBezTo>
                <a:cubicBezTo>
                  <a:pt x="637" y="376"/>
                  <a:pt x="377" y="636"/>
                  <a:pt x="209" y="953"/>
                </a:cubicBezTo>
                <a:lnTo>
                  <a:pt x="209" y="953"/>
                </a:lnTo>
                <a:close/>
                <a:moveTo>
                  <a:pt x="571" y="1787"/>
                </a:moveTo>
                <a:lnTo>
                  <a:pt x="571" y="1787"/>
                </a:lnTo>
                <a:cubicBezTo>
                  <a:pt x="571" y="1116"/>
                  <a:pt x="1117" y="570"/>
                  <a:pt x="1788" y="570"/>
                </a:cubicBezTo>
                <a:lnTo>
                  <a:pt x="1788" y="570"/>
                </a:lnTo>
                <a:cubicBezTo>
                  <a:pt x="2113" y="570"/>
                  <a:pt x="2418" y="697"/>
                  <a:pt x="2648" y="927"/>
                </a:cubicBezTo>
                <a:cubicBezTo>
                  <a:pt x="2878" y="1156"/>
                  <a:pt x="3004" y="1462"/>
                  <a:pt x="3004" y="1787"/>
                </a:cubicBezTo>
                <a:cubicBezTo>
                  <a:pt x="3004" y="2458"/>
                  <a:pt x="2459" y="3003"/>
                  <a:pt x="1788" y="3003"/>
                </a:cubicBezTo>
                <a:cubicBezTo>
                  <a:pt x="1117" y="3003"/>
                  <a:pt x="571" y="2458"/>
                  <a:pt x="571" y="1787"/>
                </a:cubicBezTo>
                <a:lnTo>
                  <a:pt x="571" y="1787"/>
                </a:lnTo>
                <a:close/>
                <a:moveTo>
                  <a:pt x="3361" y="1787"/>
                </a:moveTo>
                <a:lnTo>
                  <a:pt x="3361" y="1787"/>
                </a:lnTo>
                <a:cubicBezTo>
                  <a:pt x="3361" y="918"/>
                  <a:pt x="2656" y="214"/>
                  <a:pt x="1788" y="214"/>
                </a:cubicBezTo>
                <a:cubicBezTo>
                  <a:pt x="919" y="214"/>
                  <a:pt x="215" y="918"/>
                  <a:pt x="215" y="1787"/>
                </a:cubicBezTo>
                <a:cubicBezTo>
                  <a:pt x="215" y="2222"/>
                  <a:pt x="392" y="2615"/>
                  <a:pt x="677" y="2900"/>
                </a:cubicBezTo>
                <a:lnTo>
                  <a:pt x="541" y="3502"/>
                </a:lnTo>
                <a:cubicBezTo>
                  <a:pt x="532" y="3540"/>
                  <a:pt x="552" y="3555"/>
                  <a:pt x="586" y="3534"/>
                </a:cubicBezTo>
                <a:lnTo>
                  <a:pt x="1115" y="3208"/>
                </a:lnTo>
                <a:cubicBezTo>
                  <a:pt x="1319" y="3305"/>
                  <a:pt x="1547" y="3360"/>
                  <a:pt x="1788" y="3360"/>
                </a:cubicBezTo>
                <a:cubicBezTo>
                  <a:pt x="2028" y="3360"/>
                  <a:pt x="2256" y="3305"/>
                  <a:pt x="2460" y="3209"/>
                </a:cubicBezTo>
                <a:lnTo>
                  <a:pt x="2989" y="3534"/>
                </a:lnTo>
                <a:cubicBezTo>
                  <a:pt x="3022" y="3555"/>
                  <a:pt x="3042" y="3540"/>
                  <a:pt x="3034" y="3502"/>
                </a:cubicBezTo>
                <a:lnTo>
                  <a:pt x="2897" y="2901"/>
                </a:lnTo>
                <a:cubicBezTo>
                  <a:pt x="3183" y="2616"/>
                  <a:pt x="3361" y="2222"/>
                  <a:pt x="3361" y="1787"/>
                </a:cubicBezTo>
                <a:close/>
              </a:path>
            </a:pathLst>
          </a:custGeom>
          <a:solidFill>
            <a:srgbClr val="00277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smtClean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974662" y="6270632"/>
            <a:ext cx="85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b="1" dirty="0" smtClean="0">
                <a:solidFill>
                  <a:srgbClr val="000000"/>
                </a:solidFill>
              </a:rPr>
              <a:t>Time To Market</a:t>
            </a:r>
          </a:p>
        </p:txBody>
      </p:sp>
      <p:sp>
        <p:nvSpPr>
          <p:cNvPr id="159" name="Freeform 9"/>
          <p:cNvSpPr>
            <a:spLocks noChangeAspect="1" noEditPoints="1"/>
          </p:cNvSpPr>
          <p:nvPr/>
        </p:nvSpPr>
        <p:spPr bwMode="auto">
          <a:xfrm>
            <a:off x="6176889" y="6010694"/>
            <a:ext cx="203831" cy="192410"/>
          </a:xfrm>
          <a:custGeom>
            <a:avLst/>
            <a:gdLst>
              <a:gd name="T0" fmla="*/ 31 w 102"/>
              <a:gd name="T1" fmla="*/ 0 h 96"/>
              <a:gd name="T2" fmla="*/ 27 w 102"/>
              <a:gd name="T3" fmla="*/ 17 h 96"/>
              <a:gd name="T4" fmla="*/ 53 w 102"/>
              <a:gd name="T5" fmla="*/ 21 h 96"/>
              <a:gd name="T6" fmla="*/ 56 w 102"/>
              <a:gd name="T7" fmla="*/ 3 h 96"/>
              <a:gd name="T8" fmla="*/ 47 w 102"/>
              <a:gd name="T9" fmla="*/ 12 h 96"/>
              <a:gd name="T10" fmla="*/ 31 w 102"/>
              <a:gd name="T11" fmla="*/ 7 h 96"/>
              <a:gd name="T12" fmla="*/ 49 w 102"/>
              <a:gd name="T13" fmla="*/ 3 h 96"/>
              <a:gd name="T14" fmla="*/ 47 w 102"/>
              <a:gd name="T15" fmla="*/ 12 h 96"/>
              <a:gd name="T16" fmla="*/ 56 w 102"/>
              <a:gd name="T17" fmla="*/ 32 h 96"/>
              <a:gd name="T18" fmla="*/ 7 w 102"/>
              <a:gd name="T19" fmla="*/ 30 h 96"/>
              <a:gd name="T20" fmla="*/ 8 w 102"/>
              <a:gd name="T21" fmla="*/ 29 h 96"/>
              <a:gd name="T22" fmla="*/ 56 w 102"/>
              <a:gd name="T23" fmla="*/ 30 h 96"/>
              <a:gd name="T24" fmla="*/ 47 w 102"/>
              <a:gd name="T25" fmla="*/ 44 h 96"/>
              <a:gd name="T26" fmla="*/ 7 w 102"/>
              <a:gd name="T27" fmla="*/ 42 h 96"/>
              <a:gd name="T28" fmla="*/ 8 w 102"/>
              <a:gd name="T29" fmla="*/ 41 h 96"/>
              <a:gd name="T30" fmla="*/ 49 w 102"/>
              <a:gd name="T31" fmla="*/ 42 h 96"/>
              <a:gd name="T32" fmla="*/ 40 w 102"/>
              <a:gd name="T33" fmla="*/ 56 h 96"/>
              <a:gd name="T34" fmla="*/ 7 w 102"/>
              <a:gd name="T35" fmla="*/ 54 h 96"/>
              <a:gd name="T36" fmla="*/ 8 w 102"/>
              <a:gd name="T37" fmla="*/ 53 h 96"/>
              <a:gd name="T38" fmla="*/ 41 w 102"/>
              <a:gd name="T39" fmla="*/ 54 h 96"/>
              <a:gd name="T40" fmla="*/ 36 w 102"/>
              <a:gd name="T41" fmla="*/ 84 h 96"/>
              <a:gd name="T42" fmla="*/ 7 w 102"/>
              <a:gd name="T43" fmla="*/ 78 h 96"/>
              <a:gd name="T44" fmla="*/ 14 w 102"/>
              <a:gd name="T45" fmla="*/ 72 h 96"/>
              <a:gd name="T46" fmla="*/ 43 w 102"/>
              <a:gd name="T47" fmla="*/ 78 h 96"/>
              <a:gd name="T48" fmla="*/ 78 w 102"/>
              <a:gd name="T49" fmla="*/ 11 h 96"/>
              <a:gd name="T50" fmla="*/ 59 w 102"/>
              <a:gd name="T51" fmla="*/ 8 h 96"/>
              <a:gd name="T52" fmla="*/ 84 w 102"/>
              <a:gd name="T53" fmla="*/ 13 h 96"/>
              <a:gd name="T54" fmla="*/ 82 w 102"/>
              <a:gd name="T55" fmla="*/ 41 h 96"/>
              <a:gd name="T56" fmla="*/ 80 w 102"/>
              <a:gd name="T57" fmla="*/ 13 h 96"/>
              <a:gd name="T58" fmla="*/ 84 w 102"/>
              <a:gd name="T59" fmla="*/ 86 h 96"/>
              <a:gd name="T60" fmla="*/ 78 w 102"/>
              <a:gd name="T61" fmla="*/ 96 h 96"/>
              <a:gd name="T62" fmla="*/ 0 w 102"/>
              <a:gd name="T63" fmla="*/ 91 h 96"/>
              <a:gd name="T64" fmla="*/ 5 w 102"/>
              <a:gd name="T65" fmla="*/ 8 h 96"/>
              <a:gd name="T66" fmla="*/ 24 w 102"/>
              <a:gd name="T67" fmla="*/ 11 h 96"/>
              <a:gd name="T68" fmla="*/ 4 w 102"/>
              <a:gd name="T69" fmla="*/ 13 h 96"/>
              <a:gd name="T70" fmla="*/ 5 w 102"/>
              <a:gd name="T71" fmla="*/ 92 h 96"/>
              <a:gd name="T72" fmla="*/ 80 w 102"/>
              <a:gd name="T73" fmla="*/ 91 h 96"/>
              <a:gd name="T74" fmla="*/ 82 w 102"/>
              <a:gd name="T75" fmla="*/ 86 h 96"/>
              <a:gd name="T76" fmla="*/ 61 w 102"/>
              <a:gd name="T77" fmla="*/ 64 h 96"/>
              <a:gd name="T78" fmla="*/ 102 w 102"/>
              <a:gd name="T79" fmla="*/ 64 h 96"/>
              <a:gd name="T80" fmla="*/ 96 w 102"/>
              <a:gd name="T81" fmla="*/ 58 h 96"/>
              <a:gd name="T82" fmla="*/ 78 w 102"/>
              <a:gd name="T83" fmla="*/ 75 h 96"/>
              <a:gd name="T84" fmla="*/ 76 w 102"/>
              <a:gd name="T85" fmla="*/ 75 h 96"/>
              <a:gd name="T86" fmla="*/ 68 w 102"/>
              <a:gd name="T87" fmla="*/ 64 h 96"/>
              <a:gd name="T88" fmla="*/ 77 w 102"/>
              <a:gd name="T89" fmla="*/ 71 h 96"/>
              <a:gd name="T90" fmla="*/ 96 w 102"/>
              <a:gd name="T91" fmla="*/ 5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2" h="96">
                <a:moveTo>
                  <a:pt x="53" y="0"/>
                </a:moveTo>
                <a:cubicBezTo>
                  <a:pt x="31" y="0"/>
                  <a:pt x="31" y="0"/>
                  <a:pt x="31" y="0"/>
                </a:cubicBezTo>
                <a:cubicBezTo>
                  <a:pt x="29" y="0"/>
                  <a:pt x="27" y="2"/>
                  <a:pt x="27" y="3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9"/>
                  <a:pt x="29" y="21"/>
                  <a:pt x="31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6" y="19"/>
                  <a:pt x="56" y="17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2"/>
                  <a:pt x="55" y="0"/>
                  <a:pt x="53" y="0"/>
                </a:cubicBezTo>
                <a:close/>
                <a:moveTo>
                  <a:pt x="47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1" y="9"/>
                  <a:pt x="31" y="7"/>
                </a:cubicBezTo>
                <a:cubicBezTo>
                  <a:pt x="31" y="5"/>
                  <a:pt x="33" y="3"/>
                  <a:pt x="35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3"/>
                  <a:pt x="52" y="5"/>
                  <a:pt x="52" y="7"/>
                </a:cubicBezTo>
                <a:cubicBezTo>
                  <a:pt x="52" y="9"/>
                  <a:pt x="48" y="12"/>
                  <a:pt x="47" y="12"/>
                </a:cubicBezTo>
                <a:close/>
                <a:moveTo>
                  <a:pt x="56" y="30"/>
                </a:moveTo>
                <a:cubicBezTo>
                  <a:pt x="56" y="31"/>
                  <a:pt x="56" y="32"/>
                  <a:pt x="5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7" y="31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8" y="29"/>
                  <a:pt x="8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30"/>
                </a:cubicBezTo>
                <a:close/>
                <a:moveTo>
                  <a:pt x="49" y="42"/>
                </a:moveTo>
                <a:cubicBezTo>
                  <a:pt x="49" y="43"/>
                  <a:pt x="48" y="44"/>
                  <a:pt x="4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7" y="43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8" y="41"/>
                  <a:pt x="8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1"/>
                  <a:pt x="49" y="41"/>
                  <a:pt x="49" y="42"/>
                </a:cubicBezTo>
                <a:close/>
                <a:moveTo>
                  <a:pt x="41" y="54"/>
                </a:moveTo>
                <a:cubicBezTo>
                  <a:pt x="41" y="55"/>
                  <a:pt x="40" y="56"/>
                  <a:pt x="4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5"/>
                  <a:pt x="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7" y="53"/>
                  <a:pt x="7" y="53"/>
                  <a:pt x="8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1" y="53"/>
                  <a:pt x="41" y="54"/>
                </a:cubicBezTo>
                <a:close/>
                <a:moveTo>
                  <a:pt x="43" y="78"/>
                </a:moveTo>
                <a:cubicBezTo>
                  <a:pt x="43" y="82"/>
                  <a:pt x="39" y="84"/>
                  <a:pt x="36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4"/>
                  <a:pt x="7" y="82"/>
                  <a:pt x="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75"/>
                  <a:pt x="10" y="72"/>
                  <a:pt x="14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9" y="72"/>
                  <a:pt x="43" y="75"/>
                  <a:pt x="43" y="78"/>
                </a:cubicBezTo>
                <a:close/>
                <a:moveTo>
                  <a:pt x="80" y="13"/>
                </a:moveTo>
                <a:cubicBezTo>
                  <a:pt x="80" y="12"/>
                  <a:pt x="79" y="11"/>
                  <a:pt x="78" y="11"/>
                </a:cubicBezTo>
                <a:cubicBezTo>
                  <a:pt x="78" y="11"/>
                  <a:pt x="78" y="11"/>
                  <a:pt x="59" y="11"/>
                </a:cubicBezTo>
                <a:cubicBezTo>
                  <a:pt x="59" y="11"/>
                  <a:pt x="59" y="11"/>
                  <a:pt x="59" y="8"/>
                </a:cubicBezTo>
                <a:cubicBezTo>
                  <a:pt x="59" y="8"/>
                  <a:pt x="59" y="8"/>
                  <a:pt x="78" y="8"/>
                </a:cubicBezTo>
                <a:cubicBezTo>
                  <a:pt x="82" y="8"/>
                  <a:pt x="84" y="10"/>
                  <a:pt x="84" y="13"/>
                </a:cubicBezTo>
                <a:cubicBezTo>
                  <a:pt x="84" y="13"/>
                  <a:pt x="84" y="13"/>
                  <a:pt x="84" y="41"/>
                </a:cubicBezTo>
                <a:cubicBezTo>
                  <a:pt x="83" y="41"/>
                  <a:pt x="83" y="41"/>
                  <a:pt x="82" y="41"/>
                </a:cubicBezTo>
                <a:cubicBezTo>
                  <a:pt x="81" y="41"/>
                  <a:pt x="81" y="41"/>
                  <a:pt x="80" y="41"/>
                </a:cubicBezTo>
                <a:cubicBezTo>
                  <a:pt x="80" y="41"/>
                  <a:pt x="80" y="41"/>
                  <a:pt x="80" y="13"/>
                </a:cubicBezTo>
                <a:close/>
                <a:moveTo>
                  <a:pt x="82" y="86"/>
                </a:moveTo>
                <a:cubicBezTo>
                  <a:pt x="83" y="86"/>
                  <a:pt x="83" y="86"/>
                  <a:pt x="84" y="86"/>
                </a:cubicBezTo>
                <a:cubicBezTo>
                  <a:pt x="84" y="86"/>
                  <a:pt x="84" y="86"/>
                  <a:pt x="84" y="91"/>
                </a:cubicBezTo>
                <a:cubicBezTo>
                  <a:pt x="84" y="93"/>
                  <a:pt x="82" y="96"/>
                  <a:pt x="78" y="96"/>
                </a:cubicBezTo>
                <a:cubicBezTo>
                  <a:pt x="78" y="96"/>
                  <a:pt x="78" y="96"/>
                  <a:pt x="5" y="96"/>
                </a:cubicBezTo>
                <a:cubicBezTo>
                  <a:pt x="2" y="96"/>
                  <a:pt x="0" y="93"/>
                  <a:pt x="0" y="91"/>
                </a:cubicBezTo>
                <a:cubicBezTo>
                  <a:pt x="0" y="91"/>
                  <a:pt x="0" y="91"/>
                  <a:pt x="0" y="13"/>
                </a:cubicBezTo>
                <a:cubicBezTo>
                  <a:pt x="0" y="10"/>
                  <a:pt x="2" y="8"/>
                  <a:pt x="5" y="8"/>
                </a:cubicBezTo>
                <a:cubicBezTo>
                  <a:pt x="5" y="8"/>
                  <a:pt x="5" y="8"/>
                  <a:pt x="24" y="8"/>
                </a:cubicBezTo>
                <a:cubicBezTo>
                  <a:pt x="24" y="8"/>
                  <a:pt x="24" y="8"/>
                  <a:pt x="24" y="11"/>
                </a:cubicBezTo>
                <a:cubicBezTo>
                  <a:pt x="24" y="11"/>
                  <a:pt x="24" y="11"/>
                  <a:pt x="5" y="11"/>
                </a:cubicBezTo>
                <a:cubicBezTo>
                  <a:pt x="5" y="11"/>
                  <a:pt x="4" y="12"/>
                  <a:pt x="4" y="13"/>
                </a:cubicBezTo>
                <a:cubicBezTo>
                  <a:pt x="4" y="13"/>
                  <a:pt x="4" y="13"/>
                  <a:pt x="4" y="91"/>
                </a:cubicBezTo>
                <a:cubicBezTo>
                  <a:pt x="4" y="92"/>
                  <a:pt x="5" y="92"/>
                  <a:pt x="5" y="92"/>
                </a:cubicBezTo>
                <a:cubicBezTo>
                  <a:pt x="5" y="92"/>
                  <a:pt x="5" y="92"/>
                  <a:pt x="78" y="92"/>
                </a:cubicBezTo>
                <a:cubicBezTo>
                  <a:pt x="79" y="92"/>
                  <a:pt x="80" y="92"/>
                  <a:pt x="80" y="91"/>
                </a:cubicBezTo>
                <a:cubicBezTo>
                  <a:pt x="80" y="91"/>
                  <a:pt x="80" y="91"/>
                  <a:pt x="80" y="86"/>
                </a:cubicBezTo>
                <a:cubicBezTo>
                  <a:pt x="81" y="86"/>
                  <a:pt x="81" y="86"/>
                  <a:pt x="82" y="86"/>
                </a:cubicBezTo>
                <a:close/>
                <a:moveTo>
                  <a:pt x="82" y="43"/>
                </a:moveTo>
                <a:cubicBezTo>
                  <a:pt x="70" y="43"/>
                  <a:pt x="61" y="52"/>
                  <a:pt x="61" y="64"/>
                </a:cubicBezTo>
                <a:cubicBezTo>
                  <a:pt x="61" y="75"/>
                  <a:pt x="70" y="84"/>
                  <a:pt x="82" y="84"/>
                </a:cubicBezTo>
                <a:cubicBezTo>
                  <a:pt x="93" y="84"/>
                  <a:pt x="102" y="75"/>
                  <a:pt x="102" y="64"/>
                </a:cubicBezTo>
                <a:cubicBezTo>
                  <a:pt x="102" y="52"/>
                  <a:pt x="93" y="43"/>
                  <a:pt x="82" y="43"/>
                </a:cubicBezTo>
                <a:close/>
                <a:moveTo>
                  <a:pt x="96" y="58"/>
                </a:moveTo>
                <a:cubicBezTo>
                  <a:pt x="79" y="75"/>
                  <a:pt x="79" y="75"/>
                  <a:pt x="79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6"/>
                  <a:pt x="76" y="76"/>
                  <a:pt x="76" y="75"/>
                </a:cubicBezTo>
                <a:cubicBezTo>
                  <a:pt x="68" y="67"/>
                  <a:pt x="68" y="67"/>
                  <a:pt x="68" y="67"/>
                </a:cubicBezTo>
                <a:cubicBezTo>
                  <a:pt x="67" y="66"/>
                  <a:pt x="67" y="65"/>
                  <a:pt x="68" y="64"/>
                </a:cubicBezTo>
                <a:cubicBezTo>
                  <a:pt x="69" y="64"/>
                  <a:pt x="69" y="64"/>
                  <a:pt x="70" y="64"/>
                </a:cubicBezTo>
                <a:cubicBezTo>
                  <a:pt x="77" y="71"/>
                  <a:pt x="77" y="71"/>
                  <a:pt x="77" y="71"/>
                </a:cubicBezTo>
                <a:cubicBezTo>
                  <a:pt x="93" y="55"/>
                  <a:pt x="93" y="55"/>
                  <a:pt x="93" y="55"/>
                </a:cubicBezTo>
                <a:cubicBezTo>
                  <a:pt x="94" y="54"/>
                  <a:pt x="95" y="54"/>
                  <a:pt x="96" y="55"/>
                </a:cubicBezTo>
                <a:cubicBezTo>
                  <a:pt x="96" y="56"/>
                  <a:pt x="96" y="57"/>
                  <a:pt x="96" y="58"/>
                </a:cubicBezTo>
                <a:close/>
              </a:path>
            </a:pathLst>
          </a:custGeom>
          <a:solidFill>
            <a:srgbClr val="8C8C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 smtClean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74906" y="6000344"/>
            <a:ext cx="457318" cy="222788"/>
            <a:chOff x="7320280" y="6000344"/>
            <a:chExt cx="457318" cy="222788"/>
          </a:xfrm>
        </p:grpSpPr>
        <p:sp>
          <p:nvSpPr>
            <p:cNvPr id="162" name="Up Arrow 161"/>
            <p:cNvSpPr/>
            <p:nvPr/>
          </p:nvSpPr>
          <p:spPr bwMode="gray">
            <a:xfrm>
              <a:off x="7658726" y="6013239"/>
              <a:ext cx="118872" cy="182880"/>
            </a:xfrm>
            <a:prstGeom prst="upArrow">
              <a:avLst/>
            </a:prstGeom>
            <a:solidFill>
              <a:srgbClr val="81BC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  <a:defRPr/>
              </a:pPr>
              <a:endParaRPr lang="en-US" sz="1600" b="1" kern="0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3" name="Freeform 29"/>
            <p:cNvSpPr>
              <a:spLocks noChangeAspect="1" noEditPoints="1"/>
            </p:cNvSpPr>
            <p:nvPr/>
          </p:nvSpPr>
          <p:spPr bwMode="auto">
            <a:xfrm>
              <a:off x="7320280" y="6000344"/>
              <a:ext cx="271190" cy="222788"/>
            </a:xfrm>
            <a:custGeom>
              <a:avLst/>
              <a:gdLst>
                <a:gd name="T0" fmla="*/ 175 w 181"/>
                <a:gd name="T1" fmla="*/ 150 h 182"/>
                <a:gd name="T2" fmla="*/ 109 w 181"/>
                <a:gd name="T3" fmla="*/ 84 h 182"/>
                <a:gd name="T4" fmla="*/ 109 w 181"/>
                <a:gd name="T5" fmla="*/ 84 h 182"/>
                <a:gd name="T6" fmla="*/ 115 w 181"/>
                <a:gd name="T7" fmla="*/ 58 h 182"/>
                <a:gd name="T8" fmla="*/ 98 w 181"/>
                <a:gd name="T9" fmla="*/ 17 h 182"/>
                <a:gd name="T10" fmla="*/ 57 w 181"/>
                <a:gd name="T11" fmla="*/ 0 h 182"/>
                <a:gd name="T12" fmla="*/ 17 w 181"/>
                <a:gd name="T13" fmla="*/ 17 h 182"/>
                <a:gd name="T14" fmla="*/ 0 w 181"/>
                <a:gd name="T15" fmla="*/ 58 h 182"/>
                <a:gd name="T16" fmla="*/ 17 w 181"/>
                <a:gd name="T17" fmla="*/ 99 h 182"/>
                <a:gd name="T18" fmla="*/ 57 w 181"/>
                <a:gd name="T19" fmla="*/ 116 h 182"/>
                <a:gd name="T20" fmla="*/ 57 w 181"/>
                <a:gd name="T21" fmla="*/ 116 h 182"/>
                <a:gd name="T22" fmla="*/ 83 w 181"/>
                <a:gd name="T23" fmla="*/ 109 h 182"/>
                <a:gd name="T24" fmla="*/ 83 w 181"/>
                <a:gd name="T25" fmla="*/ 109 h 182"/>
                <a:gd name="T26" fmla="*/ 150 w 181"/>
                <a:gd name="T27" fmla="*/ 176 h 182"/>
                <a:gd name="T28" fmla="*/ 171 w 181"/>
                <a:gd name="T29" fmla="*/ 173 h 182"/>
                <a:gd name="T30" fmla="*/ 173 w 181"/>
                <a:gd name="T31" fmla="*/ 171 h 182"/>
                <a:gd name="T32" fmla="*/ 175 w 181"/>
                <a:gd name="T33" fmla="*/ 150 h 182"/>
                <a:gd name="T34" fmla="*/ 57 w 181"/>
                <a:gd name="T35" fmla="*/ 99 h 182"/>
                <a:gd name="T36" fmla="*/ 28 w 181"/>
                <a:gd name="T37" fmla="*/ 87 h 182"/>
                <a:gd name="T38" fmla="*/ 16 w 181"/>
                <a:gd name="T39" fmla="*/ 58 h 182"/>
                <a:gd name="T40" fmla="*/ 28 w 181"/>
                <a:gd name="T41" fmla="*/ 29 h 182"/>
                <a:gd name="T42" fmla="*/ 57 w 181"/>
                <a:gd name="T43" fmla="*/ 17 h 182"/>
                <a:gd name="T44" fmla="*/ 87 w 181"/>
                <a:gd name="T45" fmla="*/ 29 h 182"/>
                <a:gd name="T46" fmla="*/ 99 w 181"/>
                <a:gd name="T47" fmla="*/ 58 h 182"/>
                <a:gd name="T48" fmla="*/ 87 w 181"/>
                <a:gd name="T49" fmla="*/ 87 h 182"/>
                <a:gd name="T50" fmla="*/ 57 w 181"/>
                <a:gd name="T51" fmla="*/ 9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2">
                  <a:moveTo>
                    <a:pt x="175" y="150"/>
                  </a:moveTo>
                  <a:cubicBezTo>
                    <a:pt x="109" y="84"/>
                    <a:pt x="109" y="84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13" y="76"/>
                    <a:pt x="115" y="67"/>
                    <a:pt x="115" y="58"/>
                  </a:cubicBezTo>
                  <a:cubicBezTo>
                    <a:pt x="115" y="43"/>
                    <a:pt x="109" y="28"/>
                    <a:pt x="98" y="17"/>
                  </a:cubicBezTo>
                  <a:cubicBezTo>
                    <a:pt x="87" y="6"/>
                    <a:pt x="72" y="0"/>
                    <a:pt x="57" y="0"/>
                  </a:cubicBezTo>
                  <a:cubicBezTo>
                    <a:pt x="43" y="0"/>
                    <a:pt x="28" y="6"/>
                    <a:pt x="17" y="17"/>
                  </a:cubicBezTo>
                  <a:cubicBezTo>
                    <a:pt x="5" y="28"/>
                    <a:pt x="0" y="43"/>
                    <a:pt x="0" y="58"/>
                  </a:cubicBezTo>
                  <a:cubicBezTo>
                    <a:pt x="0" y="73"/>
                    <a:pt x="5" y="88"/>
                    <a:pt x="17" y="99"/>
                  </a:cubicBezTo>
                  <a:cubicBezTo>
                    <a:pt x="28" y="110"/>
                    <a:pt x="43" y="116"/>
                    <a:pt x="57" y="116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66" y="116"/>
                    <a:pt x="75" y="114"/>
                    <a:pt x="83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150" y="176"/>
                    <a:pt x="150" y="176"/>
                    <a:pt x="150" y="176"/>
                  </a:cubicBezTo>
                  <a:cubicBezTo>
                    <a:pt x="156" y="182"/>
                    <a:pt x="164" y="180"/>
                    <a:pt x="171" y="173"/>
                  </a:cubicBezTo>
                  <a:cubicBezTo>
                    <a:pt x="173" y="171"/>
                    <a:pt x="173" y="171"/>
                    <a:pt x="173" y="171"/>
                  </a:cubicBezTo>
                  <a:cubicBezTo>
                    <a:pt x="179" y="165"/>
                    <a:pt x="181" y="157"/>
                    <a:pt x="175" y="150"/>
                  </a:cubicBezTo>
                  <a:close/>
                  <a:moveTo>
                    <a:pt x="57" y="99"/>
                  </a:moveTo>
                  <a:cubicBezTo>
                    <a:pt x="47" y="99"/>
                    <a:pt x="36" y="95"/>
                    <a:pt x="28" y="87"/>
                  </a:cubicBezTo>
                  <a:cubicBezTo>
                    <a:pt x="20" y="79"/>
                    <a:pt x="16" y="69"/>
                    <a:pt x="16" y="58"/>
                  </a:cubicBezTo>
                  <a:cubicBezTo>
                    <a:pt x="16" y="47"/>
                    <a:pt x="20" y="37"/>
                    <a:pt x="28" y="29"/>
                  </a:cubicBezTo>
                  <a:cubicBezTo>
                    <a:pt x="36" y="21"/>
                    <a:pt x="47" y="17"/>
                    <a:pt x="57" y="17"/>
                  </a:cubicBezTo>
                  <a:cubicBezTo>
                    <a:pt x="68" y="17"/>
                    <a:pt x="78" y="21"/>
                    <a:pt x="87" y="29"/>
                  </a:cubicBezTo>
                  <a:cubicBezTo>
                    <a:pt x="95" y="37"/>
                    <a:pt x="99" y="47"/>
                    <a:pt x="99" y="58"/>
                  </a:cubicBezTo>
                  <a:cubicBezTo>
                    <a:pt x="99" y="69"/>
                    <a:pt x="95" y="79"/>
                    <a:pt x="87" y="87"/>
                  </a:cubicBezTo>
                  <a:cubicBezTo>
                    <a:pt x="78" y="95"/>
                    <a:pt x="68" y="99"/>
                    <a:pt x="57" y="99"/>
                  </a:cubicBezTo>
                  <a:close/>
                </a:path>
              </a:pathLst>
            </a:custGeom>
            <a:solidFill>
              <a:srgbClr val="002776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26" y="1516217"/>
            <a:ext cx="4063893" cy="40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5761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302" y="541153"/>
            <a:ext cx="9088663" cy="6316847"/>
            <a:chOff x="51004" y="829493"/>
            <a:chExt cx="9088663" cy="6033461"/>
          </a:xfrm>
        </p:grpSpPr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 flipH="1">
              <a:off x="51004" y="829493"/>
              <a:ext cx="9088663" cy="6028507"/>
            </a:xfrm>
            <a:prstGeom prst="rect">
              <a:avLst/>
            </a:prstGeom>
            <a:gradFill rotWithShape="1">
              <a:gsLst>
                <a:gs pos="0">
                  <a:srgbClr val="99CC00">
                    <a:gamma/>
                    <a:tint val="47451"/>
                    <a:invGamma/>
                  </a:srgbClr>
                </a:gs>
                <a:gs pos="100000">
                  <a:srgbClr val="99CC00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AutoShape 16"/>
            <p:cNvSpPr>
              <a:spLocks noChangeArrowheads="1"/>
            </p:cNvSpPr>
            <p:nvPr/>
          </p:nvSpPr>
          <p:spPr bwMode="auto">
            <a:xfrm flipV="1">
              <a:off x="787514" y="1008740"/>
              <a:ext cx="7489742" cy="585421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961 w 21600"/>
                <a:gd name="T13" fmla="*/ 6961 h 21600"/>
                <a:gd name="T14" fmla="*/ 14639 w 21600"/>
                <a:gd name="T15" fmla="*/ 146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321" y="21600"/>
                  </a:lnTo>
                  <a:lnTo>
                    <a:pt x="112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949494"/>
                </a:gs>
                <a:gs pos="100000">
                  <a:srgbClr val="5A5A5A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19943" y="6549115"/>
            <a:ext cx="5760720" cy="245485"/>
            <a:chOff x="2307030" y="6295032"/>
            <a:chExt cx="3657600" cy="237740"/>
          </a:xfrm>
        </p:grpSpPr>
        <p:sp>
          <p:nvSpPr>
            <p:cNvPr id="251" name="Parallelogram 250"/>
            <p:cNvSpPr/>
            <p:nvPr/>
          </p:nvSpPr>
          <p:spPr>
            <a:xfrm>
              <a:off x="2307030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2" name="Parallelogram 251"/>
            <p:cNvSpPr/>
            <p:nvPr/>
          </p:nvSpPr>
          <p:spPr>
            <a:xfrm>
              <a:off x="2503812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3" name="Parallelogram 252"/>
            <p:cNvSpPr/>
            <p:nvPr/>
          </p:nvSpPr>
          <p:spPr>
            <a:xfrm>
              <a:off x="2756813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4" name="Parallelogram 253"/>
            <p:cNvSpPr/>
            <p:nvPr/>
          </p:nvSpPr>
          <p:spPr>
            <a:xfrm>
              <a:off x="2981703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5" name="Parallelogram 254"/>
            <p:cNvSpPr/>
            <p:nvPr/>
          </p:nvSpPr>
          <p:spPr>
            <a:xfrm>
              <a:off x="3206594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6" name="Parallelogram 255"/>
            <p:cNvSpPr/>
            <p:nvPr/>
          </p:nvSpPr>
          <p:spPr>
            <a:xfrm>
              <a:off x="3431484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7" name="Parallelogram 256"/>
            <p:cNvSpPr/>
            <p:nvPr/>
          </p:nvSpPr>
          <p:spPr>
            <a:xfrm>
              <a:off x="3656375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8" name="Parallelogram 257"/>
            <p:cNvSpPr/>
            <p:nvPr/>
          </p:nvSpPr>
          <p:spPr>
            <a:xfrm>
              <a:off x="3881267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9" name="Parallelogram 258"/>
            <p:cNvSpPr/>
            <p:nvPr/>
          </p:nvSpPr>
          <p:spPr>
            <a:xfrm>
              <a:off x="4090539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0" name="Parallelogram 259"/>
            <p:cNvSpPr/>
            <p:nvPr/>
          </p:nvSpPr>
          <p:spPr>
            <a:xfrm>
              <a:off x="4315430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1" name="Parallelogram 260"/>
            <p:cNvSpPr/>
            <p:nvPr/>
          </p:nvSpPr>
          <p:spPr>
            <a:xfrm>
              <a:off x="4540322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2" name="Parallelogram 261"/>
            <p:cNvSpPr/>
            <p:nvPr/>
          </p:nvSpPr>
          <p:spPr>
            <a:xfrm>
              <a:off x="4765213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3" name="Parallelogram 262"/>
            <p:cNvSpPr/>
            <p:nvPr/>
          </p:nvSpPr>
          <p:spPr>
            <a:xfrm>
              <a:off x="4990105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4" name="Parallelogram 263"/>
            <p:cNvSpPr/>
            <p:nvPr/>
          </p:nvSpPr>
          <p:spPr>
            <a:xfrm>
              <a:off x="5214995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5" name="Parallelogram 264"/>
            <p:cNvSpPr/>
            <p:nvPr/>
          </p:nvSpPr>
          <p:spPr>
            <a:xfrm>
              <a:off x="5439885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6" name="Parallelogram 265"/>
            <p:cNvSpPr/>
            <p:nvPr/>
          </p:nvSpPr>
          <p:spPr>
            <a:xfrm>
              <a:off x="5664775" y="6295032"/>
              <a:ext cx="299855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72863" y="5543835"/>
            <a:ext cx="5054881" cy="295696"/>
            <a:chOff x="2738832" y="4796430"/>
            <a:chExt cx="2165278" cy="237740"/>
          </a:xfrm>
        </p:grpSpPr>
        <p:sp>
          <p:nvSpPr>
            <p:cNvPr id="268" name="Parallelogram 267"/>
            <p:cNvSpPr/>
            <p:nvPr/>
          </p:nvSpPr>
          <p:spPr>
            <a:xfrm>
              <a:off x="2738832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2871660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0" name="Parallelogram 269"/>
            <p:cNvSpPr/>
            <p:nvPr/>
          </p:nvSpPr>
          <p:spPr>
            <a:xfrm>
              <a:off x="3042435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1" name="Parallelogram 270"/>
            <p:cNvSpPr/>
            <p:nvPr/>
          </p:nvSpPr>
          <p:spPr>
            <a:xfrm>
              <a:off x="3194236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2" name="Parallelogram 271"/>
            <p:cNvSpPr/>
            <p:nvPr/>
          </p:nvSpPr>
          <p:spPr>
            <a:xfrm>
              <a:off x="3346038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3" name="Parallelogram 272"/>
            <p:cNvSpPr/>
            <p:nvPr/>
          </p:nvSpPr>
          <p:spPr>
            <a:xfrm>
              <a:off x="3497839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3649640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5" name="Parallelogram 274"/>
            <p:cNvSpPr/>
            <p:nvPr/>
          </p:nvSpPr>
          <p:spPr>
            <a:xfrm>
              <a:off x="3801442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6" name="Parallelogram 275"/>
            <p:cNvSpPr/>
            <p:nvPr/>
          </p:nvSpPr>
          <p:spPr>
            <a:xfrm>
              <a:off x="3942701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" name="Parallelogram 276"/>
            <p:cNvSpPr/>
            <p:nvPr/>
          </p:nvSpPr>
          <p:spPr>
            <a:xfrm>
              <a:off x="4094502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8" name="Parallelogram 277"/>
            <p:cNvSpPr/>
            <p:nvPr/>
          </p:nvSpPr>
          <p:spPr>
            <a:xfrm>
              <a:off x="4246304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9" name="Parallelogram 278"/>
            <p:cNvSpPr/>
            <p:nvPr/>
          </p:nvSpPr>
          <p:spPr>
            <a:xfrm>
              <a:off x="4398106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0" name="Parallelogram 279"/>
            <p:cNvSpPr/>
            <p:nvPr/>
          </p:nvSpPr>
          <p:spPr>
            <a:xfrm>
              <a:off x="4549907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1" name="Parallelogram 280"/>
            <p:cNvSpPr/>
            <p:nvPr/>
          </p:nvSpPr>
          <p:spPr>
            <a:xfrm>
              <a:off x="4701708" y="4796430"/>
              <a:ext cx="202402" cy="23774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5" name="Rectangle 282"/>
          <p:cNvSpPr>
            <a:spLocks noChangeArrowheads="1"/>
          </p:cNvSpPr>
          <p:nvPr/>
        </p:nvSpPr>
        <p:spPr bwMode="auto">
          <a:xfrm>
            <a:off x="4069846" y="2686170"/>
            <a:ext cx="1055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2014</a:t>
            </a:r>
            <a:endParaRPr lang="en-US" sz="26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7" name="Rectangle 282"/>
          <p:cNvSpPr>
            <a:spLocks noChangeArrowheads="1"/>
          </p:cNvSpPr>
          <p:nvPr/>
        </p:nvSpPr>
        <p:spPr bwMode="auto">
          <a:xfrm>
            <a:off x="4194169" y="3920822"/>
            <a:ext cx="806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2013</a:t>
            </a:r>
            <a:endParaRPr lang="en-US" sz="24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998495" y="518093"/>
            <a:ext cx="1095917" cy="550873"/>
            <a:chOff x="4938114" y="2208595"/>
            <a:chExt cx="1095917" cy="550873"/>
          </a:xfrm>
        </p:grpSpPr>
        <p:sp>
          <p:nvSpPr>
            <p:cNvPr id="359" name="Rectangle 358"/>
            <p:cNvSpPr/>
            <p:nvPr/>
          </p:nvSpPr>
          <p:spPr bwMode="auto">
            <a:xfrm>
              <a:off x="5663711" y="2485148"/>
              <a:ext cx="91440" cy="2743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210538" y="2485148"/>
              <a:ext cx="91440" cy="2743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4938114" y="2208595"/>
              <a:ext cx="1095917" cy="413336"/>
            </a:xfrm>
            <a:prstGeom prst="rect">
              <a:avLst/>
            </a:prstGeom>
            <a:gradFill rotWithShape="1">
              <a:gsLst>
                <a:gs pos="0">
                  <a:srgbClr val="00B050"/>
                </a:gs>
                <a:gs pos="100000">
                  <a:srgbClr val="009900"/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05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Approaching Goal</a:t>
              </a:r>
              <a:endParaRPr lang="en-US" sz="105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4389" y="0"/>
            <a:ext cx="8348472" cy="4431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CSAA Transformation Journey</a:t>
            </a:r>
            <a:endParaRPr lang="en-US" sz="3200" kern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3522873" y="1318885"/>
            <a:ext cx="1157564" cy="603967"/>
            <a:chOff x="4717608" y="1546008"/>
            <a:chExt cx="1157564" cy="603967"/>
          </a:xfrm>
        </p:grpSpPr>
        <p:sp>
          <p:nvSpPr>
            <p:cNvPr id="377" name="Rectangle 376"/>
            <p:cNvSpPr/>
            <p:nvPr/>
          </p:nvSpPr>
          <p:spPr bwMode="auto">
            <a:xfrm>
              <a:off x="5527994" y="1771684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4966149" y="1784215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4717608" y="1546008"/>
              <a:ext cx="1157564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Enhanced Regression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01" name="Rectangle 282"/>
          <p:cNvSpPr>
            <a:spLocks noChangeArrowheads="1"/>
          </p:cNvSpPr>
          <p:nvPr/>
        </p:nvSpPr>
        <p:spPr bwMode="auto">
          <a:xfrm>
            <a:off x="4069846" y="1786897"/>
            <a:ext cx="10552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2015</a:t>
            </a:r>
            <a:endParaRPr lang="en-US" sz="28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19858" y="4990867"/>
            <a:ext cx="1157564" cy="556022"/>
            <a:chOff x="5442414" y="2621734"/>
            <a:chExt cx="1157564" cy="556022"/>
          </a:xfrm>
        </p:grpSpPr>
        <p:sp>
          <p:nvSpPr>
            <p:cNvPr id="365" name="Rectangle 364"/>
            <p:cNvSpPr/>
            <p:nvPr/>
          </p:nvSpPr>
          <p:spPr bwMode="auto">
            <a:xfrm>
              <a:off x="6279385" y="2799465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5717540" y="2811996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5442414" y="2621734"/>
              <a:ext cx="1157564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Auto US Design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8" name="Rectangular Callout 237"/>
          <p:cNvSpPr/>
          <p:nvPr/>
        </p:nvSpPr>
        <p:spPr>
          <a:xfrm>
            <a:off x="6991680" y="3743091"/>
            <a:ext cx="2111097" cy="1124712"/>
          </a:xfrm>
          <a:prstGeom prst="wedgeRectCallout">
            <a:avLst>
              <a:gd name="adj1" fmla="val -17325"/>
              <a:gd name="adj2" fmla="val 60686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Started with creation of delta </a:t>
            </a: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User Stories  </a:t>
            </a: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based on signature series implementation</a:t>
            </a:r>
          </a:p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Provide support in resolving clarifications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6614698" y="2564420"/>
            <a:ext cx="2493409" cy="982837"/>
          </a:xfrm>
          <a:prstGeom prst="wedgeRectCallout">
            <a:avLst>
              <a:gd name="adj1" fmla="val -53930"/>
              <a:gd name="adj2" fmla="val 60326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9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Performed Regression Testing Pilot for 1 release</a:t>
            </a:r>
          </a:p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Defect capture rate was significant</a:t>
            </a:r>
          </a:p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Took over regression testing piece</a:t>
            </a:r>
          </a:p>
          <a:p>
            <a:pPr fontAlgn="ctr">
              <a:defRPr/>
            </a:pPr>
            <a:endParaRPr lang="en-US" sz="900" i="1" kern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fontAlgn="ctr">
              <a:defRPr/>
            </a:pPr>
            <a:endParaRPr lang="en-US" sz="900" i="1" kern="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3" name="Rectangular Callout 242"/>
          <p:cNvSpPr/>
          <p:nvPr/>
        </p:nvSpPr>
        <p:spPr>
          <a:xfrm>
            <a:off x="90559" y="2473141"/>
            <a:ext cx="2095049" cy="622962"/>
          </a:xfrm>
          <a:prstGeom prst="wedgeRectCallout">
            <a:avLst>
              <a:gd name="adj1" fmla="val 75898"/>
              <a:gd name="adj2" fmla="val 61670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Started testing </a:t>
            </a:r>
            <a:r>
              <a:rPr lang="en-US" sz="12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auto implementation across states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142661" y="762316"/>
            <a:ext cx="2674978" cy="1599991"/>
          </a:xfrm>
          <a:prstGeom prst="wedgeRectCallout">
            <a:avLst>
              <a:gd name="adj1" fmla="val 77297"/>
              <a:gd name="adj2" fmla="val -1960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1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Enhanced regression suite by having specific teams for major functional areas 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1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Onboarding Internal Functional SME’s to help understand key business functionalities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1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Internal knowledge enablers to help team function efficiently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1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Developed unique approach for Policy Life Cycle testing</a:t>
            </a:r>
          </a:p>
        </p:txBody>
      </p:sp>
      <p:sp>
        <p:nvSpPr>
          <p:cNvPr id="198" name="Rectangle 282"/>
          <p:cNvSpPr>
            <a:spLocks noChangeArrowheads="1"/>
          </p:cNvSpPr>
          <p:nvPr/>
        </p:nvSpPr>
        <p:spPr bwMode="auto">
          <a:xfrm>
            <a:off x="4001808" y="6148707"/>
            <a:ext cx="1191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2009-2011</a:t>
            </a:r>
            <a:endParaRPr lang="en-US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9" name="Rectangle 282"/>
          <p:cNvSpPr>
            <a:spLocks noChangeArrowheads="1"/>
          </p:cNvSpPr>
          <p:nvPr/>
        </p:nvSpPr>
        <p:spPr bwMode="auto">
          <a:xfrm>
            <a:off x="4245464" y="5012225"/>
            <a:ext cx="70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2012</a:t>
            </a:r>
            <a:endParaRPr lang="en-US" sz="20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3293181" y="5758230"/>
            <a:ext cx="2304227" cy="752395"/>
            <a:chOff x="1711480" y="3711862"/>
            <a:chExt cx="2304227" cy="752395"/>
          </a:xfrm>
        </p:grpSpPr>
        <p:sp>
          <p:nvSpPr>
            <p:cNvPr id="240" name="Rectangle 239"/>
            <p:cNvSpPr/>
            <p:nvPr/>
          </p:nvSpPr>
          <p:spPr bwMode="auto">
            <a:xfrm>
              <a:off x="3740414" y="4098497"/>
              <a:ext cx="91440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013462" y="4098497"/>
              <a:ext cx="91440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711480" y="3711862"/>
              <a:ext cx="2304227" cy="479609"/>
            </a:xfrm>
            <a:prstGeom prst="rect">
              <a:avLst/>
            </a:prstGeom>
            <a:gradFill rotWithShape="1">
              <a:gsLst>
                <a:gs pos="0">
                  <a:srgbClr val="00B050"/>
                </a:gs>
                <a:gs pos="100000">
                  <a:srgbClr val="009900"/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05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CSAA Transformation Phase</a:t>
              </a:r>
              <a:endParaRPr lang="en-US" sz="105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2" name="Rectangular Callout 301"/>
          <p:cNvSpPr/>
          <p:nvPr/>
        </p:nvSpPr>
        <p:spPr>
          <a:xfrm>
            <a:off x="88095" y="3462605"/>
            <a:ext cx="1986866" cy="781264"/>
          </a:xfrm>
          <a:prstGeom prst="wedgeRectCallout">
            <a:avLst>
              <a:gd name="adj1" fmla="val 40916"/>
              <a:gd name="adj2" fmla="val 68240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Identified Gaps in Forms related requirements</a:t>
            </a:r>
          </a:p>
          <a:p>
            <a:pPr marL="171450" indent="-171450" fontAlgn="ctr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Scenario creation for Gaps identified</a:t>
            </a:r>
            <a:endParaRPr lang="en-US" sz="900" i="1" kern="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9" name="Rectangular Callout 308"/>
          <p:cNvSpPr/>
          <p:nvPr/>
        </p:nvSpPr>
        <p:spPr>
          <a:xfrm>
            <a:off x="6634661" y="1297200"/>
            <a:ext cx="2274795" cy="931577"/>
          </a:xfrm>
          <a:prstGeom prst="wedgeRectCallout">
            <a:avLst>
              <a:gd name="adj1" fmla="val -73317"/>
              <a:gd name="adj2" fmla="val 94309"/>
            </a:avLst>
          </a:prstGeom>
          <a:solidFill>
            <a:srgbClr val="B7D4F0">
              <a:lumMod val="20000"/>
              <a:lumOff val="80000"/>
              <a:alpha val="62000"/>
            </a:srgbClr>
          </a:solidFill>
          <a:ln w="9525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Started with Property products testing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Analyzed Scope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i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Created Regression Suite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2457907" y="4539324"/>
            <a:ext cx="4284792" cy="365760"/>
            <a:chOff x="2936825" y="4920324"/>
            <a:chExt cx="4284792" cy="365760"/>
          </a:xfrm>
        </p:grpSpPr>
        <p:sp>
          <p:nvSpPr>
            <p:cNvPr id="345" name="Parallelogram 344"/>
            <p:cNvSpPr/>
            <p:nvPr/>
          </p:nvSpPr>
          <p:spPr bwMode="auto">
            <a:xfrm>
              <a:off x="2936825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6" name="Parallelogram 345"/>
            <p:cNvSpPr/>
            <p:nvPr/>
          </p:nvSpPr>
          <p:spPr bwMode="auto">
            <a:xfrm>
              <a:off x="3193194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7" name="Parallelogram 346"/>
            <p:cNvSpPr/>
            <p:nvPr/>
          </p:nvSpPr>
          <p:spPr bwMode="auto">
            <a:xfrm>
              <a:off x="3449569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8" name="Parallelogram 347"/>
            <p:cNvSpPr/>
            <p:nvPr/>
          </p:nvSpPr>
          <p:spPr bwMode="auto">
            <a:xfrm>
              <a:off x="3701442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9" name="Parallelogram 348"/>
            <p:cNvSpPr/>
            <p:nvPr/>
          </p:nvSpPr>
          <p:spPr bwMode="auto">
            <a:xfrm>
              <a:off x="3957816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0" name="Parallelogram 349"/>
            <p:cNvSpPr/>
            <p:nvPr/>
          </p:nvSpPr>
          <p:spPr bwMode="auto">
            <a:xfrm>
              <a:off x="4214191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1" name="Parallelogram 350"/>
            <p:cNvSpPr/>
            <p:nvPr/>
          </p:nvSpPr>
          <p:spPr bwMode="auto">
            <a:xfrm>
              <a:off x="4470560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2" name="Parallelogram 351"/>
            <p:cNvSpPr/>
            <p:nvPr/>
          </p:nvSpPr>
          <p:spPr bwMode="auto">
            <a:xfrm>
              <a:off x="4722434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3" name="Parallelogram 352"/>
            <p:cNvSpPr/>
            <p:nvPr/>
          </p:nvSpPr>
          <p:spPr bwMode="auto">
            <a:xfrm>
              <a:off x="4978809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4" name="Parallelogram 353"/>
            <p:cNvSpPr/>
            <p:nvPr/>
          </p:nvSpPr>
          <p:spPr bwMode="auto">
            <a:xfrm>
              <a:off x="5235176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6" name="Parallelogram 355"/>
            <p:cNvSpPr/>
            <p:nvPr/>
          </p:nvSpPr>
          <p:spPr bwMode="auto">
            <a:xfrm>
              <a:off x="5491552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8" name="Parallelogram 357"/>
            <p:cNvSpPr/>
            <p:nvPr/>
          </p:nvSpPr>
          <p:spPr bwMode="auto">
            <a:xfrm>
              <a:off x="5743426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2" name="Parallelogram 361"/>
            <p:cNvSpPr/>
            <p:nvPr/>
          </p:nvSpPr>
          <p:spPr bwMode="auto">
            <a:xfrm>
              <a:off x="5999800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4" name="Parallelogram 363"/>
            <p:cNvSpPr/>
            <p:nvPr/>
          </p:nvSpPr>
          <p:spPr bwMode="auto">
            <a:xfrm>
              <a:off x="6256170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8" name="Parallelogram 367"/>
            <p:cNvSpPr/>
            <p:nvPr/>
          </p:nvSpPr>
          <p:spPr bwMode="auto">
            <a:xfrm>
              <a:off x="6512543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2" name="Parallelogram 371"/>
            <p:cNvSpPr/>
            <p:nvPr/>
          </p:nvSpPr>
          <p:spPr bwMode="auto">
            <a:xfrm>
              <a:off x="6764417" y="49203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95" name="Picture 2" descr="C:\Users\dvarada\AppData\Local\Temp\SNAGHTML19c269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12" y="3837345"/>
            <a:ext cx="1982094" cy="158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6" name="Group 375"/>
          <p:cNvGrpSpPr/>
          <p:nvPr/>
        </p:nvGrpSpPr>
        <p:grpSpPr>
          <a:xfrm>
            <a:off x="3060290" y="3370924"/>
            <a:ext cx="3080027" cy="365760"/>
            <a:chOff x="2784425" y="4259924"/>
            <a:chExt cx="3520175" cy="365760"/>
          </a:xfrm>
        </p:grpSpPr>
        <p:sp>
          <p:nvSpPr>
            <p:cNvPr id="380" name="Parallelogram 379"/>
            <p:cNvSpPr/>
            <p:nvPr/>
          </p:nvSpPr>
          <p:spPr bwMode="auto">
            <a:xfrm>
              <a:off x="2784425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1" name="Parallelogram 380"/>
            <p:cNvSpPr/>
            <p:nvPr/>
          </p:nvSpPr>
          <p:spPr bwMode="auto">
            <a:xfrm>
              <a:off x="3040794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2" name="Parallelogram 401"/>
            <p:cNvSpPr/>
            <p:nvPr/>
          </p:nvSpPr>
          <p:spPr bwMode="auto">
            <a:xfrm>
              <a:off x="3297169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3" name="Parallelogram 402"/>
            <p:cNvSpPr/>
            <p:nvPr/>
          </p:nvSpPr>
          <p:spPr bwMode="auto">
            <a:xfrm>
              <a:off x="3549042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4" name="Parallelogram 403"/>
            <p:cNvSpPr/>
            <p:nvPr/>
          </p:nvSpPr>
          <p:spPr bwMode="auto">
            <a:xfrm>
              <a:off x="3805416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5" name="Parallelogram 404"/>
            <p:cNvSpPr/>
            <p:nvPr/>
          </p:nvSpPr>
          <p:spPr bwMode="auto">
            <a:xfrm>
              <a:off x="4061791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6" name="Parallelogram 405"/>
            <p:cNvSpPr/>
            <p:nvPr/>
          </p:nvSpPr>
          <p:spPr bwMode="auto">
            <a:xfrm>
              <a:off x="4318160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7" name="Parallelogram 406"/>
            <p:cNvSpPr/>
            <p:nvPr/>
          </p:nvSpPr>
          <p:spPr bwMode="auto">
            <a:xfrm>
              <a:off x="4570034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8" name="Parallelogram 407"/>
            <p:cNvSpPr/>
            <p:nvPr/>
          </p:nvSpPr>
          <p:spPr bwMode="auto">
            <a:xfrm>
              <a:off x="4826409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9" name="Parallelogram 408"/>
            <p:cNvSpPr/>
            <p:nvPr/>
          </p:nvSpPr>
          <p:spPr bwMode="auto">
            <a:xfrm>
              <a:off x="5082776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0" name="Parallelogram 409"/>
            <p:cNvSpPr/>
            <p:nvPr/>
          </p:nvSpPr>
          <p:spPr bwMode="auto">
            <a:xfrm>
              <a:off x="5339152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1" name="Parallelogram 410"/>
            <p:cNvSpPr/>
            <p:nvPr/>
          </p:nvSpPr>
          <p:spPr bwMode="auto">
            <a:xfrm>
              <a:off x="5591026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2" name="Parallelogram 411"/>
            <p:cNvSpPr/>
            <p:nvPr/>
          </p:nvSpPr>
          <p:spPr bwMode="auto">
            <a:xfrm>
              <a:off x="5847400" y="4259924"/>
              <a:ext cx="457200" cy="36576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3775972" y="2228777"/>
            <a:ext cx="1648662" cy="233020"/>
            <a:chOff x="3862676" y="2228777"/>
            <a:chExt cx="1648662" cy="233020"/>
          </a:xfrm>
        </p:grpSpPr>
        <p:sp>
          <p:nvSpPr>
            <p:cNvPr id="417" name="Parallelogram 416"/>
            <p:cNvSpPr/>
            <p:nvPr/>
          </p:nvSpPr>
          <p:spPr>
            <a:xfrm>
              <a:off x="3862676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8" name="Parallelogram 417"/>
            <p:cNvSpPr/>
            <p:nvPr/>
          </p:nvSpPr>
          <p:spPr>
            <a:xfrm>
              <a:off x="3962802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0" name="Parallelogram 419"/>
            <p:cNvSpPr/>
            <p:nvPr/>
          </p:nvSpPr>
          <p:spPr>
            <a:xfrm>
              <a:off x="4062928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1" name="Parallelogram 420"/>
            <p:cNvSpPr/>
            <p:nvPr/>
          </p:nvSpPr>
          <p:spPr>
            <a:xfrm>
              <a:off x="4163054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2" name="Parallelogram 421"/>
            <p:cNvSpPr/>
            <p:nvPr/>
          </p:nvSpPr>
          <p:spPr>
            <a:xfrm>
              <a:off x="4263180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3" name="Parallelogram 422"/>
            <p:cNvSpPr/>
            <p:nvPr/>
          </p:nvSpPr>
          <p:spPr>
            <a:xfrm>
              <a:off x="4363306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4" name="Parallelogram 423"/>
            <p:cNvSpPr/>
            <p:nvPr/>
          </p:nvSpPr>
          <p:spPr>
            <a:xfrm>
              <a:off x="4463432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5" name="Parallelogram 424"/>
            <p:cNvSpPr/>
            <p:nvPr/>
          </p:nvSpPr>
          <p:spPr>
            <a:xfrm>
              <a:off x="4563558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6" name="Parallelogram 425"/>
            <p:cNvSpPr/>
            <p:nvPr/>
          </p:nvSpPr>
          <p:spPr>
            <a:xfrm>
              <a:off x="4663684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7" name="Parallelogram 426"/>
            <p:cNvSpPr/>
            <p:nvPr/>
          </p:nvSpPr>
          <p:spPr>
            <a:xfrm>
              <a:off x="4763810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8" name="Parallelogram 427"/>
            <p:cNvSpPr/>
            <p:nvPr/>
          </p:nvSpPr>
          <p:spPr>
            <a:xfrm>
              <a:off x="4863936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9" name="Parallelogram 428"/>
            <p:cNvSpPr/>
            <p:nvPr/>
          </p:nvSpPr>
          <p:spPr>
            <a:xfrm>
              <a:off x="4964062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0" name="Parallelogram 429"/>
            <p:cNvSpPr/>
            <p:nvPr/>
          </p:nvSpPr>
          <p:spPr>
            <a:xfrm>
              <a:off x="5064188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1" name="Parallelogram 430"/>
            <p:cNvSpPr/>
            <p:nvPr/>
          </p:nvSpPr>
          <p:spPr>
            <a:xfrm>
              <a:off x="5164314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2" name="Parallelogram 431"/>
            <p:cNvSpPr/>
            <p:nvPr/>
          </p:nvSpPr>
          <p:spPr>
            <a:xfrm>
              <a:off x="5264440" y="2228777"/>
              <a:ext cx="246898" cy="233020"/>
            </a:xfrm>
            <a:prstGeom prst="parallelogram">
              <a:avLst>
                <a:gd name="adj" fmla="val 78334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919930" y="2357220"/>
            <a:ext cx="1334772" cy="614580"/>
            <a:chOff x="4523490" y="2047815"/>
            <a:chExt cx="1334772" cy="614580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5449568" y="2284104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4887723" y="2296635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4523490" y="2047815"/>
              <a:ext cx="1334772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roperty </a:t>
              </a:r>
            </a:p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Regression Testing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664911" y="2799839"/>
            <a:ext cx="1157564" cy="567590"/>
            <a:chOff x="4654978" y="2047815"/>
            <a:chExt cx="1157564" cy="567590"/>
          </a:xfrm>
        </p:grpSpPr>
        <p:sp>
          <p:nvSpPr>
            <p:cNvPr id="373" name="Rectangle 372"/>
            <p:cNvSpPr/>
            <p:nvPr/>
          </p:nvSpPr>
          <p:spPr bwMode="auto">
            <a:xfrm>
              <a:off x="5449568" y="2237114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4887723" y="2249645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4654978" y="2047815"/>
              <a:ext cx="1157564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Auto Regression </a:t>
              </a: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Testing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732468" y="3623851"/>
            <a:ext cx="1157564" cy="566775"/>
            <a:chOff x="2658944" y="1851538"/>
            <a:chExt cx="1157564" cy="566775"/>
          </a:xfrm>
        </p:grpSpPr>
        <p:sp>
          <p:nvSpPr>
            <p:cNvPr id="369" name="Rectangle 368"/>
            <p:cNvSpPr/>
            <p:nvPr/>
          </p:nvSpPr>
          <p:spPr bwMode="auto">
            <a:xfrm>
              <a:off x="3469330" y="2040022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07485" y="2052553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658944" y="1851538"/>
              <a:ext cx="1157564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Regression Testing Pilot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700920" y="4389447"/>
            <a:ext cx="1157564" cy="556022"/>
            <a:chOff x="5442414" y="2621734"/>
            <a:chExt cx="1157564" cy="556022"/>
          </a:xfrm>
        </p:grpSpPr>
        <p:sp>
          <p:nvSpPr>
            <p:cNvPr id="267" name="Rectangle 266"/>
            <p:cNvSpPr/>
            <p:nvPr/>
          </p:nvSpPr>
          <p:spPr bwMode="auto">
            <a:xfrm>
              <a:off x="6279385" y="2799465"/>
              <a:ext cx="101163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5717540" y="2811996"/>
              <a:ext cx="95452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21594000" rev="0"/>
              </a:camera>
              <a:lightRig rig="threePt" dir="t"/>
            </a:scene3d>
            <a:sp3d extrusionH="76200" prstMaterial="metal">
              <a:bevelT w="38100" h="57150" prst="angle"/>
              <a:bevelB/>
              <a:extrusionClr>
                <a:srgbClr val="000000">
                  <a:lumMod val="50000"/>
                  <a:lumOff val="50000"/>
                </a:srgbClr>
              </a:extrusionClr>
            </a:sp3d>
          </p:spPr>
          <p:txBody>
            <a:bodyPr tIns="9144" bIns="0"/>
            <a:lstStyle/>
            <a:p>
              <a:pPr eaLnBrk="0" hangingPunct="0">
                <a:defRPr/>
              </a:pPr>
              <a:endParaRPr lang="en-US" sz="1050" kern="0" dirty="0">
                <a:solidFill>
                  <a:prstClr val="black"/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5442414" y="2621734"/>
              <a:ext cx="1157564" cy="402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Gap Analysis</a:t>
              </a:r>
              <a:endPara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03" y="3137562"/>
            <a:ext cx="711851" cy="711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23" y="2693139"/>
            <a:ext cx="672723" cy="6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oitte_Report_print_012413_US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_Main Master - Deloitte Report (print) US03 Feb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2700" algn="ctr">
          <a:solidFill>
            <a:schemeClr val="hlink"/>
          </a:solidFill>
          <a:miter lim="800000"/>
          <a:headEnd/>
          <a:tailEnd/>
        </a:ln>
        <a:effectLst/>
      </a:spPr>
      <a:bodyPr wrap="square" lIns="45720" rIns="45720" anchor="ctr">
        <a:spAutoFit/>
      </a:bodyPr>
      <a:lstStyle>
        <a:defPPr algn="l">
          <a:spcBef>
            <a:spcPct val="100000"/>
          </a:spcBef>
          <a:defRPr sz="700" b="0" dirty="0" smtClean="0">
            <a:solidFill>
              <a:srgbClr val="000000"/>
            </a:solidFill>
            <a:cs typeface="Times New Roman" pitchFamily="18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b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US Consulting Report Template_R1.5V_0612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261</Words>
  <Application>Microsoft Office PowerPoint</Application>
  <PresentationFormat>On-screen Show (4:3)</PresentationFormat>
  <Paragraphs>101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Wingdings</vt:lpstr>
      <vt:lpstr>Wingdings 2</vt:lpstr>
      <vt:lpstr>Deloitte_Report_print_012413_US</vt:lpstr>
      <vt:lpstr>US Consulting Report Template_R1.5V_0612</vt:lpstr>
      <vt:lpstr>PowerPoint Presentation</vt:lpstr>
      <vt:lpstr>Issue to Impact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Chillara, Sivakumar Venkata Subrama</dc:creator>
  <cp:lastModifiedBy>Dixit, Varun</cp:lastModifiedBy>
  <cp:revision>183</cp:revision>
  <cp:lastPrinted>2016-02-08T13:01:48Z</cp:lastPrinted>
  <dcterms:created xsi:type="dcterms:W3CDTF">2013-10-08T15:10:37Z</dcterms:created>
  <dcterms:modified xsi:type="dcterms:W3CDTF">2016-02-08T13:20:09Z</dcterms:modified>
</cp:coreProperties>
</file>