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68" r:id="rId4"/>
  </p:sldMasterIdLst>
  <p:notesMasterIdLst>
    <p:notesMasterId r:id="rId20"/>
  </p:notesMasterIdLst>
  <p:handoutMasterIdLst>
    <p:handoutMasterId r:id="rId21"/>
  </p:handoutMasterIdLst>
  <p:sldIdLst>
    <p:sldId id="304" r:id="rId5"/>
    <p:sldId id="321" r:id="rId6"/>
    <p:sldId id="351" r:id="rId7"/>
    <p:sldId id="341" r:id="rId8"/>
    <p:sldId id="352" r:id="rId9"/>
    <p:sldId id="343" r:id="rId10"/>
    <p:sldId id="350" r:id="rId11"/>
    <p:sldId id="344" r:id="rId12"/>
    <p:sldId id="345" r:id="rId13"/>
    <p:sldId id="346" r:id="rId14"/>
    <p:sldId id="347" r:id="rId15"/>
    <p:sldId id="348" r:id="rId16"/>
    <p:sldId id="349" r:id="rId17"/>
    <p:sldId id="353" r:id="rId18"/>
    <p:sldId id="336" r:id="rId19"/>
  </p:sldIdLst>
  <p:sldSz cx="9144000" cy="6858000" type="screen4x3"/>
  <p:notesSz cx="6896100" cy="10033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08867" indent="470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817733" indent="94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229450" indent="141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638316" indent="1880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051456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461748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872039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282330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28AADA"/>
    <a:srgbClr val="AEACD2"/>
    <a:srgbClr val="000000"/>
    <a:srgbClr val="97A602"/>
    <a:srgbClr val="002776"/>
    <a:srgbClr val="7BCE6C"/>
    <a:srgbClr val="00A1DE"/>
    <a:srgbClr val="A4D400"/>
    <a:srgbClr val="72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8" autoAdjust="0"/>
    <p:restoredTop sz="84667" autoAdjust="0"/>
  </p:normalViewPr>
  <p:slideViewPr>
    <p:cSldViewPr showGuides="1">
      <p:cViewPr>
        <p:scale>
          <a:sx n="70" d="100"/>
          <a:sy n="70" d="100"/>
        </p:scale>
        <p:origin x="-1530" y="-180"/>
      </p:cViewPr>
      <p:guideLst>
        <p:guide orient="horz" pos="200"/>
        <p:guide orient="horz" pos="774"/>
        <p:guide orient="horz" pos="3929"/>
        <p:guide orient="horz" pos="4216"/>
        <p:guide orient="horz" pos="2162"/>
        <p:guide pos="2880"/>
        <p:guide pos="251"/>
        <p:guide pos="55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2172" y="-102"/>
      </p:cViewPr>
      <p:guideLst>
        <p:guide orient="horz" pos="3160"/>
        <p:guide pos="2172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0E130-663F-415B-9585-BE8B800ECB2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47F820-5AAF-49DD-9A89-DA4D2FF5BC14}">
      <dgm:prSet phldrT="[Text]"/>
      <dgm:spPr/>
      <dgm:t>
        <a:bodyPr/>
        <a:lstStyle/>
        <a:p>
          <a:r>
            <a:rPr lang="en-US" dirty="0" smtClean="0"/>
            <a:t>Claims Notification</a:t>
          </a:r>
          <a:endParaRPr lang="en-US" dirty="0"/>
        </a:p>
      </dgm:t>
    </dgm:pt>
    <dgm:pt modelId="{0D5DE476-3B1D-49A5-9BF9-8DE451602BD0}" type="parTrans" cxnId="{4579E994-E470-4A6C-9C21-C2A3D96A2DB7}">
      <dgm:prSet/>
      <dgm:spPr/>
      <dgm:t>
        <a:bodyPr/>
        <a:lstStyle/>
        <a:p>
          <a:endParaRPr lang="en-US"/>
        </a:p>
      </dgm:t>
    </dgm:pt>
    <dgm:pt modelId="{3A26910E-29A2-40DE-B1FE-C4350573E211}" type="sibTrans" cxnId="{4579E994-E470-4A6C-9C21-C2A3D96A2DB7}">
      <dgm:prSet/>
      <dgm:spPr/>
      <dgm:t>
        <a:bodyPr/>
        <a:lstStyle/>
        <a:p>
          <a:endParaRPr lang="en-US"/>
        </a:p>
      </dgm:t>
    </dgm:pt>
    <dgm:pt modelId="{F1E1C1F2-CB93-41F3-B8F9-F88409589EFB}">
      <dgm:prSet phldrT="[Text]"/>
      <dgm:spPr/>
      <dgm:t>
        <a:bodyPr/>
        <a:lstStyle/>
        <a:p>
          <a:r>
            <a:rPr lang="en-US" dirty="0" smtClean="0"/>
            <a:t>FNOL</a:t>
          </a:r>
          <a:endParaRPr lang="en-US" dirty="0"/>
        </a:p>
      </dgm:t>
    </dgm:pt>
    <dgm:pt modelId="{D8590521-1BAF-4B27-8A02-E6D7E219051B}" type="parTrans" cxnId="{C6F819E9-2246-4F20-9134-A1372C4C58C0}">
      <dgm:prSet/>
      <dgm:spPr/>
      <dgm:t>
        <a:bodyPr/>
        <a:lstStyle/>
        <a:p>
          <a:endParaRPr lang="en-US"/>
        </a:p>
      </dgm:t>
    </dgm:pt>
    <dgm:pt modelId="{C5D6FEF3-9819-40EA-80BB-1AA05AE68599}" type="sibTrans" cxnId="{C6F819E9-2246-4F20-9134-A1372C4C58C0}">
      <dgm:prSet/>
      <dgm:spPr/>
      <dgm:t>
        <a:bodyPr/>
        <a:lstStyle/>
        <a:p>
          <a:endParaRPr lang="en-US"/>
        </a:p>
      </dgm:t>
    </dgm:pt>
    <dgm:pt modelId="{567DA24D-1B19-42D9-BE04-308F68485905}">
      <dgm:prSet phldrT="[Text]"/>
      <dgm:spPr/>
      <dgm:t>
        <a:bodyPr/>
        <a:lstStyle/>
        <a:p>
          <a:r>
            <a:rPr lang="en-US" dirty="0" smtClean="0"/>
            <a:t>Claims Processing / Management</a:t>
          </a:r>
          <a:endParaRPr lang="en-US" dirty="0"/>
        </a:p>
      </dgm:t>
    </dgm:pt>
    <dgm:pt modelId="{1BCA621B-E037-4FBA-898A-2674DFC49994}" type="parTrans" cxnId="{18E75521-C83F-4CF0-BB14-11971FC6B89E}">
      <dgm:prSet/>
      <dgm:spPr/>
      <dgm:t>
        <a:bodyPr/>
        <a:lstStyle/>
        <a:p>
          <a:endParaRPr lang="en-US"/>
        </a:p>
      </dgm:t>
    </dgm:pt>
    <dgm:pt modelId="{6FDE3E81-93D7-4395-9312-50C9DADE4B43}" type="sibTrans" cxnId="{18E75521-C83F-4CF0-BB14-11971FC6B89E}">
      <dgm:prSet/>
      <dgm:spPr/>
      <dgm:t>
        <a:bodyPr/>
        <a:lstStyle/>
        <a:p>
          <a:endParaRPr lang="en-US"/>
        </a:p>
      </dgm:t>
    </dgm:pt>
    <dgm:pt modelId="{FD42AC29-467B-4C99-BFE8-3281E1569A1C}">
      <dgm:prSet phldrT="[Text]"/>
      <dgm:spPr/>
      <dgm:t>
        <a:bodyPr/>
        <a:lstStyle/>
        <a:p>
          <a:r>
            <a:rPr lang="en-US" dirty="0" smtClean="0"/>
            <a:t>Claims Eligibility</a:t>
          </a:r>
          <a:endParaRPr lang="en-US" dirty="0"/>
        </a:p>
      </dgm:t>
    </dgm:pt>
    <dgm:pt modelId="{FEAE81BB-3188-4AAE-8C1A-2DEDAEF351FA}" type="parTrans" cxnId="{C8658CA9-A2CB-492C-89A5-83E939E2DF6C}">
      <dgm:prSet/>
      <dgm:spPr/>
      <dgm:t>
        <a:bodyPr/>
        <a:lstStyle/>
        <a:p>
          <a:endParaRPr lang="en-US"/>
        </a:p>
      </dgm:t>
    </dgm:pt>
    <dgm:pt modelId="{100CD48D-30DD-4C3F-AEEE-BEDBDAA14802}" type="sibTrans" cxnId="{C8658CA9-A2CB-492C-89A5-83E939E2DF6C}">
      <dgm:prSet/>
      <dgm:spPr/>
      <dgm:t>
        <a:bodyPr/>
        <a:lstStyle/>
        <a:p>
          <a:endParaRPr lang="en-US"/>
        </a:p>
      </dgm:t>
    </dgm:pt>
    <dgm:pt modelId="{4105788F-2719-4E27-BA57-D32A2A09EDAB}">
      <dgm:prSet phldrT="[Text]"/>
      <dgm:spPr/>
      <dgm:t>
        <a:bodyPr/>
        <a:lstStyle/>
        <a:p>
          <a:r>
            <a:rPr lang="en-US" dirty="0" smtClean="0"/>
            <a:t>Claims Adjudication / Reserving</a:t>
          </a:r>
          <a:endParaRPr lang="en-US" dirty="0"/>
        </a:p>
      </dgm:t>
    </dgm:pt>
    <dgm:pt modelId="{43A5F711-232E-4EF2-9C96-BE6F69DC3247}" type="parTrans" cxnId="{3187963B-0D61-4425-8777-0FB1FFC947FE}">
      <dgm:prSet/>
      <dgm:spPr/>
      <dgm:t>
        <a:bodyPr/>
        <a:lstStyle/>
        <a:p>
          <a:endParaRPr lang="en-US"/>
        </a:p>
      </dgm:t>
    </dgm:pt>
    <dgm:pt modelId="{1F89E3A0-7CC9-4577-AF40-4165531C01DF}" type="sibTrans" cxnId="{3187963B-0D61-4425-8777-0FB1FFC947FE}">
      <dgm:prSet/>
      <dgm:spPr/>
      <dgm:t>
        <a:bodyPr/>
        <a:lstStyle/>
        <a:p>
          <a:endParaRPr lang="en-US"/>
        </a:p>
      </dgm:t>
    </dgm:pt>
    <dgm:pt modelId="{ACA2A48C-CD42-4D4D-B960-3BB781996127}">
      <dgm:prSet phldrT="[Text]"/>
      <dgm:spPr/>
      <dgm:t>
        <a:bodyPr/>
        <a:lstStyle/>
        <a:p>
          <a:r>
            <a:rPr lang="en-US" dirty="0" smtClean="0"/>
            <a:t>Out of sequence handling</a:t>
          </a:r>
          <a:endParaRPr lang="en-US" dirty="0"/>
        </a:p>
      </dgm:t>
    </dgm:pt>
    <dgm:pt modelId="{1B27DD03-ACA7-415D-BA60-9DDE237DB1F1}" type="parTrans" cxnId="{35852702-42BE-4152-86A4-913D0E9C6048}">
      <dgm:prSet/>
      <dgm:spPr/>
      <dgm:t>
        <a:bodyPr/>
        <a:lstStyle/>
        <a:p>
          <a:endParaRPr lang="en-US"/>
        </a:p>
      </dgm:t>
    </dgm:pt>
    <dgm:pt modelId="{EA76FC1A-967F-414E-87EE-797DFF42AEBF}" type="sibTrans" cxnId="{35852702-42BE-4152-86A4-913D0E9C6048}">
      <dgm:prSet/>
      <dgm:spPr/>
      <dgm:t>
        <a:bodyPr/>
        <a:lstStyle/>
        <a:p>
          <a:endParaRPr lang="en-US"/>
        </a:p>
      </dgm:t>
    </dgm:pt>
    <dgm:pt modelId="{2BCC4FF8-79DE-4CAD-AD0B-8828F4AEB361}">
      <dgm:prSet phldrT="[Text]"/>
      <dgm:spPr/>
      <dgm:t>
        <a:bodyPr/>
        <a:lstStyle/>
        <a:p>
          <a:r>
            <a:rPr lang="en-US" dirty="0" smtClean="0"/>
            <a:t>Litigation / Negotiation</a:t>
          </a:r>
          <a:endParaRPr lang="en-US" dirty="0"/>
        </a:p>
      </dgm:t>
    </dgm:pt>
    <dgm:pt modelId="{D19B15B3-2D5A-40BB-A85E-48A91C5047CE}" type="parTrans" cxnId="{7B97F6E4-CC68-46D4-B414-176E576FCCFC}">
      <dgm:prSet/>
      <dgm:spPr/>
      <dgm:t>
        <a:bodyPr/>
        <a:lstStyle/>
        <a:p>
          <a:endParaRPr lang="en-US"/>
        </a:p>
      </dgm:t>
    </dgm:pt>
    <dgm:pt modelId="{B7078F85-9AF8-4E20-BC7B-876E7A5FC01B}" type="sibTrans" cxnId="{7B97F6E4-CC68-46D4-B414-176E576FCCFC}">
      <dgm:prSet/>
      <dgm:spPr/>
      <dgm:t>
        <a:bodyPr/>
        <a:lstStyle/>
        <a:p>
          <a:endParaRPr lang="en-US"/>
        </a:p>
      </dgm:t>
    </dgm:pt>
    <dgm:pt modelId="{48D68382-61E8-42DE-B0AE-5C2547041BF6}">
      <dgm:prSet phldrT="[Text]"/>
      <dgm:spPr/>
      <dgm:t>
        <a:bodyPr/>
        <a:lstStyle/>
        <a:p>
          <a:r>
            <a:rPr lang="en-US" dirty="0" smtClean="0"/>
            <a:t>Negotiation</a:t>
          </a:r>
          <a:endParaRPr lang="en-US" dirty="0"/>
        </a:p>
      </dgm:t>
    </dgm:pt>
    <dgm:pt modelId="{37825691-2084-48FD-809A-E3DFBD1C01FA}" type="parTrans" cxnId="{B750B9FE-55E0-4918-A217-76DC4ED019B9}">
      <dgm:prSet/>
      <dgm:spPr/>
      <dgm:t>
        <a:bodyPr/>
        <a:lstStyle/>
        <a:p>
          <a:endParaRPr lang="en-US"/>
        </a:p>
      </dgm:t>
    </dgm:pt>
    <dgm:pt modelId="{FCD115A3-E3F5-4EE5-9381-5898DBCF97B7}" type="sibTrans" cxnId="{B750B9FE-55E0-4918-A217-76DC4ED019B9}">
      <dgm:prSet/>
      <dgm:spPr/>
      <dgm:t>
        <a:bodyPr/>
        <a:lstStyle/>
        <a:p>
          <a:endParaRPr lang="en-US"/>
        </a:p>
      </dgm:t>
    </dgm:pt>
    <dgm:pt modelId="{FA9A8887-C560-46FC-844B-F41E9A7D1B02}">
      <dgm:prSet phldrT="[Text]"/>
      <dgm:spPr/>
      <dgm:t>
        <a:bodyPr/>
        <a:lstStyle/>
        <a:p>
          <a:r>
            <a:rPr lang="en-US" dirty="0" smtClean="0"/>
            <a:t>Litigation</a:t>
          </a:r>
          <a:endParaRPr lang="en-US" dirty="0"/>
        </a:p>
      </dgm:t>
    </dgm:pt>
    <dgm:pt modelId="{AE02FA73-503F-47D0-95CC-987832663019}" type="parTrans" cxnId="{372C0FFF-39DE-4D8A-92DF-ADEAD1DD8FFC}">
      <dgm:prSet/>
      <dgm:spPr/>
      <dgm:t>
        <a:bodyPr/>
        <a:lstStyle/>
        <a:p>
          <a:endParaRPr lang="en-US"/>
        </a:p>
      </dgm:t>
    </dgm:pt>
    <dgm:pt modelId="{D4E028E3-4154-4DB0-81CA-7B0B81267DFB}" type="sibTrans" cxnId="{372C0FFF-39DE-4D8A-92DF-ADEAD1DD8FFC}">
      <dgm:prSet/>
      <dgm:spPr/>
      <dgm:t>
        <a:bodyPr/>
        <a:lstStyle/>
        <a:p>
          <a:endParaRPr lang="en-US"/>
        </a:p>
      </dgm:t>
    </dgm:pt>
    <dgm:pt modelId="{7B5BB839-C3D7-4956-AE46-6634C08A081B}">
      <dgm:prSet phldrT="[Text]"/>
      <dgm:spPr/>
      <dgm:t>
        <a:bodyPr/>
        <a:lstStyle/>
        <a:p>
          <a:r>
            <a:rPr lang="en-US" dirty="0" smtClean="0"/>
            <a:t>Salvage</a:t>
          </a:r>
          <a:r>
            <a:rPr lang="en-US" baseline="0" dirty="0" smtClean="0"/>
            <a:t> Disposal</a:t>
          </a:r>
          <a:endParaRPr lang="en-US" dirty="0"/>
        </a:p>
      </dgm:t>
    </dgm:pt>
    <dgm:pt modelId="{479008A4-BE81-46D4-AD55-524E765D1154}" type="parTrans" cxnId="{C73CC74D-3A5C-42E5-912B-6DA5216D6C61}">
      <dgm:prSet/>
      <dgm:spPr/>
      <dgm:t>
        <a:bodyPr/>
        <a:lstStyle/>
        <a:p>
          <a:endParaRPr lang="en-US"/>
        </a:p>
      </dgm:t>
    </dgm:pt>
    <dgm:pt modelId="{B966939D-647B-42EA-B175-3275A31F88CE}" type="sibTrans" cxnId="{C73CC74D-3A5C-42E5-912B-6DA5216D6C61}">
      <dgm:prSet/>
      <dgm:spPr/>
      <dgm:t>
        <a:bodyPr/>
        <a:lstStyle/>
        <a:p>
          <a:endParaRPr lang="en-US"/>
        </a:p>
      </dgm:t>
    </dgm:pt>
    <dgm:pt modelId="{1F1B6782-D316-4FA4-B4D8-0A7000D7C649}">
      <dgm:prSet phldrT="[Text]"/>
      <dgm:spPr/>
      <dgm:t>
        <a:bodyPr/>
        <a:lstStyle/>
        <a:p>
          <a:r>
            <a:rPr lang="en-US" dirty="0" smtClean="0"/>
            <a:t>Subrogation / Recovery</a:t>
          </a:r>
          <a:endParaRPr lang="en-US" dirty="0"/>
        </a:p>
      </dgm:t>
    </dgm:pt>
    <dgm:pt modelId="{E84EE021-2EE0-4B17-9F66-D84901CAABCE}" type="parTrans" cxnId="{B91DF30F-9A31-41E1-934C-78B6453B86E7}">
      <dgm:prSet/>
      <dgm:spPr/>
      <dgm:t>
        <a:bodyPr/>
        <a:lstStyle/>
        <a:p>
          <a:endParaRPr lang="en-US"/>
        </a:p>
      </dgm:t>
    </dgm:pt>
    <dgm:pt modelId="{C3C3E7CA-E336-46A5-9B74-9AB5FDCFEF57}" type="sibTrans" cxnId="{B91DF30F-9A31-41E1-934C-78B6453B86E7}">
      <dgm:prSet/>
      <dgm:spPr/>
      <dgm:t>
        <a:bodyPr/>
        <a:lstStyle/>
        <a:p>
          <a:endParaRPr lang="en-US"/>
        </a:p>
      </dgm:t>
    </dgm:pt>
    <dgm:pt modelId="{2836D870-E119-4B0C-9752-37746532C17F}">
      <dgm:prSet phldrT="[Text]"/>
      <dgm:spPr/>
      <dgm:t>
        <a:bodyPr/>
        <a:lstStyle/>
        <a:p>
          <a:r>
            <a:rPr lang="en-US" dirty="0" smtClean="0"/>
            <a:t>Subrogation / Recovery</a:t>
          </a:r>
          <a:endParaRPr lang="en-US" dirty="0"/>
        </a:p>
      </dgm:t>
    </dgm:pt>
    <dgm:pt modelId="{D98BA9F5-52BA-4734-9F7B-8A28D95B03B0}" type="parTrans" cxnId="{E39CC532-82F0-4B7B-BD97-D360CC761C55}">
      <dgm:prSet/>
      <dgm:spPr/>
      <dgm:t>
        <a:bodyPr/>
        <a:lstStyle/>
        <a:p>
          <a:endParaRPr lang="en-US"/>
        </a:p>
      </dgm:t>
    </dgm:pt>
    <dgm:pt modelId="{31A1AD2D-4F17-4028-8550-9F02C0E40768}" type="sibTrans" cxnId="{E39CC532-82F0-4B7B-BD97-D360CC761C55}">
      <dgm:prSet/>
      <dgm:spPr/>
      <dgm:t>
        <a:bodyPr/>
        <a:lstStyle/>
        <a:p>
          <a:endParaRPr lang="en-US"/>
        </a:p>
      </dgm:t>
    </dgm:pt>
    <dgm:pt modelId="{415A9836-4150-40C4-8DBB-47DDD072A84C}">
      <dgm:prSet phldrT="[Text]"/>
      <dgm:spPr/>
      <dgm:t>
        <a:bodyPr/>
        <a:lstStyle/>
        <a:p>
          <a:r>
            <a:rPr lang="en-US" dirty="0" smtClean="0"/>
            <a:t>Payment</a:t>
          </a:r>
          <a:endParaRPr lang="en-US" dirty="0"/>
        </a:p>
      </dgm:t>
    </dgm:pt>
    <dgm:pt modelId="{1BAB020B-D678-4697-8957-34415A1325AE}" type="parTrans" cxnId="{9F15F8A0-700D-4ECB-B786-FF6AD5E48F3E}">
      <dgm:prSet/>
      <dgm:spPr/>
      <dgm:t>
        <a:bodyPr/>
        <a:lstStyle/>
        <a:p>
          <a:endParaRPr lang="en-US"/>
        </a:p>
      </dgm:t>
    </dgm:pt>
    <dgm:pt modelId="{368B92E2-DBED-4785-9112-8664177D7742}" type="sibTrans" cxnId="{9F15F8A0-700D-4ECB-B786-FF6AD5E48F3E}">
      <dgm:prSet/>
      <dgm:spPr/>
      <dgm:t>
        <a:bodyPr/>
        <a:lstStyle/>
        <a:p>
          <a:endParaRPr lang="en-US"/>
        </a:p>
      </dgm:t>
    </dgm:pt>
    <dgm:pt modelId="{28B576F1-773C-4303-8917-7F083F8574F0}">
      <dgm:prSet phldrT="[Text]"/>
      <dgm:spPr/>
      <dgm:t>
        <a:bodyPr/>
        <a:lstStyle/>
        <a:p>
          <a:r>
            <a:rPr lang="en-US" dirty="0" smtClean="0"/>
            <a:t>Payment to Service Recipient </a:t>
          </a:r>
          <a:endParaRPr lang="en-US" dirty="0"/>
        </a:p>
      </dgm:t>
    </dgm:pt>
    <dgm:pt modelId="{9F75AEEA-D5C5-4B0C-A77E-27B1358153E6}" type="parTrans" cxnId="{9079E4AE-EDFB-48D4-B0D4-631FB1B6D1A9}">
      <dgm:prSet/>
      <dgm:spPr/>
      <dgm:t>
        <a:bodyPr/>
        <a:lstStyle/>
        <a:p>
          <a:endParaRPr lang="en-US"/>
        </a:p>
      </dgm:t>
    </dgm:pt>
    <dgm:pt modelId="{0E448188-D331-4106-BB22-8EB3CB533B47}" type="sibTrans" cxnId="{9079E4AE-EDFB-48D4-B0D4-631FB1B6D1A9}">
      <dgm:prSet/>
      <dgm:spPr/>
      <dgm:t>
        <a:bodyPr/>
        <a:lstStyle/>
        <a:p>
          <a:endParaRPr lang="en-US"/>
        </a:p>
      </dgm:t>
    </dgm:pt>
    <dgm:pt modelId="{B2A06394-2750-489D-AB56-81CD4C2C0B39}">
      <dgm:prSet phldrT="[Text]"/>
      <dgm:spPr/>
      <dgm:t>
        <a:bodyPr/>
        <a:lstStyle/>
        <a:p>
          <a:r>
            <a:rPr lang="en-US" dirty="0" smtClean="0"/>
            <a:t>Payment to Service Provider</a:t>
          </a:r>
          <a:endParaRPr lang="en-US" dirty="0"/>
        </a:p>
      </dgm:t>
    </dgm:pt>
    <dgm:pt modelId="{64598662-E443-48EF-AE98-664AF6E10E48}" type="parTrans" cxnId="{F53E0904-9593-40A3-B298-5BF2989AEA99}">
      <dgm:prSet/>
      <dgm:spPr/>
      <dgm:t>
        <a:bodyPr/>
        <a:lstStyle/>
        <a:p>
          <a:endParaRPr lang="en-US"/>
        </a:p>
      </dgm:t>
    </dgm:pt>
    <dgm:pt modelId="{F2097CC4-B69F-4E26-887F-F1F1B7B131CE}" type="sibTrans" cxnId="{F53E0904-9593-40A3-B298-5BF2989AEA99}">
      <dgm:prSet/>
      <dgm:spPr/>
      <dgm:t>
        <a:bodyPr/>
        <a:lstStyle/>
        <a:p>
          <a:endParaRPr lang="en-US"/>
        </a:p>
      </dgm:t>
    </dgm:pt>
    <dgm:pt modelId="{A8536753-A2A3-4C79-8239-54DC542D296E}" type="pres">
      <dgm:prSet presAssocID="{7710E130-663F-415B-9585-BE8B800ECB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D0EFE1-BCE9-4CBC-92FB-383F0926CCEE}" type="pres">
      <dgm:prSet presAssocID="{1F1B6782-D316-4FA4-B4D8-0A7000D7C649}" presName="boxAndChildren" presStyleCnt="0"/>
      <dgm:spPr/>
    </dgm:pt>
    <dgm:pt modelId="{7317194B-DC1A-4226-B14E-078C1D93248C}" type="pres">
      <dgm:prSet presAssocID="{1F1B6782-D316-4FA4-B4D8-0A7000D7C649}" presName="parentTextBox" presStyleLbl="node1" presStyleIdx="0" presStyleCnt="5"/>
      <dgm:spPr/>
      <dgm:t>
        <a:bodyPr/>
        <a:lstStyle/>
        <a:p>
          <a:endParaRPr lang="en-US"/>
        </a:p>
      </dgm:t>
    </dgm:pt>
    <dgm:pt modelId="{5322CA27-F263-4584-BF61-A2FA438A33D3}" type="pres">
      <dgm:prSet presAssocID="{1F1B6782-D316-4FA4-B4D8-0A7000D7C649}" presName="entireBox" presStyleLbl="node1" presStyleIdx="0" presStyleCnt="5"/>
      <dgm:spPr/>
      <dgm:t>
        <a:bodyPr/>
        <a:lstStyle/>
        <a:p>
          <a:endParaRPr lang="en-US"/>
        </a:p>
      </dgm:t>
    </dgm:pt>
    <dgm:pt modelId="{4D12887D-1E27-49D9-804F-9F744987058C}" type="pres">
      <dgm:prSet presAssocID="{1F1B6782-D316-4FA4-B4D8-0A7000D7C649}" presName="descendantBox" presStyleCnt="0"/>
      <dgm:spPr/>
    </dgm:pt>
    <dgm:pt modelId="{D8F20983-6385-44D2-BA00-59E826094A3B}" type="pres">
      <dgm:prSet presAssocID="{7B5BB839-C3D7-4956-AE46-6634C08A081B}" presName="childTextBox" presStyleLbl="fg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DEFE8-07E3-4DA7-B403-109D8A29D6A8}" type="pres">
      <dgm:prSet presAssocID="{2836D870-E119-4B0C-9752-37746532C17F}" presName="childTextBox" presStyleLbl="fg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E0792-F93D-4D2C-A3D7-32C75F25469C}" type="pres">
      <dgm:prSet presAssocID="{368B92E2-DBED-4785-9112-8664177D7742}" presName="sp" presStyleCnt="0"/>
      <dgm:spPr/>
    </dgm:pt>
    <dgm:pt modelId="{81F8BE3C-3C91-4B04-A7DD-C8D7DFBA311B}" type="pres">
      <dgm:prSet presAssocID="{415A9836-4150-40C4-8DBB-47DDD072A84C}" presName="arrowAndChildren" presStyleCnt="0"/>
      <dgm:spPr/>
    </dgm:pt>
    <dgm:pt modelId="{9B943E9D-B499-4CEC-8711-D216618C47A9}" type="pres">
      <dgm:prSet presAssocID="{415A9836-4150-40C4-8DBB-47DDD072A84C}" presName="parentTextArrow" presStyleLbl="node1" presStyleIdx="0" presStyleCnt="5"/>
      <dgm:spPr/>
      <dgm:t>
        <a:bodyPr/>
        <a:lstStyle/>
        <a:p>
          <a:endParaRPr lang="en-US"/>
        </a:p>
      </dgm:t>
    </dgm:pt>
    <dgm:pt modelId="{C907853E-0181-4870-98C6-9AACEC4F6521}" type="pres">
      <dgm:prSet presAssocID="{415A9836-4150-40C4-8DBB-47DDD072A84C}" presName="arrow" presStyleLbl="node1" presStyleIdx="1" presStyleCnt="5"/>
      <dgm:spPr/>
      <dgm:t>
        <a:bodyPr/>
        <a:lstStyle/>
        <a:p>
          <a:endParaRPr lang="en-US"/>
        </a:p>
      </dgm:t>
    </dgm:pt>
    <dgm:pt modelId="{CF57B61B-5609-4870-94EF-AD58F1BE51C0}" type="pres">
      <dgm:prSet presAssocID="{415A9836-4150-40C4-8DBB-47DDD072A84C}" presName="descendantArrow" presStyleCnt="0"/>
      <dgm:spPr/>
    </dgm:pt>
    <dgm:pt modelId="{28850FFF-7896-4AF4-8C44-C35B4B280192}" type="pres">
      <dgm:prSet presAssocID="{28B576F1-773C-4303-8917-7F083F8574F0}" presName="childTextArrow" presStyleLbl="fg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AB5C7-C5B9-4AF1-9E56-5A415A8582D4}" type="pres">
      <dgm:prSet presAssocID="{B2A06394-2750-489D-AB56-81CD4C2C0B39}" presName="childTextArrow" presStyleLbl="fg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1458F-EDE4-475D-87CE-7CB2674C9E58}" type="pres">
      <dgm:prSet presAssocID="{B7078F85-9AF8-4E20-BC7B-876E7A5FC01B}" presName="sp" presStyleCnt="0"/>
      <dgm:spPr/>
    </dgm:pt>
    <dgm:pt modelId="{F5E54B1B-3559-4A99-ABDF-8383AC6FB8A4}" type="pres">
      <dgm:prSet presAssocID="{2BCC4FF8-79DE-4CAD-AD0B-8828F4AEB361}" presName="arrowAndChildren" presStyleCnt="0"/>
      <dgm:spPr/>
    </dgm:pt>
    <dgm:pt modelId="{FAA69CF2-EFC7-48FA-AA51-59A91F8E3450}" type="pres">
      <dgm:prSet presAssocID="{2BCC4FF8-79DE-4CAD-AD0B-8828F4AEB361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7592B551-02A9-440A-BA94-D04C0B8B173C}" type="pres">
      <dgm:prSet presAssocID="{2BCC4FF8-79DE-4CAD-AD0B-8828F4AEB361}" presName="arrow" presStyleLbl="node1" presStyleIdx="2" presStyleCnt="5"/>
      <dgm:spPr/>
      <dgm:t>
        <a:bodyPr/>
        <a:lstStyle/>
        <a:p>
          <a:endParaRPr lang="en-US"/>
        </a:p>
      </dgm:t>
    </dgm:pt>
    <dgm:pt modelId="{508EB87F-C150-4D65-A8D8-46651295AC53}" type="pres">
      <dgm:prSet presAssocID="{2BCC4FF8-79DE-4CAD-AD0B-8828F4AEB361}" presName="descendantArrow" presStyleCnt="0"/>
      <dgm:spPr/>
    </dgm:pt>
    <dgm:pt modelId="{1093A2FA-C3C6-4587-B8CD-1024639391A4}" type="pres">
      <dgm:prSet presAssocID="{48D68382-61E8-42DE-B0AE-5C2547041BF6}" presName="childTextArrow" presStyleLbl="fg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6A9C6-B6FD-41B1-BC31-B6DEDF702E83}" type="pres">
      <dgm:prSet presAssocID="{FA9A8887-C560-46FC-844B-F41E9A7D1B02}" presName="childTextArrow" presStyleLbl="fg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2805C-EF85-4D67-A5F8-8D329EBDBE64}" type="pres">
      <dgm:prSet presAssocID="{6FDE3E81-93D7-4395-9312-50C9DADE4B43}" presName="sp" presStyleCnt="0"/>
      <dgm:spPr/>
    </dgm:pt>
    <dgm:pt modelId="{593473C0-9E98-4EA2-B241-C13FE1024C91}" type="pres">
      <dgm:prSet presAssocID="{567DA24D-1B19-42D9-BE04-308F68485905}" presName="arrowAndChildren" presStyleCnt="0"/>
      <dgm:spPr/>
    </dgm:pt>
    <dgm:pt modelId="{B20B2FF4-315F-4F1B-8C18-2FC4F0B0F056}" type="pres">
      <dgm:prSet presAssocID="{567DA24D-1B19-42D9-BE04-308F68485905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8645FE5B-78D5-4751-85EF-ADF870EBA9D0}" type="pres">
      <dgm:prSet presAssocID="{567DA24D-1B19-42D9-BE04-308F68485905}" presName="arrow" presStyleLbl="node1" presStyleIdx="3" presStyleCnt="5"/>
      <dgm:spPr/>
      <dgm:t>
        <a:bodyPr/>
        <a:lstStyle/>
        <a:p>
          <a:endParaRPr lang="en-US"/>
        </a:p>
      </dgm:t>
    </dgm:pt>
    <dgm:pt modelId="{8E2FBB11-163E-4C18-B906-F0D155D929FA}" type="pres">
      <dgm:prSet presAssocID="{567DA24D-1B19-42D9-BE04-308F68485905}" presName="descendantArrow" presStyleCnt="0"/>
      <dgm:spPr/>
    </dgm:pt>
    <dgm:pt modelId="{2EA81B45-E0A9-4687-AA3A-8772FB063321}" type="pres">
      <dgm:prSet presAssocID="{FD42AC29-467B-4C99-BFE8-3281E1569A1C}" presName="childTextArrow" presStyleLbl="fg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772BD-AB88-406A-BCC3-E3A5FF3CF04F}" type="pres">
      <dgm:prSet presAssocID="{4105788F-2719-4E27-BA57-D32A2A09EDAB}" presName="childTextArrow" presStyleLbl="fg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D0846-AC2A-4B11-8817-F94E3DDBA9E1}" type="pres">
      <dgm:prSet presAssocID="{ACA2A48C-CD42-4D4D-B960-3BB781996127}" presName="childTextArrow" presStyleLbl="fg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51810-57D3-4D5D-B2DD-9325DCF70D78}" type="pres">
      <dgm:prSet presAssocID="{3A26910E-29A2-40DE-B1FE-C4350573E211}" presName="sp" presStyleCnt="0"/>
      <dgm:spPr/>
    </dgm:pt>
    <dgm:pt modelId="{04F518A3-02D6-45F9-A4DF-98F24C536422}" type="pres">
      <dgm:prSet presAssocID="{C647F820-5AAF-49DD-9A89-DA4D2FF5BC14}" presName="arrowAndChildren" presStyleCnt="0"/>
      <dgm:spPr/>
    </dgm:pt>
    <dgm:pt modelId="{73F08085-0F96-4BCB-9076-69F2851D30F7}" type="pres">
      <dgm:prSet presAssocID="{C647F820-5AAF-49DD-9A89-DA4D2FF5BC14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FF87C834-8CE3-44AA-ADCC-A112F8251531}" type="pres">
      <dgm:prSet presAssocID="{C647F820-5AAF-49DD-9A89-DA4D2FF5BC14}" presName="arrow" presStyleLbl="node1" presStyleIdx="4" presStyleCnt="5"/>
      <dgm:spPr/>
      <dgm:t>
        <a:bodyPr/>
        <a:lstStyle/>
        <a:p>
          <a:endParaRPr lang="en-US"/>
        </a:p>
      </dgm:t>
    </dgm:pt>
    <dgm:pt modelId="{AD61C999-CE2C-4C18-9DA4-66E40F10CBED}" type="pres">
      <dgm:prSet presAssocID="{C647F820-5AAF-49DD-9A89-DA4D2FF5BC14}" presName="descendantArrow" presStyleCnt="0"/>
      <dgm:spPr/>
    </dgm:pt>
    <dgm:pt modelId="{A058DEFD-6A17-40D5-8FB6-2BDDACFA7D34}" type="pres">
      <dgm:prSet presAssocID="{F1E1C1F2-CB93-41F3-B8F9-F88409589EFB}" presName="childTextArrow" presStyleLbl="fg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9E994-E470-4A6C-9C21-C2A3D96A2DB7}" srcId="{7710E130-663F-415B-9585-BE8B800ECB24}" destId="{C647F820-5AAF-49DD-9A89-DA4D2FF5BC14}" srcOrd="0" destOrd="0" parTransId="{0D5DE476-3B1D-49A5-9BF9-8DE451602BD0}" sibTransId="{3A26910E-29A2-40DE-B1FE-C4350573E211}"/>
    <dgm:cxn modelId="{74B4777D-35A7-425C-A9E9-249ED269E265}" type="presOf" srcId="{F1E1C1F2-CB93-41F3-B8F9-F88409589EFB}" destId="{A058DEFD-6A17-40D5-8FB6-2BDDACFA7D34}" srcOrd="0" destOrd="0" presId="urn:microsoft.com/office/officeart/2005/8/layout/process4"/>
    <dgm:cxn modelId="{B750B9FE-55E0-4918-A217-76DC4ED019B9}" srcId="{2BCC4FF8-79DE-4CAD-AD0B-8828F4AEB361}" destId="{48D68382-61E8-42DE-B0AE-5C2547041BF6}" srcOrd="0" destOrd="0" parTransId="{37825691-2084-48FD-809A-E3DFBD1C01FA}" sibTransId="{FCD115A3-E3F5-4EE5-9381-5898DBCF97B7}"/>
    <dgm:cxn modelId="{4F3B742F-4F7F-459D-AE83-70991CFE6D58}" type="presOf" srcId="{2BCC4FF8-79DE-4CAD-AD0B-8828F4AEB361}" destId="{7592B551-02A9-440A-BA94-D04C0B8B173C}" srcOrd="1" destOrd="0" presId="urn:microsoft.com/office/officeart/2005/8/layout/process4"/>
    <dgm:cxn modelId="{9079E4AE-EDFB-48D4-B0D4-631FB1B6D1A9}" srcId="{415A9836-4150-40C4-8DBB-47DDD072A84C}" destId="{28B576F1-773C-4303-8917-7F083F8574F0}" srcOrd="0" destOrd="0" parTransId="{9F75AEEA-D5C5-4B0C-A77E-27B1358153E6}" sibTransId="{0E448188-D331-4106-BB22-8EB3CB533B47}"/>
    <dgm:cxn modelId="{3187963B-0D61-4425-8777-0FB1FFC947FE}" srcId="{567DA24D-1B19-42D9-BE04-308F68485905}" destId="{4105788F-2719-4E27-BA57-D32A2A09EDAB}" srcOrd="1" destOrd="0" parTransId="{43A5F711-232E-4EF2-9C96-BE6F69DC3247}" sibTransId="{1F89E3A0-7CC9-4577-AF40-4165531C01DF}"/>
    <dgm:cxn modelId="{372C0FFF-39DE-4D8A-92DF-ADEAD1DD8FFC}" srcId="{2BCC4FF8-79DE-4CAD-AD0B-8828F4AEB361}" destId="{FA9A8887-C560-46FC-844B-F41E9A7D1B02}" srcOrd="1" destOrd="0" parTransId="{AE02FA73-503F-47D0-95CC-987832663019}" sibTransId="{D4E028E3-4154-4DB0-81CA-7B0B81267DFB}"/>
    <dgm:cxn modelId="{5CD91C6A-E91C-4FDD-A8B8-09C2776C805A}" type="presOf" srcId="{1F1B6782-D316-4FA4-B4D8-0A7000D7C649}" destId="{7317194B-DC1A-4226-B14E-078C1D93248C}" srcOrd="0" destOrd="0" presId="urn:microsoft.com/office/officeart/2005/8/layout/process4"/>
    <dgm:cxn modelId="{01802F83-EAFE-4C7C-9ADD-9838FD7711C7}" type="presOf" srcId="{ACA2A48C-CD42-4D4D-B960-3BB781996127}" destId="{A53D0846-AC2A-4B11-8817-F94E3DDBA9E1}" srcOrd="0" destOrd="0" presId="urn:microsoft.com/office/officeart/2005/8/layout/process4"/>
    <dgm:cxn modelId="{78E338B5-8AB5-494B-AA27-CA60C67ECB24}" type="presOf" srcId="{4105788F-2719-4E27-BA57-D32A2A09EDAB}" destId="{82E772BD-AB88-406A-BCC3-E3A5FF3CF04F}" srcOrd="0" destOrd="0" presId="urn:microsoft.com/office/officeart/2005/8/layout/process4"/>
    <dgm:cxn modelId="{29CBA867-7962-47D3-8077-DD590B265C66}" type="presOf" srcId="{B2A06394-2750-489D-AB56-81CD4C2C0B39}" destId="{379AB5C7-C5B9-4AF1-9E56-5A415A8582D4}" srcOrd="0" destOrd="0" presId="urn:microsoft.com/office/officeart/2005/8/layout/process4"/>
    <dgm:cxn modelId="{9F15F8A0-700D-4ECB-B786-FF6AD5E48F3E}" srcId="{7710E130-663F-415B-9585-BE8B800ECB24}" destId="{415A9836-4150-40C4-8DBB-47DDD072A84C}" srcOrd="3" destOrd="0" parTransId="{1BAB020B-D678-4697-8957-34415A1325AE}" sibTransId="{368B92E2-DBED-4785-9112-8664177D7742}"/>
    <dgm:cxn modelId="{EEC79527-57FF-462A-A657-2B2B369862DB}" type="presOf" srcId="{415A9836-4150-40C4-8DBB-47DDD072A84C}" destId="{9B943E9D-B499-4CEC-8711-D216618C47A9}" srcOrd="0" destOrd="0" presId="urn:microsoft.com/office/officeart/2005/8/layout/process4"/>
    <dgm:cxn modelId="{22A6A497-22AD-4B67-9EE1-4B0B756451CA}" type="presOf" srcId="{2BCC4FF8-79DE-4CAD-AD0B-8828F4AEB361}" destId="{FAA69CF2-EFC7-48FA-AA51-59A91F8E3450}" srcOrd="0" destOrd="0" presId="urn:microsoft.com/office/officeart/2005/8/layout/process4"/>
    <dgm:cxn modelId="{F53E0904-9593-40A3-B298-5BF2989AEA99}" srcId="{415A9836-4150-40C4-8DBB-47DDD072A84C}" destId="{B2A06394-2750-489D-AB56-81CD4C2C0B39}" srcOrd="1" destOrd="0" parTransId="{64598662-E443-48EF-AE98-664AF6E10E48}" sibTransId="{F2097CC4-B69F-4E26-887F-F1F1B7B131CE}"/>
    <dgm:cxn modelId="{32CE7777-1F3E-4B13-B412-B542112A86B1}" type="presOf" srcId="{2836D870-E119-4B0C-9752-37746532C17F}" destId="{5FDDEFE8-07E3-4DA7-B403-109D8A29D6A8}" srcOrd="0" destOrd="0" presId="urn:microsoft.com/office/officeart/2005/8/layout/process4"/>
    <dgm:cxn modelId="{6BC8309E-C138-4939-9A06-D8FC87D3C12A}" type="presOf" srcId="{567DA24D-1B19-42D9-BE04-308F68485905}" destId="{8645FE5B-78D5-4751-85EF-ADF870EBA9D0}" srcOrd="1" destOrd="0" presId="urn:microsoft.com/office/officeart/2005/8/layout/process4"/>
    <dgm:cxn modelId="{8D08FAA3-E0C2-46B9-911B-EB267979A654}" type="presOf" srcId="{FD42AC29-467B-4C99-BFE8-3281E1569A1C}" destId="{2EA81B45-E0A9-4687-AA3A-8772FB063321}" srcOrd="0" destOrd="0" presId="urn:microsoft.com/office/officeart/2005/8/layout/process4"/>
    <dgm:cxn modelId="{3C1AF71F-6DEA-49A1-BBE1-85E879A20D4D}" type="presOf" srcId="{C647F820-5AAF-49DD-9A89-DA4D2FF5BC14}" destId="{73F08085-0F96-4BCB-9076-69F2851D30F7}" srcOrd="0" destOrd="0" presId="urn:microsoft.com/office/officeart/2005/8/layout/process4"/>
    <dgm:cxn modelId="{3B1E7EF2-9335-435D-9936-EC08F6204B08}" type="presOf" srcId="{7B5BB839-C3D7-4956-AE46-6634C08A081B}" destId="{D8F20983-6385-44D2-BA00-59E826094A3B}" srcOrd="0" destOrd="0" presId="urn:microsoft.com/office/officeart/2005/8/layout/process4"/>
    <dgm:cxn modelId="{3C488B8F-FE79-4138-908C-C9E9BD78665E}" type="presOf" srcId="{28B576F1-773C-4303-8917-7F083F8574F0}" destId="{28850FFF-7896-4AF4-8C44-C35B4B280192}" srcOrd="0" destOrd="0" presId="urn:microsoft.com/office/officeart/2005/8/layout/process4"/>
    <dgm:cxn modelId="{7B97F6E4-CC68-46D4-B414-176E576FCCFC}" srcId="{7710E130-663F-415B-9585-BE8B800ECB24}" destId="{2BCC4FF8-79DE-4CAD-AD0B-8828F4AEB361}" srcOrd="2" destOrd="0" parTransId="{D19B15B3-2D5A-40BB-A85E-48A91C5047CE}" sibTransId="{B7078F85-9AF8-4E20-BC7B-876E7A5FC01B}"/>
    <dgm:cxn modelId="{D2DC3B18-7730-4AC4-82AA-6F06C3A16B72}" type="presOf" srcId="{7710E130-663F-415B-9585-BE8B800ECB24}" destId="{A8536753-A2A3-4C79-8239-54DC542D296E}" srcOrd="0" destOrd="0" presId="urn:microsoft.com/office/officeart/2005/8/layout/process4"/>
    <dgm:cxn modelId="{5EB2ABFF-BFA7-4A66-B9CA-860F73965E4F}" type="presOf" srcId="{567DA24D-1B19-42D9-BE04-308F68485905}" destId="{B20B2FF4-315F-4F1B-8C18-2FC4F0B0F056}" srcOrd="0" destOrd="0" presId="urn:microsoft.com/office/officeart/2005/8/layout/process4"/>
    <dgm:cxn modelId="{7BF41F25-62F6-4EA9-B324-6F1FFB186350}" type="presOf" srcId="{1F1B6782-D316-4FA4-B4D8-0A7000D7C649}" destId="{5322CA27-F263-4584-BF61-A2FA438A33D3}" srcOrd="1" destOrd="0" presId="urn:microsoft.com/office/officeart/2005/8/layout/process4"/>
    <dgm:cxn modelId="{B91DF30F-9A31-41E1-934C-78B6453B86E7}" srcId="{7710E130-663F-415B-9585-BE8B800ECB24}" destId="{1F1B6782-D316-4FA4-B4D8-0A7000D7C649}" srcOrd="4" destOrd="0" parTransId="{E84EE021-2EE0-4B17-9F66-D84901CAABCE}" sibTransId="{C3C3E7CA-E336-46A5-9B74-9AB5FDCFEF57}"/>
    <dgm:cxn modelId="{35852702-42BE-4152-86A4-913D0E9C6048}" srcId="{567DA24D-1B19-42D9-BE04-308F68485905}" destId="{ACA2A48C-CD42-4D4D-B960-3BB781996127}" srcOrd="2" destOrd="0" parTransId="{1B27DD03-ACA7-415D-BA60-9DDE237DB1F1}" sibTransId="{EA76FC1A-967F-414E-87EE-797DFF42AEBF}"/>
    <dgm:cxn modelId="{18E75521-C83F-4CF0-BB14-11971FC6B89E}" srcId="{7710E130-663F-415B-9585-BE8B800ECB24}" destId="{567DA24D-1B19-42D9-BE04-308F68485905}" srcOrd="1" destOrd="0" parTransId="{1BCA621B-E037-4FBA-898A-2674DFC49994}" sibTransId="{6FDE3E81-93D7-4395-9312-50C9DADE4B43}"/>
    <dgm:cxn modelId="{C73CC74D-3A5C-42E5-912B-6DA5216D6C61}" srcId="{1F1B6782-D316-4FA4-B4D8-0A7000D7C649}" destId="{7B5BB839-C3D7-4956-AE46-6634C08A081B}" srcOrd="0" destOrd="0" parTransId="{479008A4-BE81-46D4-AD55-524E765D1154}" sibTransId="{B966939D-647B-42EA-B175-3275A31F88CE}"/>
    <dgm:cxn modelId="{1D0D5DE1-21F8-4E26-B255-6A71DF836707}" type="presOf" srcId="{FA9A8887-C560-46FC-844B-F41E9A7D1B02}" destId="{D3C6A9C6-B6FD-41B1-BC31-B6DEDF702E83}" srcOrd="0" destOrd="0" presId="urn:microsoft.com/office/officeart/2005/8/layout/process4"/>
    <dgm:cxn modelId="{C8658CA9-A2CB-492C-89A5-83E939E2DF6C}" srcId="{567DA24D-1B19-42D9-BE04-308F68485905}" destId="{FD42AC29-467B-4C99-BFE8-3281E1569A1C}" srcOrd="0" destOrd="0" parTransId="{FEAE81BB-3188-4AAE-8C1A-2DEDAEF351FA}" sibTransId="{100CD48D-30DD-4C3F-AEEE-BEDBDAA14802}"/>
    <dgm:cxn modelId="{4A946348-902A-4041-A000-4F6CBF58AA9C}" type="presOf" srcId="{415A9836-4150-40C4-8DBB-47DDD072A84C}" destId="{C907853E-0181-4870-98C6-9AACEC4F6521}" srcOrd="1" destOrd="0" presId="urn:microsoft.com/office/officeart/2005/8/layout/process4"/>
    <dgm:cxn modelId="{03F81C7E-6219-480E-8530-625928DD1262}" type="presOf" srcId="{48D68382-61E8-42DE-B0AE-5C2547041BF6}" destId="{1093A2FA-C3C6-4587-B8CD-1024639391A4}" srcOrd="0" destOrd="0" presId="urn:microsoft.com/office/officeart/2005/8/layout/process4"/>
    <dgm:cxn modelId="{C6F819E9-2246-4F20-9134-A1372C4C58C0}" srcId="{C647F820-5AAF-49DD-9A89-DA4D2FF5BC14}" destId="{F1E1C1F2-CB93-41F3-B8F9-F88409589EFB}" srcOrd="0" destOrd="0" parTransId="{D8590521-1BAF-4B27-8A02-E6D7E219051B}" sibTransId="{C5D6FEF3-9819-40EA-80BB-1AA05AE68599}"/>
    <dgm:cxn modelId="{E39CC532-82F0-4B7B-BD97-D360CC761C55}" srcId="{1F1B6782-D316-4FA4-B4D8-0A7000D7C649}" destId="{2836D870-E119-4B0C-9752-37746532C17F}" srcOrd="1" destOrd="0" parTransId="{D98BA9F5-52BA-4734-9F7B-8A28D95B03B0}" sibTransId="{31A1AD2D-4F17-4028-8550-9F02C0E40768}"/>
    <dgm:cxn modelId="{E8534F19-F942-4489-BF6C-657F506D307B}" type="presOf" srcId="{C647F820-5AAF-49DD-9A89-DA4D2FF5BC14}" destId="{FF87C834-8CE3-44AA-ADCC-A112F8251531}" srcOrd="1" destOrd="0" presId="urn:microsoft.com/office/officeart/2005/8/layout/process4"/>
    <dgm:cxn modelId="{798C8AD2-5F32-417C-B840-23CCFBC9389F}" type="presParOf" srcId="{A8536753-A2A3-4C79-8239-54DC542D296E}" destId="{5ED0EFE1-BCE9-4CBC-92FB-383F0926CCEE}" srcOrd="0" destOrd="0" presId="urn:microsoft.com/office/officeart/2005/8/layout/process4"/>
    <dgm:cxn modelId="{262940EC-F056-4EE6-A914-1F2BB4A1670A}" type="presParOf" srcId="{5ED0EFE1-BCE9-4CBC-92FB-383F0926CCEE}" destId="{7317194B-DC1A-4226-B14E-078C1D93248C}" srcOrd="0" destOrd="0" presId="urn:microsoft.com/office/officeart/2005/8/layout/process4"/>
    <dgm:cxn modelId="{C3FDE766-C3F8-4E9A-81D6-31382340EED8}" type="presParOf" srcId="{5ED0EFE1-BCE9-4CBC-92FB-383F0926CCEE}" destId="{5322CA27-F263-4584-BF61-A2FA438A33D3}" srcOrd="1" destOrd="0" presId="urn:microsoft.com/office/officeart/2005/8/layout/process4"/>
    <dgm:cxn modelId="{B2B1DA41-4639-40DE-A551-1D7D193FC51D}" type="presParOf" srcId="{5ED0EFE1-BCE9-4CBC-92FB-383F0926CCEE}" destId="{4D12887D-1E27-49D9-804F-9F744987058C}" srcOrd="2" destOrd="0" presId="urn:microsoft.com/office/officeart/2005/8/layout/process4"/>
    <dgm:cxn modelId="{638DF8CE-2675-49DB-BD4D-A3477C375EB4}" type="presParOf" srcId="{4D12887D-1E27-49D9-804F-9F744987058C}" destId="{D8F20983-6385-44D2-BA00-59E826094A3B}" srcOrd="0" destOrd="0" presId="urn:microsoft.com/office/officeart/2005/8/layout/process4"/>
    <dgm:cxn modelId="{FCFAF742-BC1F-47E6-B9F1-40958DBAB63C}" type="presParOf" srcId="{4D12887D-1E27-49D9-804F-9F744987058C}" destId="{5FDDEFE8-07E3-4DA7-B403-109D8A29D6A8}" srcOrd="1" destOrd="0" presId="urn:microsoft.com/office/officeart/2005/8/layout/process4"/>
    <dgm:cxn modelId="{F35B430D-0B89-4AD0-A360-151E7E430BF3}" type="presParOf" srcId="{A8536753-A2A3-4C79-8239-54DC542D296E}" destId="{23EE0792-F93D-4D2C-A3D7-32C75F25469C}" srcOrd="1" destOrd="0" presId="urn:microsoft.com/office/officeart/2005/8/layout/process4"/>
    <dgm:cxn modelId="{BD1C7748-DF21-4B63-AE2F-9AB7485A8D03}" type="presParOf" srcId="{A8536753-A2A3-4C79-8239-54DC542D296E}" destId="{81F8BE3C-3C91-4B04-A7DD-C8D7DFBA311B}" srcOrd="2" destOrd="0" presId="urn:microsoft.com/office/officeart/2005/8/layout/process4"/>
    <dgm:cxn modelId="{97510648-96AE-4551-A40A-B244A71B4612}" type="presParOf" srcId="{81F8BE3C-3C91-4B04-A7DD-C8D7DFBA311B}" destId="{9B943E9D-B499-4CEC-8711-D216618C47A9}" srcOrd="0" destOrd="0" presId="urn:microsoft.com/office/officeart/2005/8/layout/process4"/>
    <dgm:cxn modelId="{C63CEBE3-7BAD-42CC-84F5-A4EF3DFCFF7C}" type="presParOf" srcId="{81F8BE3C-3C91-4B04-A7DD-C8D7DFBA311B}" destId="{C907853E-0181-4870-98C6-9AACEC4F6521}" srcOrd="1" destOrd="0" presId="urn:microsoft.com/office/officeart/2005/8/layout/process4"/>
    <dgm:cxn modelId="{8503CB02-09DA-4F0E-80B9-36F12A36B4F6}" type="presParOf" srcId="{81F8BE3C-3C91-4B04-A7DD-C8D7DFBA311B}" destId="{CF57B61B-5609-4870-94EF-AD58F1BE51C0}" srcOrd="2" destOrd="0" presId="urn:microsoft.com/office/officeart/2005/8/layout/process4"/>
    <dgm:cxn modelId="{89F7177F-3CCB-41C8-BF16-35A542ED6275}" type="presParOf" srcId="{CF57B61B-5609-4870-94EF-AD58F1BE51C0}" destId="{28850FFF-7896-4AF4-8C44-C35B4B280192}" srcOrd="0" destOrd="0" presId="urn:microsoft.com/office/officeart/2005/8/layout/process4"/>
    <dgm:cxn modelId="{CBC9F652-5735-4E3F-B9CB-73114979C97B}" type="presParOf" srcId="{CF57B61B-5609-4870-94EF-AD58F1BE51C0}" destId="{379AB5C7-C5B9-4AF1-9E56-5A415A8582D4}" srcOrd="1" destOrd="0" presId="urn:microsoft.com/office/officeart/2005/8/layout/process4"/>
    <dgm:cxn modelId="{6D8163B4-6BA2-475E-80CF-28666737BE39}" type="presParOf" srcId="{A8536753-A2A3-4C79-8239-54DC542D296E}" destId="{6151458F-EDE4-475D-87CE-7CB2674C9E58}" srcOrd="3" destOrd="0" presId="urn:microsoft.com/office/officeart/2005/8/layout/process4"/>
    <dgm:cxn modelId="{B3B880C7-8E7F-4ECF-A366-AD90D47CD6E6}" type="presParOf" srcId="{A8536753-A2A3-4C79-8239-54DC542D296E}" destId="{F5E54B1B-3559-4A99-ABDF-8383AC6FB8A4}" srcOrd="4" destOrd="0" presId="urn:microsoft.com/office/officeart/2005/8/layout/process4"/>
    <dgm:cxn modelId="{A9A2E69E-117F-4F0B-8F9E-94420D934112}" type="presParOf" srcId="{F5E54B1B-3559-4A99-ABDF-8383AC6FB8A4}" destId="{FAA69CF2-EFC7-48FA-AA51-59A91F8E3450}" srcOrd="0" destOrd="0" presId="urn:microsoft.com/office/officeart/2005/8/layout/process4"/>
    <dgm:cxn modelId="{2A6B70B9-36E1-461E-A958-2E09A0230FC4}" type="presParOf" srcId="{F5E54B1B-3559-4A99-ABDF-8383AC6FB8A4}" destId="{7592B551-02A9-440A-BA94-D04C0B8B173C}" srcOrd="1" destOrd="0" presId="urn:microsoft.com/office/officeart/2005/8/layout/process4"/>
    <dgm:cxn modelId="{F456F54F-C466-4D2F-8FA6-16CF6496E500}" type="presParOf" srcId="{F5E54B1B-3559-4A99-ABDF-8383AC6FB8A4}" destId="{508EB87F-C150-4D65-A8D8-46651295AC53}" srcOrd="2" destOrd="0" presId="urn:microsoft.com/office/officeart/2005/8/layout/process4"/>
    <dgm:cxn modelId="{647907DB-E009-4958-AE31-D69D47648AE3}" type="presParOf" srcId="{508EB87F-C150-4D65-A8D8-46651295AC53}" destId="{1093A2FA-C3C6-4587-B8CD-1024639391A4}" srcOrd="0" destOrd="0" presId="urn:microsoft.com/office/officeart/2005/8/layout/process4"/>
    <dgm:cxn modelId="{E3F09270-1FFC-4A6D-8F36-819DCAAF21E6}" type="presParOf" srcId="{508EB87F-C150-4D65-A8D8-46651295AC53}" destId="{D3C6A9C6-B6FD-41B1-BC31-B6DEDF702E83}" srcOrd="1" destOrd="0" presId="urn:microsoft.com/office/officeart/2005/8/layout/process4"/>
    <dgm:cxn modelId="{4E71692B-52A3-4A41-9AA4-AE73B783646F}" type="presParOf" srcId="{A8536753-A2A3-4C79-8239-54DC542D296E}" destId="{AD32805C-EF85-4D67-A5F8-8D329EBDBE64}" srcOrd="5" destOrd="0" presId="urn:microsoft.com/office/officeart/2005/8/layout/process4"/>
    <dgm:cxn modelId="{6319AA9E-1F01-49E1-9E9F-36154D91DFC3}" type="presParOf" srcId="{A8536753-A2A3-4C79-8239-54DC542D296E}" destId="{593473C0-9E98-4EA2-B241-C13FE1024C91}" srcOrd="6" destOrd="0" presId="urn:microsoft.com/office/officeart/2005/8/layout/process4"/>
    <dgm:cxn modelId="{5EDB25BF-2EE7-4EFD-B522-78EDA157DABC}" type="presParOf" srcId="{593473C0-9E98-4EA2-B241-C13FE1024C91}" destId="{B20B2FF4-315F-4F1B-8C18-2FC4F0B0F056}" srcOrd="0" destOrd="0" presId="urn:microsoft.com/office/officeart/2005/8/layout/process4"/>
    <dgm:cxn modelId="{A9B9E6C7-0FB4-4099-B1D3-E07603957E88}" type="presParOf" srcId="{593473C0-9E98-4EA2-B241-C13FE1024C91}" destId="{8645FE5B-78D5-4751-85EF-ADF870EBA9D0}" srcOrd="1" destOrd="0" presId="urn:microsoft.com/office/officeart/2005/8/layout/process4"/>
    <dgm:cxn modelId="{7930A1E0-D3AE-4C00-AF28-2968DB346EDF}" type="presParOf" srcId="{593473C0-9E98-4EA2-B241-C13FE1024C91}" destId="{8E2FBB11-163E-4C18-B906-F0D155D929FA}" srcOrd="2" destOrd="0" presId="urn:microsoft.com/office/officeart/2005/8/layout/process4"/>
    <dgm:cxn modelId="{E853E6A9-EAE9-492A-BE32-87E37C8F01C5}" type="presParOf" srcId="{8E2FBB11-163E-4C18-B906-F0D155D929FA}" destId="{2EA81B45-E0A9-4687-AA3A-8772FB063321}" srcOrd="0" destOrd="0" presId="urn:microsoft.com/office/officeart/2005/8/layout/process4"/>
    <dgm:cxn modelId="{C6A3525C-E090-48B4-979D-5D5C520CE49A}" type="presParOf" srcId="{8E2FBB11-163E-4C18-B906-F0D155D929FA}" destId="{82E772BD-AB88-406A-BCC3-E3A5FF3CF04F}" srcOrd="1" destOrd="0" presId="urn:microsoft.com/office/officeart/2005/8/layout/process4"/>
    <dgm:cxn modelId="{9845F45B-A0CF-4CCE-87BB-32F026B72656}" type="presParOf" srcId="{8E2FBB11-163E-4C18-B906-F0D155D929FA}" destId="{A53D0846-AC2A-4B11-8817-F94E3DDBA9E1}" srcOrd="2" destOrd="0" presId="urn:microsoft.com/office/officeart/2005/8/layout/process4"/>
    <dgm:cxn modelId="{39B2D5C5-6D45-467A-9991-23851B5CF5E0}" type="presParOf" srcId="{A8536753-A2A3-4C79-8239-54DC542D296E}" destId="{CBD51810-57D3-4D5D-B2DD-9325DCF70D78}" srcOrd="7" destOrd="0" presId="urn:microsoft.com/office/officeart/2005/8/layout/process4"/>
    <dgm:cxn modelId="{DC90C589-3BEC-46CE-976E-C6F6CF8EF66C}" type="presParOf" srcId="{A8536753-A2A3-4C79-8239-54DC542D296E}" destId="{04F518A3-02D6-45F9-A4DF-98F24C536422}" srcOrd="8" destOrd="0" presId="urn:microsoft.com/office/officeart/2005/8/layout/process4"/>
    <dgm:cxn modelId="{BAFB1DD7-324D-4395-A4DD-4A4D68CA601E}" type="presParOf" srcId="{04F518A3-02D6-45F9-A4DF-98F24C536422}" destId="{73F08085-0F96-4BCB-9076-69F2851D30F7}" srcOrd="0" destOrd="0" presId="urn:microsoft.com/office/officeart/2005/8/layout/process4"/>
    <dgm:cxn modelId="{7902765F-9DFB-40C6-8BAF-F32A5ABBA5C8}" type="presParOf" srcId="{04F518A3-02D6-45F9-A4DF-98F24C536422}" destId="{FF87C834-8CE3-44AA-ADCC-A112F8251531}" srcOrd="1" destOrd="0" presId="urn:microsoft.com/office/officeart/2005/8/layout/process4"/>
    <dgm:cxn modelId="{3055BB6F-A03A-4E16-B762-DDC0663BCB3D}" type="presParOf" srcId="{04F518A3-02D6-45F9-A4DF-98F24C536422}" destId="{AD61C999-CE2C-4C18-9DA4-66E40F10CBED}" srcOrd="2" destOrd="0" presId="urn:microsoft.com/office/officeart/2005/8/layout/process4"/>
    <dgm:cxn modelId="{930742AE-9567-4EC3-B0B4-33C43E95129F}" type="presParOf" srcId="{AD61C999-CE2C-4C18-9DA4-66E40F10CBED}" destId="{A058DEFD-6A17-40D5-8FB6-2BDDACFA7D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2CA27-F263-4584-BF61-A2FA438A33D3}">
      <dsp:nvSpPr>
        <dsp:cNvPr id="0" name=""/>
        <dsp:cNvSpPr/>
      </dsp:nvSpPr>
      <dsp:spPr>
        <a:xfrm>
          <a:off x="0" y="4506244"/>
          <a:ext cx="9144000" cy="7392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Subrogation / Recovery</a:t>
          </a:r>
          <a:endParaRPr lang="en-US" sz="1400" kern="1200" dirty="0"/>
        </a:p>
      </dsp:txBody>
      <dsp:txXfrm>
        <a:off x="0" y="4506244"/>
        <a:ext cx="9144000" cy="399214"/>
      </dsp:txXfrm>
    </dsp:sp>
    <dsp:sp modelId="{D8F20983-6385-44D2-BA00-59E826094A3B}">
      <dsp:nvSpPr>
        <dsp:cNvPr id="0" name=""/>
        <dsp:cNvSpPr/>
      </dsp:nvSpPr>
      <dsp:spPr>
        <a:xfrm>
          <a:off x="0" y="4890673"/>
          <a:ext cx="4572000" cy="3400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Salvage</a:t>
          </a:r>
          <a:r>
            <a:rPr lang="en-US" sz="1500" kern="1200" baseline="0" dirty="0" smtClean="0"/>
            <a:t> Disposal</a:t>
          </a:r>
          <a:endParaRPr lang="en-US" sz="1500" kern="1200" dirty="0"/>
        </a:p>
      </dsp:txBody>
      <dsp:txXfrm>
        <a:off x="0" y="4890673"/>
        <a:ext cx="4572000" cy="340071"/>
      </dsp:txXfrm>
    </dsp:sp>
    <dsp:sp modelId="{5FDDEFE8-07E3-4DA7-B403-109D8A29D6A8}">
      <dsp:nvSpPr>
        <dsp:cNvPr id="0" name=""/>
        <dsp:cNvSpPr/>
      </dsp:nvSpPr>
      <dsp:spPr>
        <a:xfrm>
          <a:off x="4572000" y="4890673"/>
          <a:ext cx="4572000" cy="3400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Subrogation / Recovery</a:t>
          </a:r>
          <a:endParaRPr lang="en-US" sz="1500" kern="1200" dirty="0"/>
        </a:p>
      </dsp:txBody>
      <dsp:txXfrm>
        <a:off x="4572000" y="4890673"/>
        <a:ext cx="4572000" cy="340071"/>
      </dsp:txXfrm>
    </dsp:sp>
    <dsp:sp modelId="{C907853E-0181-4870-98C6-9AACEC4F6521}">
      <dsp:nvSpPr>
        <dsp:cNvPr id="0" name=""/>
        <dsp:cNvSpPr/>
      </dsp:nvSpPr>
      <dsp:spPr>
        <a:xfrm rot="10800000">
          <a:off x="0" y="3380310"/>
          <a:ext cx="9144000" cy="113702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Payment</a:t>
          </a:r>
          <a:endParaRPr lang="en-US" sz="1400" kern="1200" dirty="0"/>
        </a:p>
      </dsp:txBody>
      <dsp:txXfrm rot="-10800000">
        <a:off x="0" y="3380310"/>
        <a:ext cx="9144000" cy="399095"/>
      </dsp:txXfrm>
    </dsp:sp>
    <dsp:sp modelId="{28850FFF-7896-4AF4-8C44-C35B4B280192}">
      <dsp:nvSpPr>
        <dsp:cNvPr id="0" name=""/>
        <dsp:cNvSpPr/>
      </dsp:nvSpPr>
      <dsp:spPr>
        <a:xfrm>
          <a:off x="0" y="3779405"/>
          <a:ext cx="4572000" cy="33996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Payment to Service Recipient </a:t>
          </a:r>
          <a:endParaRPr lang="en-US" sz="1500" kern="1200" dirty="0"/>
        </a:p>
      </dsp:txBody>
      <dsp:txXfrm>
        <a:off x="0" y="3779405"/>
        <a:ext cx="4572000" cy="339969"/>
      </dsp:txXfrm>
    </dsp:sp>
    <dsp:sp modelId="{379AB5C7-C5B9-4AF1-9E56-5A415A8582D4}">
      <dsp:nvSpPr>
        <dsp:cNvPr id="0" name=""/>
        <dsp:cNvSpPr/>
      </dsp:nvSpPr>
      <dsp:spPr>
        <a:xfrm>
          <a:off x="4572000" y="3779405"/>
          <a:ext cx="4572000" cy="33996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Payment to Service Provider</a:t>
          </a:r>
          <a:endParaRPr lang="en-US" sz="1500" kern="1200" dirty="0"/>
        </a:p>
      </dsp:txBody>
      <dsp:txXfrm>
        <a:off x="4572000" y="3779405"/>
        <a:ext cx="4572000" cy="339969"/>
      </dsp:txXfrm>
    </dsp:sp>
    <dsp:sp modelId="{7592B551-02A9-440A-BA94-D04C0B8B173C}">
      <dsp:nvSpPr>
        <dsp:cNvPr id="0" name=""/>
        <dsp:cNvSpPr/>
      </dsp:nvSpPr>
      <dsp:spPr>
        <a:xfrm rot="10800000">
          <a:off x="0" y="2254376"/>
          <a:ext cx="9144000" cy="1137023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Litigation / Negotiation</a:t>
          </a:r>
          <a:endParaRPr lang="en-US" sz="1400" kern="1200" dirty="0"/>
        </a:p>
      </dsp:txBody>
      <dsp:txXfrm rot="-10800000">
        <a:off x="0" y="2254376"/>
        <a:ext cx="9144000" cy="399095"/>
      </dsp:txXfrm>
    </dsp:sp>
    <dsp:sp modelId="{1093A2FA-C3C6-4587-B8CD-1024639391A4}">
      <dsp:nvSpPr>
        <dsp:cNvPr id="0" name=""/>
        <dsp:cNvSpPr/>
      </dsp:nvSpPr>
      <dsp:spPr>
        <a:xfrm>
          <a:off x="0" y="2653471"/>
          <a:ext cx="4572000" cy="33996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Negotiation</a:t>
          </a:r>
          <a:endParaRPr lang="en-US" sz="1500" kern="1200" dirty="0"/>
        </a:p>
      </dsp:txBody>
      <dsp:txXfrm>
        <a:off x="0" y="2653471"/>
        <a:ext cx="4572000" cy="339969"/>
      </dsp:txXfrm>
    </dsp:sp>
    <dsp:sp modelId="{D3C6A9C6-B6FD-41B1-BC31-B6DEDF702E83}">
      <dsp:nvSpPr>
        <dsp:cNvPr id="0" name=""/>
        <dsp:cNvSpPr/>
      </dsp:nvSpPr>
      <dsp:spPr>
        <a:xfrm>
          <a:off x="4572000" y="2653471"/>
          <a:ext cx="4572000" cy="3399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Litigation</a:t>
          </a:r>
          <a:endParaRPr lang="en-US" sz="1500" kern="1200" dirty="0"/>
        </a:p>
      </dsp:txBody>
      <dsp:txXfrm>
        <a:off x="4572000" y="2653471"/>
        <a:ext cx="4572000" cy="339969"/>
      </dsp:txXfrm>
    </dsp:sp>
    <dsp:sp modelId="{8645FE5B-78D5-4751-85EF-ADF870EBA9D0}">
      <dsp:nvSpPr>
        <dsp:cNvPr id="0" name=""/>
        <dsp:cNvSpPr/>
      </dsp:nvSpPr>
      <dsp:spPr>
        <a:xfrm rot="10800000">
          <a:off x="0" y="1128442"/>
          <a:ext cx="9144000" cy="1137023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Claims Processing / Management</a:t>
          </a:r>
          <a:endParaRPr lang="en-US" sz="1400" kern="1200" dirty="0"/>
        </a:p>
      </dsp:txBody>
      <dsp:txXfrm rot="-10800000">
        <a:off x="0" y="1128442"/>
        <a:ext cx="9144000" cy="399095"/>
      </dsp:txXfrm>
    </dsp:sp>
    <dsp:sp modelId="{2EA81B45-E0A9-4687-AA3A-8772FB063321}">
      <dsp:nvSpPr>
        <dsp:cNvPr id="0" name=""/>
        <dsp:cNvSpPr/>
      </dsp:nvSpPr>
      <dsp:spPr>
        <a:xfrm>
          <a:off x="4464" y="1527537"/>
          <a:ext cx="3045023" cy="3399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Claims Eligibility</a:t>
          </a:r>
          <a:endParaRPr lang="en-US" sz="1500" kern="1200" dirty="0"/>
        </a:p>
      </dsp:txBody>
      <dsp:txXfrm>
        <a:off x="4464" y="1527537"/>
        <a:ext cx="3045023" cy="339969"/>
      </dsp:txXfrm>
    </dsp:sp>
    <dsp:sp modelId="{82E772BD-AB88-406A-BCC3-E3A5FF3CF04F}">
      <dsp:nvSpPr>
        <dsp:cNvPr id="0" name=""/>
        <dsp:cNvSpPr/>
      </dsp:nvSpPr>
      <dsp:spPr>
        <a:xfrm>
          <a:off x="3049488" y="1527537"/>
          <a:ext cx="3045023" cy="33996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Claims Adjudication / Reserving</a:t>
          </a:r>
          <a:endParaRPr lang="en-US" sz="1500" kern="1200" dirty="0"/>
        </a:p>
      </dsp:txBody>
      <dsp:txXfrm>
        <a:off x="3049488" y="1527537"/>
        <a:ext cx="3045023" cy="339969"/>
      </dsp:txXfrm>
    </dsp:sp>
    <dsp:sp modelId="{A53D0846-AC2A-4B11-8817-F94E3DDBA9E1}">
      <dsp:nvSpPr>
        <dsp:cNvPr id="0" name=""/>
        <dsp:cNvSpPr/>
      </dsp:nvSpPr>
      <dsp:spPr>
        <a:xfrm>
          <a:off x="6094511" y="1527537"/>
          <a:ext cx="3045023" cy="33996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Out of sequence handling</a:t>
          </a:r>
          <a:endParaRPr lang="en-US" sz="1500" kern="1200" dirty="0"/>
        </a:p>
      </dsp:txBody>
      <dsp:txXfrm>
        <a:off x="6094511" y="1527537"/>
        <a:ext cx="3045023" cy="339969"/>
      </dsp:txXfrm>
    </dsp:sp>
    <dsp:sp modelId="{FF87C834-8CE3-44AA-ADCC-A112F8251531}">
      <dsp:nvSpPr>
        <dsp:cNvPr id="0" name=""/>
        <dsp:cNvSpPr/>
      </dsp:nvSpPr>
      <dsp:spPr>
        <a:xfrm rot="10800000">
          <a:off x="0" y="2508"/>
          <a:ext cx="9144000" cy="1137023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Claims Notification</a:t>
          </a:r>
          <a:endParaRPr lang="en-US" sz="1400" kern="1200" dirty="0"/>
        </a:p>
      </dsp:txBody>
      <dsp:txXfrm rot="-10800000">
        <a:off x="0" y="2508"/>
        <a:ext cx="9144000" cy="399095"/>
      </dsp:txXfrm>
    </dsp:sp>
    <dsp:sp modelId="{A058DEFD-6A17-40D5-8FB6-2BDDACFA7D34}">
      <dsp:nvSpPr>
        <dsp:cNvPr id="0" name=""/>
        <dsp:cNvSpPr/>
      </dsp:nvSpPr>
      <dsp:spPr>
        <a:xfrm>
          <a:off x="0" y="401603"/>
          <a:ext cx="9144000" cy="33996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FNOL</a:t>
          </a:r>
          <a:endParaRPr lang="en-US" sz="1500" kern="1200" dirty="0"/>
        </a:p>
      </dsp:txBody>
      <dsp:txXfrm>
        <a:off x="0" y="401603"/>
        <a:ext cx="9144000" cy="339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92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442" tIns="31721" rIns="63442" bIns="31721" numCol="1" anchor="t" anchorCtr="0" compatLnSpc="1">
            <a:prstTxWarp prst="textNoShape">
              <a:avLst/>
            </a:prstTxWarp>
          </a:bodyPr>
          <a:lstStyle>
            <a:lvl1pPr defTabSz="635000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06838" y="0"/>
            <a:ext cx="298767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442" tIns="31721" rIns="63442" bIns="31721" numCol="1" anchor="t" anchorCtr="0" compatLnSpc="1">
            <a:prstTxWarp prst="textNoShape">
              <a:avLst/>
            </a:prstTxWarp>
          </a:bodyPr>
          <a:lstStyle>
            <a:lvl1pPr algn="r" defTabSz="635000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65B8568-D2D4-40D5-8260-C198C06BAA6F}" type="datetimeFigureOut">
              <a:rPr lang="en-CA" smtClean="0"/>
              <a:pPr>
                <a:defRPr/>
              </a:pPr>
              <a:t>12/03/2013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529763"/>
            <a:ext cx="29892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442" tIns="31721" rIns="63442" bIns="31721" numCol="1" anchor="b" anchorCtr="0" compatLnSpc="1">
            <a:prstTxWarp prst="textNoShape">
              <a:avLst/>
            </a:prstTxWarp>
          </a:bodyPr>
          <a:lstStyle>
            <a:lvl1pPr defTabSz="635000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06838" y="9529763"/>
            <a:ext cx="298767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442" tIns="31721" rIns="63442" bIns="31721" numCol="1" anchor="b" anchorCtr="0" compatLnSpc="1">
            <a:prstTxWarp prst="textNoShape">
              <a:avLst/>
            </a:prstTxWarp>
          </a:bodyPr>
          <a:lstStyle>
            <a:lvl1pPr algn="r" defTabSz="635000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2728C7E-C8C0-4610-96A1-0A1B544D0165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1973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92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>
            <a:lvl1pPr defTabSz="635000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06838" y="0"/>
            <a:ext cx="298767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>
            <a:lvl1pPr algn="r" defTabSz="635000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D33DA94D-526A-498B-8504-3480CAFF82C3}" type="datetimeFigureOut">
              <a:rPr lang="en-CA" smtClean="0"/>
              <a:pPr>
                <a:defRPr/>
              </a:pPr>
              <a:t>12/03/2013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52475"/>
            <a:ext cx="5014912" cy="376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9391" tIns="69696" rIns="139391" bIns="69696" rtlCol="0" anchor="ctr"/>
          <a:lstStyle/>
          <a:p>
            <a:pPr lvl="0"/>
            <a:endParaRPr lang="en-CA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975" y="4765675"/>
            <a:ext cx="55181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/>
          <a:p>
            <a:pPr marL="114300" lvl="0" indent="-114300">
              <a:buFont typeface="Arial" pitchFamily="34" charset="0"/>
              <a:buChar char="•"/>
            </a:pPr>
            <a:r>
              <a:rPr lang="fr-CA" dirty="0" smtClean="0">
                <a:solidFill>
                  <a:srgbClr val="002776"/>
                </a:solidFill>
              </a:rPr>
              <a:t>Click to </a:t>
            </a:r>
            <a:r>
              <a:rPr lang="fr-CA" dirty="0" err="1" smtClean="0">
                <a:solidFill>
                  <a:srgbClr val="002776"/>
                </a:solidFill>
              </a:rPr>
              <a:t>edit</a:t>
            </a:r>
            <a:r>
              <a:rPr lang="fr-CA" dirty="0" smtClean="0">
                <a:solidFill>
                  <a:srgbClr val="002776"/>
                </a:solidFill>
              </a:rPr>
              <a:t> Master </a:t>
            </a:r>
            <a:r>
              <a:rPr lang="fr-CA" dirty="0" err="1" smtClean="0">
                <a:solidFill>
                  <a:srgbClr val="002776"/>
                </a:solidFill>
              </a:rPr>
              <a:t>text</a:t>
            </a:r>
            <a:r>
              <a:rPr lang="fr-CA" dirty="0" smtClean="0">
                <a:solidFill>
                  <a:srgbClr val="002776"/>
                </a:solidFill>
              </a:rPr>
              <a:t> styles</a:t>
            </a:r>
          </a:p>
          <a:p>
            <a:pPr marL="228600" lvl="1" indent="-114300">
              <a:buFont typeface="Arial" pitchFamily="34" charset="0"/>
              <a:buChar char="‒"/>
            </a:pPr>
            <a:r>
              <a:rPr lang="fr-CA" dirty="0" smtClean="0">
                <a:solidFill>
                  <a:srgbClr val="002776"/>
                </a:solidFill>
              </a:rPr>
              <a:t>Second </a:t>
            </a:r>
            <a:r>
              <a:rPr lang="fr-CA" dirty="0" err="1" smtClean="0">
                <a:solidFill>
                  <a:srgbClr val="002776"/>
                </a:solidFill>
              </a:rPr>
              <a:t>level</a:t>
            </a:r>
            <a:endParaRPr lang="fr-CA" dirty="0" smtClean="0">
              <a:solidFill>
                <a:srgbClr val="002776"/>
              </a:solidFill>
            </a:endParaRPr>
          </a:p>
          <a:p>
            <a:pPr marL="342900" lvl="2" indent="-114300">
              <a:buFont typeface="Arial" pitchFamily="34" charset="0"/>
              <a:buChar char="•"/>
            </a:pPr>
            <a:r>
              <a:rPr lang="fr-CA" sz="900" dirty="0" err="1" smtClean="0">
                <a:solidFill>
                  <a:srgbClr val="002776"/>
                </a:solidFill>
              </a:rPr>
              <a:t>Third</a:t>
            </a:r>
            <a:r>
              <a:rPr lang="fr-CA" sz="900" dirty="0" smtClean="0">
                <a:solidFill>
                  <a:srgbClr val="002776"/>
                </a:solidFill>
              </a:rPr>
              <a:t> </a:t>
            </a:r>
            <a:r>
              <a:rPr lang="fr-CA" sz="900" dirty="0" err="1" smtClean="0">
                <a:solidFill>
                  <a:srgbClr val="002776"/>
                </a:solidFill>
              </a:rPr>
              <a:t>level</a:t>
            </a:r>
            <a:endParaRPr lang="fr-CA" sz="900" dirty="0" smtClean="0">
              <a:solidFill>
                <a:srgbClr val="002776"/>
              </a:solidFill>
            </a:endParaRPr>
          </a:p>
          <a:p>
            <a:pPr marL="457200" lvl="3" indent="-114300">
              <a:buFont typeface="Arial" pitchFamily="34" charset="0"/>
              <a:buChar char="‒"/>
            </a:pPr>
            <a:r>
              <a:rPr lang="fr-CA" sz="900" dirty="0" err="1" smtClean="0">
                <a:solidFill>
                  <a:srgbClr val="002776"/>
                </a:solidFill>
              </a:rPr>
              <a:t>Fourth</a:t>
            </a:r>
            <a:r>
              <a:rPr lang="fr-CA" sz="900" dirty="0" smtClean="0">
                <a:solidFill>
                  <a:srgbClr val="002776"/>
                </a:solidFill>
              </a:rPr>
              <a:t> </a:t>
            </a:r>
            <a:r>
              <a:rPr lang="fr-CA" sz="900" dirty="0" err="1" smtClean="0">
                <a:solidFill>
                  <a:srgbClr val="002776"/>
                </a:solidFill>
              </a:rPr>
              <a:t>level</a:t>
            </a:r>
            <a:endParaRPr lang="fr-CA" sz="900" dirty="0" smtClean="0">
              <a:solidFill>
                <a:srgbClr val="002776"/>
              </a:solidFill>
            </a:endParaRPr>
          </a:p>
          <a:p>
            <a:pPr marL="114300" indent="-114300">
              <a:buFontTx/>
              <a:buChar char="•"/>
              <a:tabLst>
                <a:tab pos="114300" algn="l"/>
              </a:tabLst>
            </a:pPr>
            <a:endParaRPr lang="en-CA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529763"/>
            <a:ext cx="29892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3" tIns="48362" rIns="96723" bIns="48362" numCol="1" anchor="b" anchorCtr="0" compatLnSpc="1">
            <a:prstTxWarp prst="textNoShape">
              <a:avLst/>
            </a:prstTxWarp>
          </a:bodyPr>
          <a:lstStyle>
            <a:lvl1pPr defTabSz="635000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06838" y="9529763"/>
            <a:ext cx="298767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3" tIns="48362" rIns="96723" bIns="48362" numCol="1" anchor="b" anchorCtr="0" compatLnSpc="1">
            <a:prstTxWarp prst="textNoShape">
              <a:avLst/>
            </a:prstTxWarp>
          </a:bodyPr>
          <a:lstStyle>
            <a:lvl1pPr algn="r" defTabSz="635000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CFD79590-D276-45F5-B7D5-60F3F1CF4DDE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4708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666723" indent="-25643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1025728" indent="-20514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436019" indent="-20514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46311" indent="-20514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0759" algn="l" defTabSz="8203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0911" algn="l" defTabSz="8203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1063" algn="l" defTabSz="8203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1216" algn="l" defTabSz="8203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79590-D276-45F5-B7D5-60F3F1CF4DDE}" type="slidenum">
              <a:rPr lang="en-CA" smtClean="0">
                <a:latin typeface="Arial" pitchFamily="34" charset="0"/>
                <a:cs typeface="Arial" pitchFamily="34" charset="0"/>
              </a:rPr>
              <a:pPr>
                <a:defRPr/>
              </a:pPr>
              <a:t>0</a:t>
            </a:fld>
            <a:endParaRPr lang="en-C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3"/>
          </p:nvPr>
        </p:nvSpPr>
        <p:spPr>
          <a:xfrm>
            <a:off x="933450" y="4772025"/>
            <a:ext cx="5029200" cy="4497388"/>
          </a:xfrm>
          <a:noFill/>
          <a:ln/>
        </p:spPr>
        <p:txBody>
          <a:bodyPr/>
          <a:lstStyle/>
          <a:p>
            <a:pPr marL="114300" indent="-114300">
              <a:buFontTx/>
              <a:buNone/>
              <a:tabLst>
                <a:tab pos="114300" algn="l"/>
              </a:tabLst>
            </a:pPr>
            <a:endParaRPr lang="en-CA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2525" y="2441575"/>
            <a:ext cx="4562475" cy="1346200"/>
          </a:xfrm>
        </p:spPr>
        <p:txBody>
          <a:bodyPr/>
          <a:lstStyle>
            <a:lvl1pPr>
              <a:lnSpc>
                <a:spcPts val="3900"/>
              </a:lnSpc>
              <a:defRPr sz="3600" b="0">
                <a:solidFill>
                  <a:srgbClr val="002776"/>
                </a:solidFill>
                <a:latin typeface="Times New Roman" pitchFamily="18" charset="0"/>
              </a:defRPr>
            </a:lvl1pPr>
          </a:lstStyle>
          <a:p>
            <a:r>
              <a:rPr lang="en-US" altLang="en-GB" noProof="0" smtClean="0"/>
              <a:t>Click to edit Master title style</a:t>
            </a:r>
            <a:endParaRPr lang="en-CA" altLang="en-GB" noProof="0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8463" y="5713413"/>
            <a:ext cx="4173537" cy="523875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1">
                <a:solidFill>
                  <a:srgbClr val="002776"/>
                </a:solidFill>
              </a:defRPr>
            </a:lvl1pPr>
          </a:lstStyle>
          <a:p>
            <a:r>
              <a:rPr lang="en-US" altLang="en-GB" noProof="0" smtClean="0"/>
              <a:t>Click to edit Master subtitle style</a:t>
            </a:r>
            <a:endParaRPr lang="en-CA" altLang="en-GB" noProof="0" dirty="0"/>
          </a:p>
        </p:txBody>
      </p:sp>
      <p:pic>
        <p:nvPicPr>
          <p:cNvPr id="4" name="Picture 3" descr="DEL_C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5252"/>
            <a:ext cx="1828800" cy="36187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01 – Claims Management Overview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noProof="0" smtClean="0"/>
              <a:pPr>
                <a:defRPr/>
              </a:pPr>
              <a:t>‹#›</a:t>
            </a:fld>
            <a:endParaRPr lang="en-CA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_background">
    <p:bg>
      <p:bgPr>
        <a:solidFill>
          <a:srgbClr val="28A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Placeholder 1"/>
          <p:cNvSpPr>
            <a:spLocks noGrp="1"/>
          </p:cNvSpPr>
          <p:nvPr>
            <p:ph type="ctrTitle"/>
          </p:nvPr>
        </p:nvSpPr>
        <p:spPr>
          <a:xfrm>
            <a:off x="1142821" y="2670656"/>
            <a:ext cx="6112353" cy="1367943"/>
          </a:xfrm>
        </p:spPr>
        <p:txBody>
          <a:bodyPr/>
          <a:lstStyle>
            <a:lvl1pPr>
              <a:lnSpc>
                <a:spcPts val="5500"/>
              </a:lnSpc>
              <a:defRPr sz="5200"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142821" y="4303059"/>
            <a:ext cx="3394364" cy="605118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4567237" y="6586547"/>
            <a:ext cx="4189413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tabLst>
                <a:tab pos="8342313" algn="r"/>
              </a:tabLst>
              <a:defRPr/>
            </a:pPr>
            <a:r>
              <a:rPr lang="en-CA" sz="800" noProof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© Deloitte &amp; Touche LLP and affiliated entities.</a:t>
            </a:r>
            <a:endParaRPr lang="en-CA" sz="800" noProof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DF429A-D22D-4B76-8F46-BAEACD7C55BF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CA" smtClean="0"/>
              <a:t>01 – Claims Management Overview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304800"/>
            <a:ext cx="8347075" cy="619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CA" noProof="0" dirty="0" smtClean="0"/>
              <a:t>Click to edit master title style</a:t>
            </a:r>
            <a:endParaRPr lang="en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8463" y="1219200"/>
            <a:ext cx="8347075" cy="5008563"/>
          </a:xfrm>
        </p:spPr>
        <p:txBody>
          <a:bodyPr/>
          <a:lstStyle>
            <a:lvl1pPr>
              <a:lnSpc>
                <a:spcPct val="100000"/>
              </a:lnSpc>
              <a:spcAft>
                <a:spcPts val="500"/>
              </a:spcAft>
              <a:defRPr sz="1600"/>
            </a:lvl1pPr>
            <a:lvl2pPr>
              <a:lnSpc>
                <a:spcPct val="100000"/>
              </a:lnSpc>
              <a:spcAft>
                <a:spcPts val="500"/>
              </a:spcAft>
              <a:defRPr sz="1600"/>
            </a:lvl2pPr>
            <a:lvl3pPr>
              <a:lnSpc>
                <a:spcPct val="100000"/>
              </a:lnSpc>
              <a:spcAft>
                <a:spcPts val="500"/>
              </a:spcAft>
              <a:buFont typeface="Arial" pitchFamily="34" charset="0"/>
              <a:buChar char="•"/>
              <a:defRPr sz="1400"/>
            </a:lvl3pPr>
            <a:lvl4pPr>
              <a:lnSpc>
                <a:spcPct val="100000"/>
              </a:lnSpc>
              <a:spcAft>
                <a:spcPts val="500"/>
              </a:spcAft>
              <a:defRPr sz="1400"/>
            </a:lvl4pPr>
            <a:lvl5pPr>
              <a:lnSpc>
                <a:spcPct val="100000"/>
              </a:lnSpc>
              <a:spcAft>
                <a:spcPts val="500"/>
              </a:spcAft>
              <a:defRPr/>
            </a:lvl5pPr>
          </a:lstStyle>
          <a:p>
            <a:pPr lvl="0"/>
            <a:r>
              <a:rPr lang="en-CA" noProof="0" dirty="0" smtClean="0"/>
              <a:t>Click to edit master text styles</a:t>
            </a:r>
          </a:p>
          <a:p>
            <a:pPr lvl="1"/>
            <a:r>
              <a:rPr lang="en-CA" noProof="0" dirty="0" smtClean="0"/>
              <a:t>Second level</a:t>
            </a:r>
          </a:p>
          <a:p>
            <a:pPr lvl="2"/>
            <a:r>
              <a:rPr lang="en-CA" noProof="0" dirty="0" smtClean="0"/>
              <a:t>Third level</a:t>
            </a:r>
          </a:p>
          <a:p>
            <a:pPr lvl="3"/>
            <a:r>
              <a:rPr lang="en-CA" noProof="0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noProof="0" smtClean="0"/>
              <a:pPr>
                <a:defRPr/>
              </a:pPr>
              <a:t>‹#›</a:t>
            </a:fld>
            <a:endParaRPr lang="en-CA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01 – Claims Management Overview</a:t>
            </a:r>
            <a:endParaRPr lang="en-CA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41" y="779463"/>
            <a:ext cx="9144000" cy="0"/>
          </a:xfrm>
          <a:prstGeom prst="line">
            <a:avLst/>
          </a:prstGeom>
          <a:ln w="57150" cmpd="sng">
            <a:solidFill>
              <a:srgbClr val="92D400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219200"/>
            <a:ext cx="4121150" cy="5008563"/>
          </a:xfrm>
        </p:spPr>
        <p:txBody>
          <a:bodyPr/>
          <a:lstStyle>
            <a:lvl1pPr>
              <a:lnSpc>
                <a:spcPct val="100000"/>
              </a:lnSpc>
              <a:spcAft>
                <a:spcPts val="500"/>
              </a:spcAft>
              <a:defRPr sz="1600"/>
            </a:lvl1pPr>
            <a:lvl2pPr>
              <a:lnSpc>
                <a:spcPct val="100000"/>
              </a:lnSpc>
              <a:spcAft>
                <a:spcPts val="500"/>
              </a:spcAft>
              <a:defRPr sz="1600"/>
            </a:lvl2pPr>
            <a:lvl3pPr>
              <a:lnSpc>
                <a:spcPct val="100000"/>
              </a:lnSpc>
              <a:spcAft>
                <a:spcPts val="500"/>
              </a:spcAft>
              <a:defRPr sz="1400"/>
            </a:lvl3pPr>
            <a:lvl4pPr>
              <a:lnSpc>
                <a:spcPct val="100000"/>
              </a:lnSpc>
              <a:spcAft>
                <a:spcPts val="500"/>
              </a:spcAft>
              <a:defRPr sz="1400"/>
            </a:lvl4pPr>
            <a:lvl5pPr>
              <a:lnSpc>
                <a:spcPct val="100000"/>
              </a:lnSpc>
              <a:spcAft>
                <a:spcPts val="500"/>
              </a:spcAft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1" y="1219200"/>
            <a:ext cx="4121150" cy="5008563"/>
          </a:xfrm>
        </p:spPr>
        <p:txBody>
          <a:bodyPr/>
          <a:lstStyle>
            <a:lvl1pPr>
              <a:lnSpc>
                <a:spcPct val="100000"/>
              </a:lnSpc>
              <a:spcAft>
                <a:spcPts val="500"/>
              </a:spcAft>
              <a:defRPr sz="1600"/>
            </a:lvl1pPr>
            <a:lvl2pPr>
              <a:lnSpc>
                <a:spcPct val="100000"/>
              </a:lnSpc>
              <a:spcAft>
                <a:spcPts val="500"/>
              </a:spcAft>
              <a:defRPr sz="1600"/>
            </a:lvl2pPr>
            <a:lvl3pPr>
              <a:lnSpc>
                <a:spcPct val="100000"/>
              </a:lnSpc>
              <a:spcAft>
                <a:spcPts val="500"/>
              </a:spcAft>
              <a:defRPr sz="1400"/>
            </a:lvl3pPr>
            <a:lvl4pPr>
              <a:lnSpc>
                <a:spcPct val="100000"/>
              </a:lnSpc>
              <a:spcAft>
                <a:spcPts val="500"/>
              </a:spcAft>
              <a:defRPr sz="1400"/>
            </a:lvl4pPr>
            <a:lvl5pPr>
              <a:lnSpc>
                <a:spcPct val="100000"/>
              </a:lnSpc>
              <a:spcAft>
                <a:spcPts val="500"/>
              </a:spcAft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noProof="0" smtClean="0"/>
              <a:pPr>
                <a:defRPr/>
              </a:pPr>
              <a:t>‹#›</a:t>
            </a:fld>
            <a:endParaRPr lang="en-CA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noProof="0" smtClean="0"/>
              <a:t>01 – Claims Management Overview</a:t>
            </a:r>
            <a:endParaRPr lang="en-CA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462" y="1219200"/>
            <a:ext cx="4123944" cy="639762"/>
          </a:xfrm>
        </p:spPr>
        <p:txBody>
          <a:bodyPr anchor="t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1593" y="1219200"/>
            <a:ext cx="4123944" cy="639762"/>
          </a:xfrm>
        </p:spPr>
        <p:txBody>
          <a:bodyPr anchor="t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398463" y="1897316"/>
            <a:ext cx="4123944" cy="4323652"/>
          </a:xfrm>
        </p:spPr>
        <p:txBody>
          <a:bodyPr/>
          <a:lstStyle>
            <a:lvl1pPr>
              <a:lnSpc>
                <a:spcPct val="100000"/>
              </a:lnSpc>
              <a:spcAft>
                <a:spcPts val="500"/>
              </a:spcAft>
              <a:defRPr sz="1600"/>
            </a:lvl1pPr>
            <a:lvl2pPr>
              <a:lnSpc>
                <a:spcPct val="100000"/>
              </a:lnSpc>
              <a:spcAft>
                <a:spcPts val="500"/>
              </a:spcAft>
              <a:defRPr sz="1600"/>
            </a:lvl2pPr>
            <a:lvl3pPr>
              <a:lnSpc>
                <a:spcPct val="100000"/>
              </a:lnSpc>
              <a:spcAft>
                <a:spcPts val="500"/>
              </a:spcAft>
              <a:defRPr sz="1400"/>
            </a:lvl3pPr>
            <a:lvl4pPr>
              <a:lnSpc>
                <a:spcPct val="100000"/>
              </a:lnSpc>
              <a:spcAft>
                <a:spcPts val="500"/>
              </a:spcAft>
              <a:defRPr sz="1400"/>
            </a:lvl4pPr>
            <a:lvl5pPr>
              <a:lnSpc>
                <a:spcPct val="100000"/>
              </a:lnSpc>
              <a:spcAft>
                <a:spcPts val="500"/>
              </a:spcAft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1594" y="1897316"/>
            <a:ext cx="4123944" cy="4323652"/>
          </a:xfrm>
        </p:spPr>
        <p:txBody>
          <a:bodyPr/>
          <a:lstStyle>
            <a:lvl1pPr>
              <a:lnSpc>
                <a:spcPct val="100000"/>
              </a:lnSpc>
              <a:spcAft>
                <a:spcPts val="500"/>
              </a:spcAft>
              <a:defRPr sz="1600"/>
            </a:lvl1pPr>
            <a:lvl2pPr>
              <a:lnSpc>
                <a:spcPct val="100000"/>
              </a:lnSpc>
              <a:spcAft>
                <a:spcPts val="500"/>
              </a:spcAft>
              <a:defRPr sz="1600"/>
            </a:lvl2pPr>
            <a:lvl3pPr>
              <a:lnSpc>
                <a:spcPct val="100000"/>
              </a:lnSpc>
              <a:spcAft>
                <a:spcPts val="500"/>
              </a:spcAft>
              <a:defRPr sz="1400"/>
            </a:lvl3pPr>
            <a:lvl4pPr>
              <a:lnSpc>
                <a:spcPct val="100000"/>
              </a:lnSpc>
              <a:spcAft>
                <a:spcPts val="500"/>
              </a:spcAft>
              <a:defRPr sz="1400"/>
            </a:lvl4pPr>
            <a:lvl5pPr>
              <a:lnSpc>
                <a:spcPct val="100000"/>
              </a:lnSpc>
              <a:spcAft>
                <a:spcPts val="500"/>
              </a:spcAft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47075" cy="61912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noProof="0" smtClean="0"/>
              <a:pPr>
                <a:defRPr/>
              </a:pPr>
              <a:t>‹#›</a:t>
            </a:fld>
            <a:endParaRPr lang="en-CA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noProof="0" smtClean="0"/>
              <a:t>01 – Claims Management Overview</a:t>
            </a:r>
            <a:endParaRPr lang="en-CA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noProof="0" smtClean="0"/>
              <a:pPr>
                <a:defRPr/>
              </a:pPr>
              <a:t>‹#›</a:t>
            </a:fld>
            <a:endParaRPr lang="en-C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noProof="0" smtClean="0"/>
              <a:t>01 – Claims Management Overview</a:t>
            </a:r>
            <a:endParaRPr lang="en-CA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noProof="0" smtClean="0"/>
              <a:pPr>
                <a:defRPr/>
              </a:pPr>
              <a:t>‹#›</a:t>
            </a:fld>
            <a:endParaRPr lang="en-C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noProof="0" smtClean="0"/>
              <a:t>01 – Claims Management Overview</a:t>
            </a:r>
            <a:endParaRPr lang="en-CA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00000"/>
              </a:lnSpc>
              <a:spcAft>
                <a:spcPts val="500"/>
              </a:spcAft>
              <a:defRPr/>
            </a:lvl1pPr>
            <a:lvl2pPr>
              <a:lnSpc>
                <a:spcPct val="100000"/>
              </a:lnSpc>
              <a:spcAft>
                <a:spcPts val="500"/>
              </a:spcAft>
              <a:defRPr/>
            </a:lvl2pPr>
            <a:lvl3pPr>
              <a:lnSpc>
                <a:spcPct val="100000"/>
              </a:lnSpc>
              <a:spcAft>
                <a:spcPts val="500"/>
              </a:spcAft>
              <a:defRPr/>
            </a:lvl3pPr>
            <a:lvl4pPr>
              <a:lnSpc>
                <a:spcPct val="100000"/>
              </a:lnSpc>
              <a:spcAft>
                <a:spcPts val="500"/>
              </a:spcAft>
              <a:defRPr/>
            </a:lvl4pPr>
            <a:lvl5pPr>
              <a:lnSpc>
                <a:spcPct val="100000"/>
              </a:lnSpc>
              <a:spcAft>
                <a:spcPts val="500"/>
              </a:spcAft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noProof="0" smtClean="0"/>
              <a:pPr>
                <a:defRPr/>
              </a:pPr>
              <a:t>‹#›</a:t>
            </a:fld>
            <a:endParaRPr lang="en-CA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noProof="0" smtClean="0"/>
              <a:t>01 – Claims Management Overview</a:t>
            </a:r>
            <a:endParaRPr lang="en-CA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317500"/>
            <a:ext cx="2098675" cy="5919788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8463" y="317500"/>
            <a:ext cx="6096000" cy="5919788"/>
          </a:xfrm>
        </p:spPr>
        <p:txBody>
          <a:bodyPr vert="eaVert"/>
          <a:lstStyle>
            <a:lvl1pPr>
              <a:lnSpc>
                <a:spcPct val="100000"/>
              </a:lnSpc>
              <a:spcAft>
                <a:spcPts val="500"/>
              </a:spcAft>
              <a:defRPr/>
            </a:lvl1pPr>
            <a:lvl2pPr>
              <a:lnSpc>
                <a:spcPct val="100000"/>
              </a:lnSpc>
              <a:spcAft>
                <a:spcPts val="500"/>
              </a:spcAft>
              <a:defRPr/>
            </a:lvl2pPr>
            <a:lvl3pPr>
              <a:lnSpc>
                <a:spcPct val="100000"/>
              </a:lnSpc>
              <a:spcAft>
                <a:spcPts val="500"/>
              </a:spcAft>
              <a:defRPr/>
            </a:lvl3pPr>
            <a:lvl4pPr>
              <a:lnSpc>
                <a:spcPct val="100000"/>
              </a:lnSpc>
              <a:spcAft>
                <a:spcPts val="500"/>
              </a:spcAft>
              <a:defRPr/>
            </a:lvl4pPr>
            <a:lvl5pPr>
              <a:lnSpc>
                <a:spcPct val="100000"/>
              </a:lnSpc>
              <a:spcAft>
                <a:spcPts val="500"/>
              </a:spcAft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noProof="0" smtClean="0"/>
              <a:pPr>
                <a:defRPr/>
              </a:pPr>
              <a:t>‹#›</a:t>
            </a:fld>
            <a:endParaRPr lang="en-CA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noProof="0" smtClean="0"/>
              <a:t>01 – Claims Management Overview</a:t>
            </a:r>
            <a:endParaRPr lang="en-CA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470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GB" noProof="0" dirty="0" smtClean="0"/>
              <a:t>Insert section title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219200"/>
            <a:ext cx="8347075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altLang="en-GB" noProof="0" dirty="0" smtClean="0"/>
              <a:t>Click to edit master text styles</a:t>
            </a:r>
          </a:p>
          <a:p>
            <a:pPr lvl="1"/>
            <a:r>
              <a:rPr lang="en-CA" altLang="en-GB" noProof="0" dirty="0" smtClean="0"/>
              <a:t>Second level</a:t>
            </a:r>
          </a:p>
          <a:p>
            <a:pPr lvl="2"/>
            <a:r>
              <a:rPr lang="en-CA" altLang="en-GB" noProof="0" dirty="0" smtClean="0"/>
              <a:t>Third level</a:t>
            </a:r>
          </a:p>
          <a:p>
            <a:pPr lvl="3"/>
            <a:r>
              <a:rPr lang="en-CA" altLang="en-GB" noProof="0" dirty="0" smtClean="0"/>
              <a:t>Fourth level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567237" y="6586547"/>
            <a:ext cx="4189413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tabLst>
                <a:tab pos="8342313" algn="r"/>
              </a:tabLst>
              <a:defRPr/>
            </a:pPr>
            <a:r>
              <a:rPr lang="en-CA" sz="800" noProof="0" dirty="0" smtClean="0">
                <a:latin typeface="Arial" pitchFamily="34" charset="0"/>
                <a:cs typeface="Arial" pitchFamily="34" charset="0"/>
              </a:rPr>
              <a:t>© SAP AG.</a:t>
            </a:r>
            <a:endParaRPr lang="en-CA" sz="800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62732"/>
            <a:ext cx="521970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CA" dirty="0" smtClean="0"/>
              <a:t>01 – Claims Management Overview</a:t>
            </a:r>
            <a:endParaRPr lang="en-CA" dirty="0"/>
          </a:p>
        </p:txBody>
      </p:sp>
      <p:sp>
        <p:nvSpPr>
          <p:cNvPr id="13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2" y="6562732"/>
            <a:ext cx="3746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5DF429A-D22D-4B76-8F46-BAEACD7C55BF}" type="slidenum">
              <a:rPr lang="en-CA" noProof="0" smtClean="0"/>
              <a:pPr>
                <a:defRPr/>
              </a:pPr>
              <a:t>‹#›</a:t>
            </a:fld>
            <a:endParaRPr lang="en-CA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8" r:id="rId7"/>
    <p:sldLayoutId id="2147484075" r:id="rId8"/>
    <p:sldLayoutId id="2147484076" r:id="rId9"/>
    <p:sldLayoutId id="2147484077" r:id="rId10"/>
  </p:sldLayoutIdLst>
  <p:hf hdr="0" dt="0"/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1800" b="1">
          <a:solidFill>
            <a:srgbClr val="00277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0"/>
        </a:spcBef>
        <a:spcAft>
          <a:spcPts val="500"/>
        </a:spcAft>
        <a:buChar char="•"/>
        <a:tabLst>
          <a:tab pos="5715000" algn="l"/>
        </a:tabLst>
        <a:defRPr sz="1600">
          <a:solidFill>
            <a:srgbClr val="002776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rtl="0" eaLnBrk="1" fontAlgn="base" hangingPunct="1">
        <a:spcBef>
          <a:spcPct val="0"/>
        </a:spcBef>
        <a:spcAft>
          <a:spcPts val="500"/>
        </a:spcAft>
        <a:buChar char="–"/>
        <a:tabLst>
          <a:tab pos="5715000" algn="l"/>
        </a:tabLst>
        <a:defRPr sz="1600">
          <a:solidFill>
            <a:srgbClr val="002776"/>
          </a:solidFill>
          <a:latin typeface="Arial" pitchFamily="34" charset="0"/>
          <a:cs typeface="Arial" pitchFamily="34" charset="0"/>
        </a:defRPr>
      </a:lvl2pPr>
      <a:lvl3pPr marL="685800" indent="-228600" algn="l" rtl="0" eaLnBrk="1" fontAlgn="base" hangingPunct="1">
        <a:spcBef>
          <a:spcPct val="0"/>
        </a:spcBef>
        <a:spcAft>
          <a:spcPts val="500"/>
        </a:spcAft>
        <a:buFont typeface="Arial" pitchFamily="34" charset="0"/>
        <a:buChar char="•"/>
        <a:tabLst>
          <a:tab pos="5715000" algn="l"/>
        </a:tabLst>
        <a:defRPr sz="1400">
          <a:solidFill>
            <a:srgbClr val="002776"/>
          </a:solidFill>
          <a:latin typeface="Arial" pitchFamily="34" charset="0"/>
          <a:cs typeface="Arial" pitchFamily="34" charset="0"/>
        </a:defRPr>
      </a:lvl3pPr>
      <a:lvl4pPr marL="914400" indent="-228600" algn="l" rtl="0" eaLnBrk="1" fontAlgn="base" hangingPunct="1">
        <a:spcBef>
          <a:spcPct val="0"/>
        </a:spcBef>
        <a:spcAft>
          <a:spcPts val="500"/>
        </a:spcAft>
        <a:buChar char="–"/>
        <a:tabLst>
          <a:tab pos="5715000" algn="l"/>
        </a:tabLst>
        <a:defRPr sz="1400">
          <a:solidFill>
            <a:srgbClr val="002776"/>
          </a:solidFill>
          <a:latin typeface="Arial" pitchFamily="34" charset="0"/>
          <a:cs typeface="Arial" pitchFamily="34" charset="0"/>
        </a:defRPr>
      </a:lvl4pPr>
      <a:lvl5pPr marL="960438" indent="-187325" algn="l" rtl="0" eaLnBrk="1" fontAlgn="base" hangingPunct="1">
        <a:lnSpc>
          <a:spcPts val="1600"/>
        </a:lnSpc>
        <a:spcBef>
          <a:spcPct val="0"/>
        </a:spcBef>
        <a:spcAft>
          <a:spcPct val="0"/>
        </a:spcAft>
        <a:buChar char="–"/>
        <a:tabLst>
          <a:tab pos="5715000" algn="l"/>
        </a:tabLst>
        <a:defRPr sz="1200">
          <a:solidFill>
            <a:schemeClr val="tx1"/>
          </a:solidFill>
          <a:latin typeface="+mn-lt"/>
        </a:defRPr>
      </a:lvl5pPr>
      <a:lvl6pPr marL="1417638" indent="-187325" algn="l" rtl="0" eaLnBrk="1" fontAlgn="base" hangingPunct="1">
        <a:lnSpc>
          <a:spcPts val="1600"/>
        </a:lnSpc>
        <a:spcBef>
          <a:spcPct val="0"/>
        </a:spcBef>
        <a:spcAft>
          <a:spcPct val="0"/>
        </a:spcAft>
        <a:buChar char="–"/>
        <a:tabLst>
          <a:tab pos="5715000" algn="l"/>
        </a:tabLst>
        <a:defRPr sz="1200">
          <a:solidFill>
            <a:schemeClr val="tx1"/>
          </a:solidFill>
          <a:latin typeface="+mn-lt"/>
        </a:defRPr>
      </a:lvl6pPr>
      <a:lvl7pPr marL="1874838" indent="-187325" algn="l" rtl="0" eaLnBrk="1" fontAlgn="base" hangingPunct="1">
        <a:lnSpc>
          <a:spcPts val="1600"/>
        </a:lnSpc>
        <a:spcBef>
          <a:spcPct val="0"/>
        </a:spcBef>
        <a:spcAft>
          <a:spcPct val="0"/>
        </a:spcAft>
        <a:buChar char="–"/>
        <a:tabLst>
          <a:tab pos="5715000" algn="l"/>
        </a:tabLst>
        <a:defRPr sz="1200">
          <a:solidFill>
            <a:schemeClr val="tx1"/>
          </a:solidFill>
          <a:latin typeface="+mn-lt"/>
        </a:defRPr>
      </a:lvl7pPr>
      <a:lvl8pPr marL="2332038" indent="-187325" algn="l" rtl="0" eaLnBrk="1" fontAlgn="base" hangingPunct="1">
        <a:lnSpc>
          <a:spcPts val="1600"/>
        </a:lnSpc>
        <a:spcBef>
          <a:spcPct val="0"/>
        </a:spcBef>
        <a:spcAft>
          <a:spcPct val="0"/>
        </a:spcAft>
        <a:buChar char="–"/>
        <a:tabLst>
          <a:tab pos="5715000" algn="l"/>
        </a:tabLst>
        <a:defRPr sz="1200">
          <a:solidFill>
            <a:schemeClr val="tx1"/>
          </a:solidFill>
          <a:latin typeface="+mn-lt"/>
        </a:defRPr>
      </a:lvl8pPr>
      <a:lvl9pPr marL="2789238" indent="-187325" algn="l" rtl="0" eaLnBrk="1" fontAlgn="base" hangingPunct="1">
        <a:lnSpc>
          <a:spcPts val="1600"/>
        </a:lnSpc>
        <a:spcBef>
          <a:spcPct val="0"/>
        </a:spcBef>
        <a:spcAft>
          <a:spcPct val="0"/>
        </a:spcAft>
        <a:buChar char="–"/>
        <a:tabLst>
          <a:tab pos="5715000" algn="l"/>
        </a:tabLst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ir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05.jp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 cstate="print">
            <a:lum contrast="10000"/>
          </a:blip>
          <a:stretch>
            <a:fillRect/>
          </a:stretch>
        </p:blipFill>
        <p:spPr>
          <a:xfrm>
            <a:off x="4875580" y="2589580"/>
            <a:ext cx="4268420" cy="4268420"/>
          </a:xfrm>
          <a:prstGeom prst="rect">
            <a:avLst/>
          </a:prstGeom>
        </p:spPr>
      </p:pic>
      <p:sp>
        <p:nvSpPr>
          <p:cNvPr id="12291" name="Rectangle 17"/>
          <p:cNvSpPr>
            <a:spLocks noGrp="1"/>
          </p:cNvSpPr>
          <p:nvPr>
            <p:ph type="ctrTitle"/>
          </p:nvPr>
        </p:nvSpPr>
        <p:spPr>
          <a:xfrm>
            <a:off x="321881" y="1228044"/>
            <a:ext cx="8424344" cy="1442005"/>
          </a:xfrm>
        </p:spPr>
        <p:txBody>
          <a:bodyPr/>
          <a:lstStyle/>
          <a:p>
            <a:r>
              <a:rPr lang="en-CA" dirty="0" smtClean="0"/>
              <a:t>Insurance 101</a:t>
            </a:r>
            <a:br>
              <a:rPr lang="en-CA" dirty="0" smtClean="0"/>
            </a:br>
            <a:r>
              <a:rPr lang="en-CA" sz="2800" dirty="0" smtClean="0">
                <a:solidFill>
                  <a:schemeClr val="accent2">
                    <a:lumMod val="75000"/>
                  </a:schemeClr>
                </a:solidFill>
              </a:rPr>
              <a:t>Financial Services – Insurance</a:t>
            </a:r>
            <a:endParaRPr lang="en-CA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Process in Insurance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8463" y="924464"/>
            <a:ext cx="8347075" cy="5540335"/>
          </a:xfrm>
        </p:spPr>
        <p:txBody>
          <a:bodyPr>
            <a:normAutofit/>
          </a:bodyPr>
          <a:lstStyle/>
          <a:p>
            <a:r>
              <a:rPr lang="en-US" dirty="0" smtClean="0"/>
              <a:t>Quote Issuance</a:t>
            </a:r>
          </a:p>
          <a:p>
            <a:endParaRPr lang="en-US" dirty="0" smtClean="0"/>
          </a:p>
          <a:p>
            <a:r>
              <a:rPr lang="en-US" dirty="0" smtClean="0"/>
              <a:t>Policy Issuance</a:t>
            </a:r>
          </a:p>
          <a:p>
            <a:endParaRPr lang="en-US" dirty="0"/>
          </a:p>
          <a:p>
            <a:r>
              <a:rPr lang="en-US" dirty="0" smtClean="0"/>
              <a:t>Policy Administration</a:t>
            </a:r>
          </a:p>
          <a:p>
            <a:pPr lvl="1"/>
            <a:r>
              <a:rPr lang="en-US" dirty="0" smtClean="0"/>
              <a:t>Post Issuance</a:t>
            </a:r>
          </a:p>
          <a:p>
            <a:endParaRPr lang="en-US" dirty="0"/>
          </a:p>
          <a:p>
            <a:r>
              <a:rPr lang="en-US" dirty="0" smtClean="0"/>
              <a:t>Claims Management</a:t>
            </a:r>
          </a:p>
          <a:p>
            <a:endParaRPr lang="en-US" dirty="0"/>
          </a:p>
          <a:p>
            <a:r>
              <a:rPr lang="en-US" dirty="0" smtClean="0"/>
              <a:t>Re-insurance</a:t>
            </a:r>
          </a:p>
          <a:p>
            <a:endParaRPr lang="en-US" dirty="0"/>
          </a:p>
          <a:p>
            <a:r>
              <a:rPr lang="en-US" dirty="0" smtClean="0"/>
              <a:t>Agency Management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14FCCE6-BB59-554A-8A2F-83C72E55210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139065" y="6464800"/>
            <a:ext cx="758950" cy="3035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164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9050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Century Gothic" pitchFamily="34" charset="0"/>
              <a:buChar char="●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 Management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14FCCE6-BB59-554A-8A2F-83C72E55210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139065" y="6464800"/>
            <a:ext cx="758950" cy="3035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7961304"/>
              </p:ext>
            </p:extLst>
          </p:nvPr>
        </p:nvGraphicFramePr>
        <p:xfrm>
          <a:off x="0" y="1000360"/>
          <a:ext cx="9144000" cy="524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4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Participants in Claims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5985" y="924464"/>
            <a:ext cx="8499553" cy="5540335"/>
          </a:xfrm>
        </p:spPr>
        <p:txBody>
          <a:bodyPr>
            <a:normAutofit/>
          </a:bodyPr>
          <a:lstStyle/>
          <a:p>
            <a:r>
              <a:rPr lang="en-US" dirty="0" smtClean="0"/>
              <a:t>Claims Handler</a:t>
            </a:r>
          </a:p>
          <a:p>
            <a:r>
              <a:rPr lang="en-US" dirty="0" smtClean="0"/>
              <a:t>Claims Manager</a:t>
            </a:r>
          </a:p>
          <a:p>
            <a:endParaRPr lang="en-US" dirty="0"/>
          </a:p>
          <a:p>
            <a:r>
              <a:rPr lang="en-US" dirty="0" smtClean="0"/>
              <a:t>Claims Clerk (Call center team to capture notification)</a:t>
            </a:r>
          </a:p>
          <a:p>
            <a:endParaRPr lang="en-US" dirty="0"/>
          </a:p>
          <a:p>
            <a:r>
              <a:rPr lang="en-US" dirty="0" smtClean="0"/>
              <a:t>Claimant</a:t>
            </a:r>
          </a:p>
          <a:p>
            <a:r>
              <a:rPr lang="en-US" dirty="0" smtClean="0"/>
              <a:t>Beneficiary</a:t>
            </a:r>
          </a:p>
          <a:p>
            <a:r>
              <a:rPr lang="en-US" dirty="0" smtClean="0"/>
              <a:t>Policyholder</a:t>
            </a:r>
          </a:p>
          <a:p>
            <a:r>
              <a:rPr lang="en-US" dirty="0" smtClean="0"/>
              <a:t>Notifying party</a:t>
            </a:r>
          </a:p>
          <a:p>
            <a:r>
              <a:rPr lang="en-US" dirty="0" smtClean="0"/>
              <a:t>Witness</a:t>
            </a:r>
          </a:p>
          <a:p>
            <a:endParaRPr lang="en-US" dirty="0"/>
          </a:p>
          <a:p>
            <a:r>
              <a:rPr lang="en-US" dirty="0" smtClean="0"/>
              <a:t>Salvage Buyer</a:t>
            </a:r>
          </a:p>
          <a:p>
            <a:r>
              <a:rPr lang="en-US" dirty="0" smtClean="0"/>
              <a:t>Claims Adjuster</a:t>
            </a:r>
          </a:p>
          <a:p>
            <a:r>
              <a:rPr lang="en-US" dirty="0" smtClean="0"/>
              <a:t>Claims Investigator</a:t>
            </a:r>
          </a:p>
          <a:p>
            <a:endParaRPr lang="en-US" dirty="0"/>
          </a:p>
          <a:p>
            <a:r>
              <a:rPr lang="en-US" dirty="0" smtClean="0"/>
              <a:t>Recovery Agencies</a:t>
            </a:r>
          </a:p>
          <a:p>
            <a:r>
              <a:rPr lang="en-US" dirty="0" smtClean="0"/>
              <a:t>Service Providers (Hospital, Ambulance, Rental Car, Garage, Towing Services,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14FCCE6-BB59-554A-8A2F-83C72E55210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139065" y="6464800"/>
            <a:ext cx="758950" cy="3035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65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BOP – Business Owners’ Policy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14FCCE6-BB59-554A-8A2F-83C72E55210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139065" y="6464800"/>
            <a:ext cx="758950" cy="3035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245985" y="924464"/>
            <a:ext cx="8499553" cy="5540335"/>
          </a:xfrm>
        </p:spPr>
        <p:txBody>
          <a:bodyPr>
            <a:normAutofit/>
          </a:bodyPr>
          <a:lstStyle/>
          <a:p>
            <a:r>
              <a:rPr lang="en-US" dirty="0" smtClean="0"/>
              <a:t>BOP is a package policy specially provided to small business with less than 100 employees and or less than $5 million in sales.</a:t>
            </a:r>
          </a:p>
          <a:p>
            <a:r>
              <a:rPr lang="en-US" dirty="0" smtClean="0"/>
              <a:t>General coverage available are :</a:t>
            </a:r>
          </a:p>
          <a:p>
            <a:pPr lvl="1"/>
            <a:r>
              <a:rPr lang="en-US" dirty="0"/>
              <a:t>Property claims</a:t>
            </a:r>
          </a:p>
          <a:p>
            <a:pPr lvl="1"/>
            <a:r>
              <a:rPr lang="en-US" dirty="0"/>
              <a:t>Equipment breakdown</a:t>
            </a:r>
          </a:p>
          <a:p>
            <a:pPr lvl="1"/>
            <a:r>
              <a:rPr lang="en-US" dirty="0"/>
              <a:t>Income loss</a:t>
            </a:r>
          </a:p>
          <a:p>
            <a:pPr lvl="1"/>
            <a:r>
              <a:rPr lang="en-US" dirty="0"/>
              <a:t>Professional liability claims</a:t>
            </a:r>
          </a:p>
          <a:p>
            <a:pPr lvl="1"/>
            <a:r>
              <a:rPr lang="en-US" dirty="0"/>
              <a:t>Products and completed operations claims</a:t>
            </a:r>
          </a:p>
          <a:p>
            <a:pPr lvl="1"/>
            <a:r>
              <a:rPr lang="en-US" dirty="0"/>
              <a:t>Fire legal liability claims</a:t>
            </a:r>
          </a:p>
          <a:p>
            <a:pPr lvl="1"/>
            <a:r>
              <a:rPr lang="en-US" dirty="0"/>
              <a:t>Premises liability claims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28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:</a:t>
            </a:r>
          </a:p>
          <a:p>
            <a:pPr lvl="1"/>
            <a:r>
              <a:rPr lang="en-US" dirty="0" smtClean="0"/>
              <a:t>Construction Type</a:t>
            </a:r>
          </a:p>
          <a:p>
            <a:pPr lvl="1"/>
            <a:r>
              <a:rPr lang="en-US" dirty="0" smtClean="0"/>
              <a:t>Total </a:t>
            </a:r>
            <a:r>
              <a:rPr lang="en-US" dirty="0" err="1" smtClean="0"/>
              <a:t>SqFt</a:t>
            </a:r>
            <a:r>
              <a:rPr lang="en-US" dirty="0" smtClean="0"/>
              <a:t> area</a:t>
            </a:r>
          </a:p>
          <a:p>
            <a:pPr lvl="1"/>
            <a:r>
              <a:rPr lang="en-US" dirty="0" smtClean="0"/>
              <a:t>No. of stories</a:t>
            </a:r>
          </a:p>
          <a:p>
            <a:pPr lvl="1"/>
            <a:r>
              <a:rPr lang="en-US" dirty="0" smtClean="0"/>
              <a:t>Sprinklers</a:t>
            </a:r>
          </a:p>
          <a:p>
            <a:pPr lvl="1"/>
            <a:r>
              <a:rPr lang="en-US" dirty="0" smtClean="0"/>
              <a:t>Basement availability and status</a:t>
            </a:r>
          </a:p>
          <a:p>
            <a:pPr lvl="1"/>
            <a:r>
              <a:rPr lang="en-US" dirty="0" smtClean="0"/>
              <a:t>Wiring year</a:t>
            </a:r>
          </a:p>
          <a:p>
            <a:pPr lvl="1"/>
            <a:r>
              <a:rPr lang="en-US" dirty="0" smtClean="0"/>
              <a:t>Proofing year</a:t>
            </a:r>
          </a:p>
          <a:p>
            <a:pPr lvl="1"/>
            <a:r>
              <a:rPr lang="en-US" dirty="0" smtClean="0"/>
              <a:t>Plumbing year</a:t>
            </a:r>
          </a:p>
          <a:p>
            <a:pPr lvl="1"/>
            <a:r>
              <a:rPr lang="en-US" dirty="0" smtClean="0"/>
              <a:t>Heating year</a:t>
            </a:r>
          </a:p>
          <a:p>
            <a:pPr lvl="1"/>
            <a:r>
              <a:rPr lang="en-US" dirty="0" smtClean="0"/>
              <a:t>Roof Type</a:t>
            </a:r>
          </a:p>
          <a:p>
            <a:pPr lvl="1"/>
            <a:r>
              <a:rPr lang="en-US" dirty="0" smtClean="0"/>
              <a:t>Building Code Grade</a:t>
            </a:r>
          </a:p>
          <a:p>
            <a:pPr lvl="1"/>
            <a:r>
              <a:rPr lang="en-US" dirty="0" smtClean="0"/>
              <a:t>Wind Class</a:t>
            </a:r>
          </a:p>
          <a:p>
            <a:pPr lvl="1"/>
            <a:r>
              <a:rPr lang="en-US" dirty="0" smtClean="0"/>
              <a:t>Loss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noProof="0" smtClean="0"/>
              <a:pPr>
                <a:defRPr/>
              </a:pPr>
              <a:t>13</a:t>
            </a:fld>
            <a:endParaRPr lang="en-C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01 – Claims Management Overview</a:t>
            </a:r>
            <a:endParaRPr lang="en-CA" dirty="0"/>
          </a:p>
        </p:txBody>
      </p:sp>
      <p:sp>
        <p:nvSpPr>
          <p:cNvPr id="6" name="Title 12"/>
          <p:cNvSpPr txBox="1">
            <a:spLocks/>
          </p:cNvSpPr>
          <p:nvPr/>
        </p:nvSpPr>
        <p:spPr bwMode="auto">
          <a:xfrm>
            <a:off x="321880" y="317305"/>
            <a:ext cx="83470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BOP – Business Owners’ Policy – Sample Underwriting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Introduction to </a:t>
            </a:r>
            <a:r>
              <a:rPr lang="en-US" b="1" dirty="0" smtClean="0">
                <a:solidFill>
                  <a:schemeClr val="tx1"/>
                </a:solidFill>
              </a:rPr>
              <a:t>Insurance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01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What is Insurance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02 – </a:t>
            </a:r>
            <a:r>
              <a:rPr lang="en-US" dirty="0" smtClean="0">
                <a:solidFill>
                  <a:schemeClr val="tx1"/>
                </a:solidFill>
              </a:rPr>
              <a:t>Principles of Insurance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03 – Participants in Insurance Business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04 – Business Operations in Insurance</a:t>
            </a:r>
          </a:p>
          <a:p>
            <a:r>
              <a:rPr lang="en-US" dirty="0" smtClean="0"/>
              <a:t>05 </a:t>
            </a:r>
            <a:r>
              <a:rPr lang="en-US" dirty="0"/>
              <a:t>– </a:t>
            </a:r>
            <a:r>
              <a:rPr lang="en-US" dirty="0" smtClean="0"/>
              <a:t>Classification of Insurance business 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</a:rPr>
              <a:t>06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Various Processes in Insurance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FCCE6-BB59-554A-8A2F-83C72E55210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noProof="0" smtClean="0"/>
              <a:t>01 – Claims Management Overview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main purpose of this training is to provide a basic overview of Insurance business to the practitioners of Finance domain. The take-away from this training would be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Understanding of Insurance Business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FCCE6-BB59-554A-8A2F-83C72E55210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noProof="0" smtClean="0"/>
              <a:t>01 – Claims Management Overview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5515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9050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Century Gothic" pitchFamily="34" charset="0"/>
              <a:buChar char="●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Insurance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Insurance is one of the Risk management technique whereby a party at risk (insured) transfers the risk (fully or partially) to a party (insurer) who is willing to take such risk on his account in return of a price (premium) and hence promise the first party (insured) to make good of his financial losses in the event of pre – agreed list of events (perils).</a:t>
            </a:r>
          </a:p>
          <a:p>
            <a:endParaRPr lang="en-US" dirty="0"/>
          </a:p>
          <a:p>
            <a:r>
              <a:rPr lang="en-US" dirty="0" smtClean="0"/>
              <a:t>The parties to the insurance enter into a legal contract and fulfills all the requirements of a legal contract.</a:t>
            </a:r>
          </a:p>
          <a:p>
            <a:endParaRPr lang="en-US" dirty="0"/>
          </a:p>
          <a:p>
            <a:r>
              <a:rPr lang="en-US" dirty="0" smtClean="0"/>
              <a:t>An insurance can be either be on benefit basis or reimbursement basis.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14FCCE6-BB59-554A-8A2F-83C72E55210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8139065" y="6464800"/>
            <a:ext cx="758950" cy="3035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551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Indemnity</a:t>
            </a:r>
          </a:p>
          <a:p>
            <a:endParaRPr lang="en-US" dirty="0"/>
          </a:p>
          <a:p>
            <a:r>
              <a:rPr lang="en-US" dirty="0" smtClean="0"/>
              <a:t>Utmost Good Faith</a:t>
            </a:r>
          </a:p>
          <a:p>
            <a:endParaRPr lang="en-US" dirty="0"/>
          </a:p>
          <a:p>
            <a:r>
              <a:rPr lang="en-US" dirty="0" smtClean="0"/>
              <a:t>Proximate Cause </a:t>
            </a:r>
          </a:p>
          <a:p>
            <a:endParaRPr lang="en-US" dirty="0"/>
          </a:p>
          <a:p>
            <a:r>
              <a:rPr lang="en-US" smtClean="0"/>
              <a:t>Insurable Interest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noProof="0" smtClean="0"/>
              <a:pPr>
                <a:defRPr/>
              </a:pPr>
              <a:t>4</a:t>
            </a:fld>
            <a:endParaRPr lang="en-C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01 – Claims Management 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795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9050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Century Gothic" pitchFamily="34" charset="0"/>
              <a:buChar char="●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Parties to Insurance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9150" y="991515"/>
            <a:ext cx="8347075" cy="5245600"/>
          </a:xfrm>
        </p:spPr>
        <p:txBody>
          <a:bodyPr numCol="2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Insured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Insurer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Claimant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Third Party Administrators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Regulator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Producer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Underwriter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Agent / Broker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Investigator / Adjuster / Surveyor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Third Party Vendors (Service Providers, Garage, Hospitals, etc.)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Recovery specialists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14FCCE6-BB59-554A-8A2F-83C72E55210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139065" y="6464800"/>
            <a:ext cx="758950" cy="3035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118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9050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Century Gothic" pitchFamily="34" charset="0"/>
              <a:buChar char="●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Operation in Insurance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9150" y="991515"/>
            <a:ext cx="8347075" cy="5245600"/>
          </a:xfrm>
        </p:spPr>
        <p:txBody>
          <a:bodyPr numCol="2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Marketing / Business procurement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Rate Making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Product Development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Underwriting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Claims Management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Re-insurance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Policy Servicing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Finance / Collection &amp; Disbursement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Distribution Channel Management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Regulatory Compliance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14FCCE6-BB59-554A-8A2F-83C72E55210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139065" y="6464800"/>
            <a:ext cx="758950" cy="3035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73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 used in Insurance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8463" y="924464"/>
            <a:ext cx="8347075" cy="55403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Subrogation </a:t>
            </a:r>
          </a:p>
          <a:p>
            <a:endParaRPr lang="en-US" dirty="0"/>
          </a:p>
          <a:p>
            <a:r>
              <a:rPr lang="en-US" dirty="0" smtClean="0"/>
              <a:t>Coverage / Benefit / Peril</a:t>
            </a:r>
          </a:p>
          <a:p>
            <a:endParaRPr lang="en-US" dirty="0"/>
          </a:p>
          <a:p>
            <a:r>
              <a:rPr lang="en-US" dirty="0" smtClean="0"/>
              <a:t>Insured Object </a:t>
            </a:r>
          </a:p>
          <a:p>
            <a:endParaRPr lang="en-US" dirty="0"/>
          </a:p>
          <a:p>
            <a:r>
              <a:rPr lang="en-US" dirty="0" smtClean="0"/>
              <a:t>Exclusion</a:t>
            </a:r>
          </a:p>
          <a:p>
            <a:endParaRPr lang="en-US" dirty="0"/>
          </a:p>
          <a:p>
            <a:r>
              <a:rPr lang="en-US" dirty="0" smtClean="0"/>
              <a:t>Underwriting</a:t>
            </a:r>
          </a:p>
          <a:p>
            <a:endParaRPr lang="en-US" dirty="0"/>
          </a:p>
          <a:p>
            <a:r>
              <a:rPr lang="en-US" dirty="0" smtClean="0"/>
              <a:t>Deductible  / Limits </a:t>
            </a:r>
          </a:p>
          <a:p>
            <a:endParaRPr lang="en-US" dirty="0"/>
          </a:p>
          <a:p>
            <a:r>
              <a:rPr lang="en-US" dirty="0" smtClean="0"/>
              <a:t>Co-pay</a:t>
            </a:r>
          </a:p>
          <a:p>
            <a:endParaRPr lang="en-US" dirty="0"/>
          </a:p>
          <a:p>
            <a:r>
              <a:rPr lang="en-US" dirty="0" smtClean="0"/>
              <a:t>Co – Insurance </a:t>
            </a:r>
          </a:p>
          <a:p>
            <a:endParaRPr lang="en-US" dirty="0"/>
          </a:p>
          <a:p>
            <a:r>
              <a:rPr lang="en-US" dirty="0" smtClean="0"/>
              <a:t>Underinsurance</a:t>
            </a:r>
          </a:p>
          <a:p>
            <a:endParaRPr lang="en-US" dirty="0"/>
          </a:p>
          <a:p>
            <a:r>
              <a:rPr lang="en-US" dirty="0" smtClean="0"/>
              <a:t>Reserving </a:t>
            </a:r>
          </a:p>
          <a:p>
            <a:endParaRPr lang="en-US" dirty="0"/>
          </a:p>
          <a:p>
            <a:r>
              <a:rPr lang="en-US" dirty="0" smtClean="0"/>
              <a:t>Legal adjustment reserving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14FCCE6-BB59-554A-8A2F-83C72E55210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139065" y="6464800"/>
            <a:ext cx="758950" cy="3035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24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Insurance business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8463" y="924464"/>
            <a:ext cx="8347075" cy="5540335"/>
          </a:xfrm>
        </p:spPr>
        <p:txBody>
          <a:bodyPr>
            <a:normAutofit/>
          </a:bodyPr>
          <a:lstStyle/>
          <a:p>
            <a:r>
              <a:rPr lang="en-US" dirty="0" smtClean="0"/>
              <a:t>Life Insurance </a:t>
            </a:r>
          </a:p>
          <a:p>
            <a:pPr lvl="1"/>
            <a:r>
              <a:rPr lang="en-US" dirty="0" smtClean="0"/>
              <a:t>Term Insurance </a:t>
            </a:r>
          </a:p>
          <a:p>
            <a:pPr lvl="1"/>
            <a:r>
              <a:rPr lang="en-US" dirty="0" smtClean="0"/>
              <a:t>Whole Life Insurance</a:t>
            </a:r>
          </a:p>
          <a:p>
            <a:pPr lvl="1"/>
            <a:r>
              <a:rPr lang="en-US" dirty="0" smtClean="0"/>
              <a:t>Universal Life Insurance</a:t>
            </a:r>
          </a:p>
          <a:p>
            <a:endParaRPr lang="en-US" dirty="0" smtClean="0"/>
          </a:p>
          <a:p>
            <a:r>
              <a:rPr lang="en-US" dirty="0" smtClean="0"/>
              <a:t>Pension </a:t>
            </a:r>
            <a:r>
              <a:rPr lang="en-US" dirty="0"/>
              <a:t>/ Annuities </a:t>
            </a:r>
            <a:endParaRPr lang="en-US" dirty="0" smtClean="0"/>
          </a:p>
          <a:p>
            <a:pPr lvl="1"/>
            <a:r>
              <a:rPr lang="en-US" dirty="0" smtClean="0"/>
              <a:t>Deferred Annuities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  <a:p>
            <a:r>
              <a:rPr lang="en-US" dirty="0" smtClean="0"/>
              <a:t>General Insurance </a:t>
            </a:r>
          </a:p>
          <a:p>
            <a:pPr lvl="1"/>
            <a:r>
              <a:rPr lang="en-US" dirty="0" smtClean="0"/>
              <a:t>Property &amp; Casualty</a:t>
            </a:r>
          </a:p>
          <a:p>
            <a:pPr lvl="1"/>
            <a:r>
              <a:rPr lang="en-US" dirty="0" smtClean="0"/>
              <a:t>Liability Insurance</a:t>
            </a:r>
          </a:p>
          <a:p>
            <a:pPr lvl="1"/>
            <a:r>
              <a:rPr lang="en-US" dirty="0" smtClean="0"/>
              <a:t>Specialty Insurance</a:t>
            </a:r>
          </a:p>
          <a:p>
            <a:endParaRPr lang="en-US" dirty="0"/>
          </a:p>
          <a:p>
            <a:r>
              <a:rPr lang="en-US" dirty="0" smtClean="0"/>
              <a:t>Health Insurance 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14FCCE6-BB59-554A-8A2F-83C72E55210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139065" y="6464800"/>
            <a:ext cx="758950" cy="3035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248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OITTEPHOTO" val="Yes"/>
</p:tagLst>
</file>

<file path=ppt/theme/theme1.xml><?xml version="1.0" encoding="utf-8"?>
<a:theme xmlns:a="http://schemas.openxmlformats.org/drawingml/2006/main" name="Standard">
  <a:themeElements>
    <a:clrScheme name="2_Brand VI">
      <a:dk1>
        <a:srgbClr val="002776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C9DD03"/>
      </a:accent4>
      <a:accent5>
        <a:srgbClr val="3C8A2E"/>
      </a:accent5>
      <a:accent6>
        <a:srgbClr val="72C7E7"/>
      </a:accent6>
      <a:hlink>
        <a:srgbClr val="00A1DE"/>
      </a:hlink>
      <a:folHlink>
        <a:srgbClr val="72C7E7"/>
      </a:folHlink>
    </a:clrScheme>
    <a:fontScheme name="Deloit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000" b="0" i="0" u="none" strike="noStrike" cap="none" normalizeH="0" baseline="0" dirty="0" smtClean="0">
            <a:ln>
              <a:noFill/>
            </a:ln>
            <a:solidFill>
              <a:schemeClr val="accent3">
                <a:lumMod val="75000"/>
              </a:schemeClr>
            </a:solidFill>
            <a:effectLst/>
            <a:latin typeface="+mn-lt"/>
          </a:defRPr>
        </a:defPPr>
      </a:lstStyle>
    </a:spDef>
    <a:lnDef>
      <a:spPr bwMode="auto">
        <a:noFill/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spcAft>
            <a:spcPts val="300"/>
          </a:spcAft>
          <a:defRPr sz="1000" dirty="0"/>
        </a:defPPr>
      </a:lstStyle>
    </a:txDef>
  </a:objectDefaults>
  <a:extraClrSchemeLst>
    <a:extraClrScheme>
      <a:clrScheme name="Standard_white 1">
        <a:dk1>
          <a:srgbClr val="000066"/>
        </a:dk1>
        <a:lt1>
          <a:srgbClr val="E5E5CC"/>
        </a:lt1>
        <a:dk2>
          <a:srgbClr val="000066"/>
        </a:dk2>
        <a:lt2>
          <a:srgbClr val="E5E5CC"/>
        </a:lt2>
        <a:accent1>
          <a:srgbClr val="009999"/>
        </a:accent1>
        <a:accent2>
          <a:srgbClr val="FFCC00"/>
        </a:accent2>
        <a:accent3>
          <a:srgbClr val="F0F0E2"/>
        </a:accent3>
        <a:accent4>
          <a:srgbClr val="000056"/>
        </a:accent4>
        <a:accent5>
          <a:srgbClr val="AACACA"/>
        </a:accent5>
        <a:accent6>
          <a:srgbClr val="E7B900"/>
        </a:accent6>
        <a:hlink>
          <a:srgbClr val="0033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2_Brand VI">
      <a:dk1>
        <a:srgbClr val="002776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C9DD03"/>
      </a:accent4>
      <a:accent5>
        <a:srgbClr val="3C8A2E"/>
      </a:accent5>
      <a:accent6>
        <a:srgbClr val="72C7E7"/>
      </a:accent6>
      <a:hlink>
        <a:srgbClr val="00A1DE"/>
      </a:hlink>
      <a:folHlink>
        <a:srgbClr val="72C7E7"/>
      </a:folHlink>
    </a:clrScheme>
    <a:fontScheme name="Deloit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2_Brand VI">
      <a:dk1>
        <a:srgbClr val="002776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C9DD03"/>
      </a:accent4>
      <a:accent5>
        <a:srgbClr val="3C8A2E"/>
      </a:accent5>
      <a:accent6>
        <a:srgbClr val="72C7E7"/>
      </a:accent6>
      <a:hlink>
        <a:srgbClr val="00A1DE"/>
      </a:hlink>
      <a:folHlink>
        <a:srgbClr val="72C7E7"/>
      </a:folHlink>
    </a:clrScheme>
    <a:fontScheme name="Deloit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Type xmlns="b199c360-396a-4ebf-8df2-0b9b41e93809">Presentation Materials</Content_x0020_Type>
    <Service_x0020_Line xmlns="b199c360-396a-4ebf-8df2-0b9b41e93809">7</Service_x0020_Lin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EC2A6CE52D944B8886722EEB2F5A6F" ma:contentTypeVersion="5" ma:contentTypeDescription="Create a new document." ma:contentTypeScope="" ma:versionID="21cdd247edee6f268e48c970dcf5cbc5">
  <xsd:schema xmlns:xsd="http://www.w3.org/2001/XMLSchema" xmlns:p="http://schemas.microsoft.com/office/2006/metadata/properties" xmlns:ns2="b199c360-396a-4ebf-8df2-0b9b41e93809" targetNamespace="http://schemas.microsoft.com/office/2006/metadata/properties" ma:root="true" ma:fieldsID="556e5ba42a891099f16b0eba944a370a" ns2:_="">
    <xsd:import namespace="b199c360-396a-4ebf-8df2-0b9b41e93809"/>
    <xsd:element name="properties">
      <xsd:complexType>
        <xsd:sequence>
          <xsd:element name="documentManagement">
            <xsd:complexType>
              <xsd:all>
                <xsd:element ref="ns2:Service_x0020_Line"/>
                <xsd:element ref="ns2:Content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199c360-396a-4ebf-8df2-0b9b41e93809" elementFormDefault="qualified">
    <xsd:import namespace="http://schemas.microsoft.com/office/2006/documentManagement/types"/>
    <xsd:element name="Service_x0020_Line" ma:index="8" ma:displayName="Service Line" ma:list="{e66d7dd4-d701-462f-b16a-b44be30214b6}" ma:internalName="Service_x0020_Line" ma:showField="Title">
      <xsd:simpleType>
        <xsd:restriction base="dms:Lookup"/>
      </xsd:simpleType>
    </xsd:element>
    <xsd:element name="Content_x0020_Type" ma:index="9" nillable="true" ma:displayName="Content Type" ma:default="Select Content Type..." ma:format="Dropdown" ma:internalName="Content_x0020_Type">
      <xsd:simpleType>
        <xsd:restriction base="dms:Choice">
          <xsd:enumeration value="Select Content Type..."/>
          <xsd:enumeration value="Presentation Materials"/>
          <xsd:enumeration value="Facilitator Spreadsheet"/>
          <xsd:enumeration value="Sign-In Shee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4E288A4-4B18-4763-B630-0B967BC63010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b199c360-396a-4ebf-8df2-0b9b41e93809"/>
  </ds:schemaRefs>
</ds:datastoreItem>
</file>

<file path=customXml/itemProps2.xml><?xml version="1.0" encoding="utf-8"?>
<ds:datastoreItem xmlns:ds="http://schemas.openxmlformats.org/officeDocument/2006/customXml" ds:itemID="{3B2854B7-8BB1-45C8-B4E8-196EE09F75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9558B-D334-44B5-82DA-4BB9BC0F54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99c360-396a-4ebf-8df2-0b9b41e9380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</TotalTime>
  <Words>565</Words>
  <Application>Microsoft Office PowerPoint</Application>
  <PresentationFormat>On-screen Show (4:3)</PresentationFormat>
  <Paragraphs>178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Standard</vt:lpstr>
      <vt:lpstr>Insurance 101 Financial Services – Insurance</vt:lpstr>
      <vt:lpstr>Course Content</vt:lpstr>
      <vt:lpstr>Objective</vt:lpstr>
      <vt:lpstr>What is Insurance</vt:lpstr>
      <vt:lpstr>Principles of Insurance</vt:lpstr>
      <vt:lpstr>Parties to Insurance</vt:lpstr>
      <vt:lpstr>Business Operation in Insurance</vt:lpstr>
      <vt:lpstr>Terminologies used in Insurance</vt:lpstr>
      <vt:lpstr>Classification of Insurance business</vt:lpstr>
      <vt:lpstr>Various Process in Insurance</vt:lpstr>
      <vt:lpstr>Claims Management</vt:lpstr>
      <vt:lpstr>Various Participants in Claims</vt:lpstr>
      <vt:lpstr>BOP – Business Owners’ Policy</vt:lpstr>
      <vt:lpstr>PowerPoint Presentation</vt:lpstr>
      <vt:lpstr>Thank you !</vt:lpstr>
    </vt:vector>
  </TitlesOfParts>
  <Company>Deloitte.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SAP for Health Insurance - Introduction to Claims Management</dc:title>
  <dc:creator>Deloitte</dc:creator>
  <dc:description>Deloitte</dc:description>
  <cp:lastModifiedBy>Hotwani, Navin</cp:lastModifiedBy>
  <cp:revision>327</cp:revision>
  <dcterms:created xsi:type="dcterms:W3CDTF">2009-02-20T16:59:36Z</dcterms:created>
  <dcterms:modified xsi:type="dcterms:W3CDTF">2013-03-12T05:23:42Z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0x010100BFEC2A6CE52D944B8886722EEB2F5A6F</vt:lpwstr>
  </property>
</Properties>
</file>