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trictFirstAndLastChars="0" saveSubsetFonts="1">
  <p:sldMasterIdLst>
    <p:sldMasterId id="2147483655" r:id="rId1"/>
    <p:sldMasterId id="2147483657" r:id="rId2"/>
    <p:sldMasterId id="2147483705" r:id="rId3"/>
  </p:sldMasterIdLst>
  <p:notesMasterIdLst>
    <p:notesMasterId r:id="rId23"/>
  </p:notesMasterIdLst>
  <p:handoutMasterIdLst>
    <p:handoutMasterId r:id="rId24"/>
  </p:handoutMasterIdLst>
  <p:sldIdLst>
    <p:sldId id="1101" r:id="rId4"/>
    <p:sldId id="2683" r:id="rId5"/>
    <p:sldId id="2703" r:id="rId6"/>
    <p:sldId id="2704" r:id="rId7"/>
    <p:sldId id="2705" r:id="rId8"/>
    <p:sldId id="2706" r:id="rId9"/>
    <p:sldId id="2707" r:id="rId10"/>
    <p:sldId id="2709" r:id="rId11"/>
    <p:sldId id="2710" r:id="rId12"/>
    <p:sldId id="2711" r:id="rId13"/>
    <p:sldId id="2712" r:id="rId14"/>
    <p:sldId id="2713" r:id="rId15"/>
    <p:sldId id="2714" r:id="rId16"/>
    <p:sldId id="2718" r:id="rId17"/>
    <p:sldId id="2715" r:id="rId18"/>
    <p:sldId id="2721" r:id="rId19"/>
    <p:sldId id="2719" r:id="rId20"/>
    <p:sldId id="2722" r:id="rId21"/>
    <p:sldId id="2717" r:id="rId22"/>
  </p:sldIdLst>
  <p:sldSz cx="9144000" cy="6858000" type="letter"/>
  <p:notesSz cx="9101138" cy="6858000"/>
  <p:defaultTextStyle>
    <a:defPPr>
      <a:defRPr lang="en-US"/>
    </a:defPPr>
    <a:lvl1pPr algn="l" rtl="0" fontAlgn="base">
      <a:lnSpc>
        <a:spcPct val="105000"/>
      </a:lnSpc>
      <a:spcBef>
        <a:spcPct val="50000"/>
      </a:spcBef>
      <a:spcAft>
        <a:spcPct val="0"/>
      </a:spcAft>
      <a:buClr>
        <a:schemeClr val="tx1"/>
      </a:buClr>
      <a:buSzPct val="80000"/>
      <a:buFont typeface="Wingdings" pitchFamily="2" charset="2"/>
      <a:defRPr sz="1200" kern="1200">
        <a:solidFill>
          <a:schemeClr val="tx1"/>
        </a:solidFill>
        <a:latin typeface="Arial" charset="0"/>
        <a:ea typeface="+mn-ea"/>
        <a:cs typeface="+mn-cs"/>
      </a:defRPr>
    </a:lvl1pPr>
    <a:lvl2pPr marL="457200" algn="l" rtl="0" fontAlgn="base">
      <a:lnSpc>
        <a:spcPct val="105000"/>
      </a:lnSpc>
      <a:spcBef>
        <a:spcPct val="50000"/>
      </a:spcBef>
      <a:spcAft>
        <a:spcPct val="0"/>
      </a:spcAft>
      <a:buClr>
        <a:schemeClr val="tx1"/>
      </a:buClr>
      <a:buSzPct val="80000"/>
      <a:buFont typeface="Wingdings" pitchFamily="2" charset="2"/>
      <a:defRPr sz="1200" kern="1200">
        <a:solidFill>
          <a:schemeClr val="tx1"/>
        </a:solidFill>
        <a:latin typeface="Arial" charset="0"/>
        <a:ea typeface="+mn-ea"/>
        <a:cs typeface="+mn-cs"/>
      </a:defRPr>
    </a:lvl2pPr>
    <a:lvl3pPr marL="914400" algn="l" rtl="0" fontAlgn="base">
      <a:lnSpc>
        <a:spcPct val="105000"/>
      </a:lnSpc>
      <a:spcBef>
        <a:spcPct val="50000"/>
      </a:spcBef>
      <a:spcAft>
        <a:spcPct val="0"/>
      </a:spcAft>
      <a:buClr>
        <a:schemeClr val="tx1"/>
      </a:buClr>
      <a:buSzPct val="80000"/>
      <a:buFont typeface="Wingdings" pitchFamily="2" charset="2"/>
      <a:defRPr sz="1200" kern="1200">
        <a:solidFill>
          <a:schemeClr val="tx1"/>
        </a:solidFill>
        <a:latin typeface="Arial" charset="0"/>
        <a:ea typeface="+mn-ea"/>
        <a:cs typeface="+mn-cs"/>
      </a:defRPr>
    </a:lvl3pPr>
    <a:lvl4pPr marL="1371600" algn="l" rtl="0" fontAlgn="base">
      <a:lnSpc>
        <a:spcPct val="105000"/>
      </a:lnSpc>
      <a:spcBef>
        <a:spcPct val="50000"/>
      </a:spcBef>
      <a:spcAft>
        <a:spcPct val="0"/>
      </a:spcAft>
      <a:buClr>
        <a:schemeClr val="tx1"/>
      </a:buClr>
      <a:buSzPct val="80000"/>
      <a:buFont typeface="Wingdings" pitchFamily="2" charset="2"/>
      <a:defRPr sz="1200" kern="1200">
        <a:solidFill>
          <a:schemeClr val="tx1"/>
        </a:solidFill>
        <a:latin typeface="Arial" charset="0"/>
        <a:ea typeface="+mn-ea"/>
        <a:cs typeface="+mn-cs"/>
      </a:defRPr>
    </a:lvl4pPr>
    <a:lvl5pPr marL="1828800" algn="l" rtl="0" fontAlgn="base">
      <a:lnSpc>
        <a:spcPct val="105000"/>
      </a:lnSpc>
      <a:spcBef>
        <a:spcPct val="50000"/>
      </a:spcBef>
      <a:spcAft>
        <a:spcPct val="0"/>
      </a:spcAft>
      <a:buClr>
        <a:schemeClr val="tx1"/>
      </a:buClr>
      <a:buSzPct val="80000"/>
      <a:buFont typeface="Wingdings" pitchFamily="2" charset="2"/>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clrMode="gray" scaleToFitPaper="1"/>
  <p:clrMru>
    <a:srgbClr val="E2BA0E"/>
    <a:srgbClr val="D1E010"/>
    <a:srgbClr val="000066"/>
    <a:srgbClr val="3366CC"/>
    <a:srgbClr val="4066B2"/>
    <a:srgbClr val="003399"/>
    <a:srgbClr val="B7DFF7"/>
    <a:srgbClr val="336699"/>
    <a:srgbClr val="0000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5560" autoAdjust="0"/>
  </p:normalViewPr>
  <p:slideViewPr>
    <p:cSldViewPr snapToGrid="0">
      <p:cViewPr>
        <p:scale>
          <a:sx n="90" d="100"/>
          <a:sy n="90" d="100"/>
        </p:scale>
        <p:origin x="-804" y="-72"/>
      </p:cViewPr>
      <p:guideLst>
        <p:guide orient="horz" pos="157"/>
        <p:guide orient="horz" pos="490"/>
        <p:guide orient="horz" pos="727"/>
        <p:guide orient="horz" pos="992"/>
        <p:guide orient="horz" pos="1060"/>
        <p:guide orient="horz" pos="3964"/>
        <p:guide orient="horz" pos="4124"/>
        <p:guide orient="horz" pos="4266"/>
        <p:guide pos="2881"/>
        <p:guide pos="2778"/>
        <p:guide pos="2981"/>
        <p:guide pos="5391"/>
        <p:guide pos="5504"/>
        <p:guide pos="369"/>
        <p:guide pos="519"/>
      </p:guideLst>
    </p:cSldViewPr>
  </p:slideViewPr>
  <p:notesTextViewPr>
    <p:cViewPr>
      <p:scale>
        <a:sx n="100" d="100"/>
        <a:sy n="100" d="100"/>
      </p:scale>
      <p:origin x="0" y="0"/>
    </p:cViewPr>
  </p:notesTextViewPr>
  <p:sorterViewPr>
    <p:cViewPr>
      <p:scale>
        <a:sx n="100" d="100"/>
        <a:sy n="100" d="100"/>
      </p:scale>
      <p:origin x="0" y="3893"/>
    </p:cViewPr>
  </p:sorterViewPr>
  <p:notesViewPr>
    <p:cSldViewPr snapToGrid="0">
      <p:cViewPr varScale="1">
        <p:scale>
          <a:sx n="70" d="100"/>
          <a:sy n="70" d="100"/>
        </p:scale>
        <p:origin x="-2016" y="-102"/>
      </p:cViewPr>
      <p:guideLst>
        <p:guide orient="horz" pos="2160"/>
        <p:guide pos="286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C39C2-BE46-415F-B2DC-A23BEC78F3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26A93068-7437-4EB3-8C12-A4832C99FC30}">
      <dgm:prSet phldrT="[Text]"/>
      <dgm:spPr/>
      <dgm:t>
        <a:bodyPr/>
        <a:lstStyle/>
        <a:p>
          <a:r>
            <a:rPr lang="en-US" dirty="0" smtClean="0"/>
            <a:t>Analyze &amp; Identify Deltas</a:t>
          </a:r>
          <a:endParaRPr lang="en-US" dirty="0"/>
        </a:p>
      </dgm:t>
    </dgm:pt>
    <dgm:pt modelId="{8E7C81B1-6403-4B45-AFD7-8346A7922837}" type="parTrans" cxnId="{C2750C4B-C48F-45BC-B6E7-B973994B304B}">
      <dgm:prSet/>
      <dgm:spPr/>
      <dgm:t>
        <a:bodyPr/>
        <a:lstStyle/>
        <a:p>
          <a:endParaRPr lang="en-US"/>
        </a:p>
      </dgm:t>
    </dgm:pt>
    <dgm:pt modelId="{D7DD80E0-B319-4356-94EA-4AD711F94483}" type="sibTrans" cxnId="{C2750C4B-C48F-45BC-B6E7-B973994B304B}">
      <dgm:prSet/>
      <dgm:spPr/>
      <dgm:t>
        <a:bodyPr/>
        <a:lstStyle/>
        <a:p>
          <a:endParaRPr lang="en-US"/>
        </a:p>
      </dgm:t>
    </dgm:pt>
    <dgm:pt modelId="{0FFD4600-D1D6-40D0-9312-1ACD5F977060}">
      <dgm:prSet phldrT="[Text]" custT="1"/>
      <dgm:spPr/>
      <dgm:t>
        <a:bodyPr/>
        <a:lstStyle/>
        <a:p>
          <a:r>
            <a:rPr lang="en-US" sz="900" dirty="0" smtClean="0"/>
            <a:t> Product Specification </a:t>
          </a:r>
          <a:endParaRPr lang="en-US" sz="900" dirty="0"/>
        </a:p>
      </dgm:t>
    </dgm:pt>
    <dgm:pt modelId="{5D22DFA7-4006-4719-BB2F-6714539E18B6}" type="parTrans" cxnId="{1D865E54-9C7E-4507-AE78-096471CBA9E8}">
      <dgm:prSet/>
      <dgm:spPr/>
      <dgm:t>
        <a:bodyPr/>
        <a:lstStyle/>
        <a:p>
          <a:endParaRPr lang="en-US"/>
        </a:p>
      </dgm:t>
    </dgm:pt>
    <dgm:pt modelId="{1701ADEE-83F4-4762-8EF8-0063D9D9DE50}" type="sibTrans" cxnId="{1D865E54-9C7E-4507-AE78-096471CBA9E8}">
      <dgm:prSet/>
      <dgm:spPr/>
      <dgm:t>
        <a:bodyPr/>
        <a:lstStyle/>
        <a:p>
          <a:endParaRPr lang="en-US"/>
        </a:p>
      </dgm:t>
    </dgm:pt>
    <dgm:pt modelId="{7969D273-6FD1-40EB-8E28-CD4465BEE686}">
      <dgm:prSet phldrT="[Text]" custT="1"/>
      <dgm:spPr/>
      <dgm:t>
        <a:bodyPr/>
        <a:lstStyle/>
        <a:p>
          <a:r>
            <a:rPr lang="en-US" sz="900" dirty="0" smtClean="0"/>
            <a:t> Rating Algorithm</a:t>
          </a:r>
          <a:endParaRPr lang="en-US" sz="900" dirty="0"/>
        </a:p>
      </dgm:t>
    </dgm:pt>
    <dgm:pt modelId="{6A98C27C-1D73-49E0-88AE-2AC4CF7EB052}" type="parTrans" cxnId="{5674084E-E282-4C79-8AAC-BD52DD2FD40E}">
      <dgm:prSet/>
      <dgm:spPr/>
      <dgm:t>
        <a:bodyPr/>
        <a:lstStyle/>
        <a:p>
          <a:endParaRPr lang="en-US"/>
        </a:p>
      </dgm:t>
    </dgm:pt>
    <dgm:pt modelId="{398FB6A0-3C00-4217-AF61-028E362B26B4}" type="sibTrans" cxnId="{5674084E-E282-4C79-8AAC-BD52DD2FD40E}">
      <dgm:prSet/>
      <dgm:spPr/>
      <dgm:t>
        <a:bodyPr/>
        <a:lstStyle/>
        <a:p>
          <a:endParaRPr lang="en-US"/>
        </a:p>
      </dgm:t>
    </dgm:pt>
    <dgm:pt modelId="{3B408A5A-9517-4B99-84C7-6B21485ABA1F}">
      <dgm:prSet phldrT="[Text]"/>
      <dgm:spPr/>
      <dgm:t>
        <a:bodyPr/>
        <a:lstStyle/>
        <a:p>
          <a:r>
            <a:rPr lang="en-US" dirty="0" smtClean="0"/>
            <a:t>Map</a:t>
          </a:r>
          <a:endParaRPr lang="en-US" dirty="0"/>
        </a:p>
      </dgm:t>
    </dgm:pt>
    <dgm:pt modelId="{0B7004B5-1B14-446E-8801-151106FF20BE}" type="parTrans" cxnId="{9A7D5D27-9821-4050-9D47-D0687758C0BF}">
      <dgm:prSet/>
      <dgm:spPr/>
      <dgm:t>
        <a:bodyPr/>
        <a:lstStyle/>
        <a:p>
          <a:endParaRPr lang="en-US"/>
        </a:p>
      </dgm:t>
    </dgm:pt>
    <dgm:pt modelId="{DCC54A0F-D0C0-4E79-B1B9-BE9EAF17A823}" type="sibTrans" cxnId="{9A7D5D27-9821-4050-9D47-D0687758C0BF}">
      <dgm:prSet/>
      <dgm:spPr/>
      <dgm:t>
        <a:bodyPr/>
        <a:lstStyle/>
        <a:p>
          <a:endParaRPr lang="en-US"/>
        </a:p>
      </dgm:t>
    </dgm:pt>
    <dgm:pt modelId="{269AF914-91D2-42F7-A783-69CBB1130ABD}">
      <dgm:prSet phldrT="[Text]" custT="1"/>
      <dgm:spPr/>
      <dgm:t>
        <a:bodyPr/>
        <a:lstStyle/>
        <a:p>
          <a:r>
            <a:rPr lang="en-US" sz="1000" dirty="0" smtClean="0"/>
            <a:t> Map the themes – Subthemes in EKM to the deltas. </a:t>
          </a:r>
          <a:endParaRPr lang="en-US" sz="1000" dirty="0"/>
        </a:p>
      </dgm:t>
    </dgm:pt>
    <dgm:pt modelId="{F103760D-3EF9-4861-9033-115F4AE8F2EF}" type="parTrans" cxnId="{F60C0108-1CCE-4631-9B4B-E830DE66A751}">
      <dgm:prSet/>
      <dgm:spPr/>
      <dgm:t>
        <a:bodyPr/>
        <a:lstStyle/>
        <a:p>
          <a:endParaRPr lang="en-US"/>
        </a:p>
      </dgm:t>
    </dgm:pt>
    <dgm:pt modelId="{3AA04FC7-5EF3-4078-8166-CE51369FCC26}" type="sibTrans" cxnId="{F60C0108-1CCE-4631-9B4B-E830DE66A751}">
      <dgm:prSet/>
      <dgm:spPr/>
      <dgm:t>
        <a:bodyPr/>
        <a:lstStyle/>
        <a:p>
          <a:endParaRPr lang="en-US"/>
        </a:p>
      </dgm:t>
    </dgm:pt>
    <dgm:pt modelId="{CFB24BA8-A6E4-4978-B6A1-98A6717CD995}">
      <dgm:prSet phldrT="[Text]"/>
      <dgm:spPr/>
      <dgm:t>
        <a:bodyPr/>
        <a:lstStyle/>
        <a:p>
          <a:r>
            <a:rPr lang="en-US" dirty="0" smtClean="0"/>
            <a:t>Update/Create</a:t>
          </a:r>
          <a:endParaRPr lang="en-US" dirty="0"/>
        </a:p>
      </dgm:t>
    </dgm:pt>
    <dgm:pt modelId="{3CF4A7AF-B2CE-494E-9453-C7C3AEBD1392}" type="parTrans" cxnId="{ED77F85E-C020-4024-BB79-24306969B15B}">
      <dgm:prSet/>
      <dgm:spPr/>
      <dgm:t>
        <a:bodyPr/>
        <a:lstStyle/>
        <a:p>
          <a:endParaRPr lang="en-US"/>
        </a:p>
      </dgm:t>
    </dgm:pt>
    <dgm:pt modelId="{5A8E32AD-15D4-4C81-9526-9A7BEFAF5E35}" type="sibTrans" cxnId="{ED77F85E-C020-4024-BB79-24306969B15B}">
      <dgm:prSet/>
      <dgm:spPr/>
      <dgm:t>
        <a:bodyPr/>
        <a:lstStyle/>
        <a:p>
          <a:endParaRPr lang="en-US"/>
        </a:p>
      </dgm:t>
    </dgm:pt>
    <dgm:pt modelId="{1B03125F-5F39-44F9-95BC-745DA856DF87}">
      <dgm:prSet phldrT="[Text]" custT="1"/>
      <dgm:spPr/>
      <dgm:t>
        <a:bodyPr/>
        <a:lstStyle/>
        <a:p>
          <a:r>
            <a:rPr lang="en-US" sz="1000" dirty="0" smtClean="0"/>
            <a:t>User Stories</a:t>
          </a:r>
          <a:endParaRPr lang="en-US" sz="1000" dirty="0"/>
        </a:p>
      </dgm:t>
    </dgm:pt>
    <dgm:pt modelId="{311FFF0A-4608-4859-98FD-7C49FEFA4522}" type="parTrans" cxnId="{F80A92D2-7706-4BC1-B52C-5C7FC966196B}">
      <dgm:prSet/>
      <dgm:spPr/>
      <dgm:t>
        <a:bodyPr/>
        <a:lstStyle/>
        <a:p>
          <a:endParaRPr lang="en-US"/>
        </a:p>
      </dgm:t>
    </dgm:pt>
    <dgm:pt modelId="{6C4A5CD7-96D6-4D33-8588-87EEA5F2C4DD}" type="sibTrans" cxnId="{F80A92D2-7706-4BC1-B52C-5C7FC966196B}">
      <dgm:prSet/>
      <dgm:spPr/>
      <dgm:t>
        <a:bodyPr/>
        <a:lstStyle/>
        <a:p>
          <a:endParaRPr lang="en-US"/>
        </a:p>
      </dgm:t>
    </dgm:pt>
    <dgm:pt modelId="{D9BDE3CD-9521-424D-9740-625D32FFD933}">
      <dgm:prSet phldrT="[Text]" custT="1"/>
      <dgm:spPr/>
      <dgm:t>
        <a:bodyPr/>
        <a:lstStyle/>
        <a:p>
          <a:r>
            <a:rPr lang="en-US" sz="1000" dirty="0" smtClean="0"/>
            <a:t>Validation Criteria</a:t>
          </a:r>
          <a:endParaRPr lang="en-US" sz="1000" dirty="0"/>
        </a:p>
      </dgm:t>
    </dgm:pt>
    <dgm:pt modelId="{114701CC-DA31-4E52-B12A-11DC00E63935}" type="parTrans" cxnId="{4DBFED38-85AE-4E7B-B123-472932C9FE4F}">
      <dgm:prSet/>
      <dgm:spPr/>
      <dgm:t>
        <a:bodyPr/>
        <a:lstStyle/>
        <a:p>
          <a:endParaRPr lang="en-US"/>
        </a:p>
      </dgm:t>
    </dgm:pt>
    <dgm:pt modelId="{037A54C1-F6A2-40F8-AEDA-3E724269DD8A}" type="sibTrans" cxnId="{4DBFED38-85AE-4E7B-B123-472932C9FE4F}">
      <dgm:prSet/>
      <dgm:spPr/>
      <dgm:t>
        <a:bodyPr/>
        <a:lstStyle/>
        <a:p>
          <a:endParaRPr lang="en-US"/>
        </a:p>
      </dgm:t>
    </dgm:pt>
    <dgm:pt modelId="{AE6C68BD-7B1C-4BD2-BA47-E680B79B84CB}">
      <dgm:prSet phldrT="[Text]" custT="1"/>
      <dgm:spPr/>
      <dgm:t>
        <a:bodyPr/>
        <a:lstStyle/>
        <a:p>
          <a:r>
            <a:rPr lang="en-US" sz="900" dirty="0" smtClean="0"/>
            <a:t> Product Lookup</a:t>
          </a:r>
          <a:endParaRPr lang="en-US" sz="900" dirty="0"/>
        </a:p>
      </dgm:t>
    </dgm:pt>
    <dgm:pt modelId="{4AF30FAE-A4D1-4978-9C04-FF961935BAD0}" type="parTrans" cxnId="{579DBB84-17FA-4A73-83C6-F454AC59DF8C}">
      <dgm:prSet/>
      <dgm:spPr/>
      <dgm:t>
        <a:bodyPr/>
        <a:lstStyle/>
        <a:p>
          <a:endParaRPr lang="en-US"/>
        </a:p>
      </dgm:t>
    </dgm:pt>
    <dgm:pt modelId="{75317350-17AF-4B25-824E-51953B791393}" type="sibTrans" cxnId="{579DBB84-17FA-4A73-83C6-F454AC59DF8C}">
      <dgm:prSet/>
      <dgm:spPr/>
      <dgm:t>
        <a:bodyPr/>
        <a:lstStyle/>
        <a:p>
          <a:endParaRPr lang="en-US"/>
        </a:p>
      </dgm:t>
    </dgm:pt>
    <dgm:pt modelId="{C725A0D6-3145-45BD-90CA-208CFA9B0F9F}">
      <dgm:prSet phldrT="[Text]" custT="1"/>
      <dgm:spPr/>
      <dgm:t>
        <a:bodyPr/>
        <a:lstStyle/>
        <a:p>
          <a:r>
            <a:rPr lang="en-US" sz="900" dirty="0" smtClean="0"/>
            <a:t> UW Rules and Tasks</a:t>
          </a:r>
          <a:endParaRPr lang="en-US" sz="900" dirty="0"/>
        </a:p>
      </dgm:t>
    </dgm:pt>
    <dgm:pt modelId="{48A715E6-A13E-460E-BF73-E383322EDFE6}" type="parTrans" cxnId="{C524F307-C153-4EEA-954D-444C009D3CCE}">
      <dgm:prSet/>
      <dgm:spPr/>
      <dgm:t>
        <a:bodyPr/>
        <a:lstStyle/>
        <a:p>
          <a:endParaRPr lang="en-US"/>
        </a:p>
      </dgm:t>
    </dgm:pt>
    <dgm:pt modelId="{6BD8E2DE-7484-491B-8141-B1590366AF90}" type="sibTrans" cxnId="{C524F307-C153-4EEA-954D-444C009D3CCE}">
      <dgm:prSet/>
      <dgm:spPr/>
      <dgm:t>
        <a:bodyPr/>
        <a:lstStyle/>
        <a:p>
          <a:endParaRPr lang="en-US"/>
        </a:p>
      </dgm:t>
    </dgm:pt>
    <dgm:pt modelId="{ACCD4D00-4191-4650-BBF3-134637AC4733}">
      <dgm:prSet phldrT="[Text]" custT="1"/>
      <dgm:spPr/>
      <dgm:t>
        <a:bodyPr/>
        <a:lstStyle/>
        <a:p>
          <a:r>
            <a:rPr lang="en-US" sz="900" dirty="0" smtClean="0"/>
            <a:t> Forms</a:t>
          </a:r>
          <a:endParaRPr lang="en-US" sz="900" dirty="0"/>
        </a:p>
      </dgm:t>
    </dgm:pt>
    <dgm:pt modelId="{77FFE26F-0A3C-47AC-9656-D7E298F68394}" type="parTrans" cxnId="{C5588AC6-EC63-4281-B217-7EA9748BFE2E}">
      <dgm:prSet/>
      <dgm:spPr/>
      <dgm:t>
        <a:bodyPr/>
        <a:lstStyle/>
        <a:p>
          <a:endParaRPr lang="en-US"/>
        </a:p>
      </dgm:t>
    </dgm:pt>
    <dgm:pt modelId="{1FE7E703-85E8-48C9-9939-F7D524C41694}" type="sibTrans" cxnId="{C5588AC6-EC63-4281-B217-7EA9748BFE2E}">
      <dgm:prSet/>
      <dgm:spPr/>
      <dgm:t>
        <a:bodyPr/>
        <a:lstStyle/>
        <a:p>
          <a:endParaRPr lang="en-US"/>
        </a:p>
      </dgm:t>
    </dgm:pt>
    <dgm:pt modelId="{B01A7CD5-10E5-4D77-9368-3914C9920772}">
      <dgm:prSet phldrT="[Text]"/>
      <dgm:spPr/>
      <dgm:t>
        <a:bodyPr/>
        <a:lstStyle/>
        <a:p>
          <a:r>
            <a:rPr lang="en-US" dirty="0" smtClean="0"/>
            <a:t>Reviews</a:t>
          </a:r>
          <a:endParaRPr lang="en-US" dirty="0"/>
        </a:p>
      </dgm:t>
    </dgm:pt>
    <dgm:pt modelId="{37DADB8A-8D1D-440E-8787-157D32FA1097}" type="parTrans" cxnId="{A1B59F16-C648-4BEC-8FCD-CB03071629E7}">
      <dgm:prSet/>
      <dgm:spPr/>
      <dgm:t>
        <a:bodyPr/>
        <a:lstStyle/>
        <a:p>
          <a:endParaRPr lang="en-US"/>
        </a:p>
      </dgm:t>
    </dgm:pt>
    <dgm:pt modelId="{7217FAED-2BD1-49C0-960B-3C4327152212}" type="sibTrans" cxnId="{A1B59F16-C648-4BEC-8FCD-CB03071629E7}">
      <dgm:prSet/>
      <dgm:spPr/>
      <dgm:t>
        <a:bodyPr/>
        <a:lstStyle/>
        <a:p>
          <a:endParaRPr lang="en-US"/>
        </a:p>
      </dgm:t>
    </dgm:pt>
    <dgm:pt modelId="{097E2C6A-2846-4699-9740-D5A5ABEC97E9}">
      <dgm:prSet phldrT="[Text]"/>
      <dgm:spPr/>
      <dgm:t>
        <a:bodyPr/>
        <a:lstStyle/>
        <a:p>
          <a:r>
            <a:rPr lang="en-US" dirty="0" smtClean="0"/>
            <a:t>Other Activities</a:t>
          </a:r>
          <a:endParaRPr lang="en-US" dirty="0"/>
        </a:p>
      </dgm:t>
    </dgm:pt>
    <dgm:pt modelId="{3A9051E4-8277-4F12-ACE7-5305BD044009}" type="parTrans" cxnId="{60D0898C-B760-41BE-87AA-607DC703B591}">
      <dgm:prSet/>
      <dgm:spPr/>
      <dgm:t>
        <a:bodyPr/>
        <a:lstStyle/>
        <a:p>
          <a:endParaRPr lang="en-US"/>
        </a:p>
      </dgm:t>
    </dgm:pt>
    <dgm:pt modelId="{4F9BAE74-3A1E-44B5-B793-B8C416FFC91E}" type="sibTrans" cxnId="{60D0898C-B760-41BE-87AA-607DC703B591}">
      <dgm:prSet/>
      <dgm:spPr/>
      <dgm:t>
        <a:bodyPr/>
        <a:lstStyle/>
        <a:p>
          <a:endParaRPr lang="en-US"/>
        </a:p>
      </dgm:t>
    </dgm:pt>
    <dgm:pt modelId="{DE7F2E2E-180B-4776-9495-5B94D5D7DD66}">
      <dgm:prSet custT="1"/>
      <dgm:spPr/>
      <dgm:t>
        <a:bodyPr/>
        <a:lstStyle/>
        <a:p>
          <a:r>
            <a:rPr lang="en-US" sz="1000" dirty="0" smtClean="0"/>
            <a:t>EKM/Agenda </a:t>
          </a:r>
          <a:endParaRPr lang="en-US" sz="1000" dirty="0"/>
        </a:p>
      </dgm:t>
    </dgm:pt>
    <dgm:pt modelId="{CAE20606-BF61-4E44-BDF3-1A2DD8264CE4}" type="parTrans" cxnId="{24CF2868-9B63-47B0-9B9B-F781D86B9960}">
      <dgm:prSet/>
      <dgm:spPr/>
      <dgm:t>
        <a:bodyPr/>
        <a:lstStyle/>
        <a:p>
          <a:endParaRPr lang="en-US"/>
        </a:p>
      </dgm:t>
    </dgm:pt>
    <dgm:pt modelId="{527252C7-88A4-4FD3-97BD-B54F2FB64230}" type="sibTrans" cxnId="{24CF2868-9B63-47B0-9B9B-F781D86B9960}">
      <dgm:prSet/>
      <dgm:spPr/>
      <dgm:t>
        <a:bodyPr/>
        <a:lstStyle/>
        <a:p>
          <a:endParaRPr lang="en-US"/>
        </a:p>
      </dgm:t>
    </dgm:pt>
    <dgm:pt modelId="{9E7337CE-B820-48CA-BE55-25B71DE302D8}">
      <dgm:prSet custT="1"/>
      <dgm:spPr/>
      <dgm:t>
        <a:bodyPr/>
        <a:lstStyle/>
        <a:p>
          <a:r>
            <a:rPr lang="en-US" sz="1000" dirty="0" smtClean="0"/>
            <a:t>RTC, QC</a:t>
          </a:r>
          <a:endParaRPr lang="en-US" sz="1000" dirty="0"/>
        </a:p>
      </dgm:t>
    </dgm:pt>
    <dgm:pt modelId="{8E1CB3FA-31B0-4A94-A1BB-C786ACC1D2EE}" type="parTrans" cxnId="{A05FD832-E024-4254-A99D-BF4D75858472}">
      <dgm:prSet/>
      <dgm:spPr/>
      <dgm:t>
        <a:bodyPr/>
        <a:lstStyle/>
        <a:p>
          <a:endParaRPr lang="en-US"/>
        </a:p>
      </dgm:t>
    </dgm:pt>
    <dgm:pt modelId="{1D46AD36-71C7-40F8-B53E-6966F6549627}" type="sibTrans" cxnId="{A05FD832-E024-4254-A99D-BF4D75858472}">
      <dgm:prSet/>
      <dgm:spPr/>
      <dgm:t>
        <a:bodyPr/>
        <a:lstStyle/>
        <a:p>
          <a:endParaRPr lang="en-US"/>
        </a:p>
      </dgm:t>
    </dgm:pt>
    <dgm:pt modelId="{1D1D0A48-F959-4EBD-A339-0AF56BDA9005}">
      <dgm:prSet custT="1"/>
      <dgm:spPr/>
      <dgm:t>
        <a:bodyPr/>
        <a:lstStyle/>
        <a:p>
          <a:r>
            <a:rPr lang="en-US" sz="1000" dirty="0" smtClean="0"/>
            <a:t>Trackers, Actuals and Backlog Updation</a:t>
          </a:r>
          <a:endParaRPr lang="en-US" sz="1000" dirty="0"/>
        </a:p>
      </dgm:t>
    </dgm:pt>
    <dgm:pt modelId="{CB5F5B0E-D0F6-4F9E-AF39-359CA2372575}" type="parTrans" cxnId="{ECCB2A75-8D57-4EEA-B980-9319BE935765}">
      <dgm:prSet/>
      <dgm:spPr/>
      <dgm:t>
        <a:bodyPr/>
        <a:lstStyle/>
        <a:p>
          <a:endParaRPr lang="en-US"/>
        </a:p>
      </dgm:t>
    </dgm:pt>
    <dgm:pt modelId="{1CB66909-0C25-45E6-8CD8-BE4B1EBD2877}" type="sibTrans" cxnId="{ECCB2A75-8D57-4EEA-B980-9319BE935765}">
      <dgm:prSet/>
      <dgm:spPr/>
      <dgm:t>
        <a:bodyPr/>
        <a:lstStyle/>
        <a:p>
          <a:endParaRPr lang="en-US"/>
        </a:p>
      </dgm:t>
    </dgm:pt>
    <dgm:pt modelId="{45EC9717-E9C5-4885-B80B-1D470BECA2A7}">
      <dgm:prSet custT="1"/>
      <dgm:spPr/>
      <dgm:t>
        <a:bodyPr/>
        <a:lstStyle/>
        <a:p>
          <a:r>
            <a:rPr lang="en-US" sz="1000" dirty="0" smtClean="0"/>
            <a:t>TP Reviews</a:t>
          </a:r>
          <a:endParaRPr lang="en-US" sz="1000" dirty="0"/>
        </a:p>
      </dgm:t>
    </dgm:pt>
    <dgm:pt modelId="{8A605E94-72DB-48EB-B6B9-175BDB15863D}" type="parTrans" cxnId="{39173FBE-69B1-4CE9-8901-3EC5BD2FFF1F}">
      <dgm:prSet/>
      <dgm:spPr/>
      <dgm:t>
        <a:bodyPr/>
        <a:lstStyle/>
        <a:p>
          <a:endParaRPr lang="en-US"/>
        </a:p>
      </dgm:t>
    </dgm:pt>
    <dgm:pt modelId="{7E2359F8-494D-4DCA-BC81-378848A4342F}" type="sibTrans" cxnId="{39173FBE-69B1-4CE9-8901-3EC5BD2FFF1F}">
      <dgm:prSet/>
      <dgm:spPr/>
      <dgm:t>
        <a:bodyPr/>
        <a:lstStyle/>
        <a:p>
          <a:endParaRPr lang="en-US"/>
        </a:p>
      </dgm:t>
    </dgm:pt>
    <dgm:pt modelId="{0D54AFC2-FD2C-4D28-BF79-4BA132B220A6}">
      <dgm:prSet custT="1"/>
      <dgm:spPr/>
      <dgm:t>
        <a:bodyPr/>
        <a:lstStyle/>
        <a:p>
          <a:r>
            <a:rPr lang="en-US" sz="1000" dirty="0" smtClean="0"/>
            <a:t>Offshore Peer reviews</a:t>
          </a:r>
          <a:endParaRPr lang="en-US" sz="1000" dirty="0"/>
        </a:p>
      </dgm:t>
    </dgm:pt>
    <dgm:pt modelId="{4C184ED7-BD15-4DF0-B439-D0BBCCBFED29}" type="parTrans" cxnId="{6C99AFB3-9383-48A4-9A00-54230A8776C7}">
      <dgm:prSet/>
      <dgm:spPr/>
      <dgm:t>
        <a:bodyPr/>
        <a:lstStyle/>
        <a:p>
          <a:endParaRPr lang="en-US"/>
        </a:p>
      </dgm:t>
    </dgm:pt>
    <dgm:pt modelId="{5AF294AD-A4B1-4CFF-B3D6-01C883FA9218}" type="sibTrans" cxnId="{6C99AFB3-9383-48A4-9A00-54230A8776C7}">
      <dgm:prSet/>
      <dgm:spPr/>
      <dgm:t>
        <a:bodyPr/>
        <a:lstStyle/>
        <a:p>
          <a:endParaRPr lang="en-US"/>
        </a:p>
      </dgm:t>
    </dgm:pt>
    <dgm:pt modelId="{C23905ED-002E-4390-B40A-4C8048184B14}">
      <dgm:prSet custT="1"/>
      <dgm:spPr/>
      <dgm:t>
        <a:bodyPr/>
        <a:lstStyle/>
        <a:p>
          <a:r>
            <a:rPr lang="en-US" sz="1000" dirty="0" smtClean="0"/>
            <a:t>Onshore Peer Reviews</a:t>
          </a:r>
          <a:endParaRPr lang="en-US" sz="1000" dirty="0"/>
        </a:p>
      </dgm:t>
    </dgm:pt>
    <dgm:pt modelId="{BFD55F18-B526-4751-B3D8-61D7EFFBB044}" type="parTrans" cxnId="{E492BBA9-A88B-4846-95AF-1DD9E3C056E6}">
      <dgm:prSet/>
      <dgm:spPr/>
      <dgm:t>
        <a:bodyPr/>
        <a:lstStyle/>
        <a:p>
          <a:endParaRPr lang="en-US"/>
        </a:p>
      </dgm:t>
    </dgm:pt>
    <dgm:pt modelId="{0144D7CF-62B6-4743-9DF8-706A2B4CF4F2}" type="sibTrans" cxnId="{E492BBA9-A88B-4846-95AF-1DD9E3C056E6}">
      <dgm:prSet/>
      <dgm:spPr/>
      <dgm:t>
        <a:bodyPr/>
        <a:lstStyle/>
        <a:p>
          <a:endParaRPr lang="en-US"/>
        </a:p>
      </dgm:t>
    </dgm:pt>
    <dgm:pt modelId="{3604F17D-FA30-47F5-8EDA-BA583E37E29D}">
      <dgm:prSet custT="1"/>
      <dgm:spPr/>
      <dgm:t>
        <a:bodyPr/>
        <a:lstStyle/>
        <a:p>
          <a:r>
            <a:rPr lang="en-US" sz="1000" dirty="0" smtClean="0"/>
            <a:t>Stakeholder Reviews</a:t>
          </a:r>
          <a:endParaRPr lang="en-US" sz="1000" dirty="0"/>
        </a:p>
      </dgm:t>
    </dgm:pt>
    <dgm:pt modelId="{B00740C6-0058-448C-B493-F6B6F5870BBA}" type="parTrans" cxnId="{AE29524C-0E92-4E2C-99D6-88BC5DA6FA48}">
      <dgm:prSet/>
      <dgm:spPr/>
      <dgm:t>
        <a:bodyPr/>
        <a:lstStyle/>
        <a:p>
          <a:endParaRPr lang="en-US"/>
        </a:p>
      </dgm:t>
    </dgm:pt>
    <dgm:pt modelId="{1113E0C4-3091-46C8-A502-24964B19D4C5}" type="sibTrans" cxnId="{AE29524C-0E92-4E2C-99D6-88BC5DA6FA48}">
      <dgm:prSet/>
      <dgm:spPr/>
      <dgm:t>
        <a:bodyPr/>
        <a:lstStyle/>
        <a:p>
          <a:endParaRPr lang="en-US"/>
        </a:p>
      </dgm:t>
    </dgm:pt>
    <dgm:pt modelId="{464F00CD-328B-4F5A-AFD9-371038B56EA6}" type="pres">
      <dgm:prSet presAssocID="{B12C39C2-BE46-415F-B2DC-A23BEC78F3E5}" presName="linearFlow" presStyleCnt="0">
        <dgm:presLayoutVars>
          <dgm:dir/>
          <dgm:animLvl val="lvl"/>
          <dgm:resizeHandles val="exact"/>
        </dgm:presLayoutVars>
      </dgm:prSet>
      <dgm:spPr/>
      <dgm:t>
        <a:bodyPr/>
        <a:lstStyle/>
        <a:p>
          <a:endParaRPr lang="en-US"/>
        </a:p>
      </dgm:t>
    </dgm:pt>
    <dgm:pt modelId="{D67EEACF-2E96-4718-8341-6E38FDAC45F6}" type="pres">
      <dgm:prSet presAssocID="{26A93068-7437-4EB3-8C12-A4832C99FC30}" presName="composite" presStyleCnt="0"/>
      <dgm:spPr/>
    </dgm:pt>
    <dgm:pt modelId="{9D3AAB0C-DBB8-4818-8B1B-20843B96EA74}" type="pres">
      <dgm:prSet presAssocID="{26A93068-7437-4EB3-8C12-A4832C99FC30}" presName="parentText" presStyleLbl="alignNode1" presStyleIdx="0" presStyleCnt="5">
        <dgm:presLayoutVars>
          <dgm:chMax val="1"/>
          <dgm:bulletEnabled val="1"/>
        </dgm:presLayoutVars>
      </dgm:prSet>
      <dgm:spPr/>
      <dgm:t>
        <a:bodyPr/>
        <a:lstStyle/>
        <a:p>
          <a:endParaRPr lang="en-US"/>
        </a:p>
      </dgm:t>
    </dgm:pt>
    <dgm:pt modelId="{DDF80F7A-AE43-45DC-8A52-B540689A278C}" type="pres">
      <dgm:prSet presAssocID="{26A93068-7437-4EB3-8C12-A4832C99FC30}" presName="descendantText" presStyleLbl="alignAcc1" presStyleIdx="0" presStyleCnt="5">
        <dgm:presLayoutVars>
          <dgm:bulletEnabled val="1"/>
        </dgm:presLayoutVars>
      </dgm:prSet>
      <dgm:spPr/>
      <dgm:t>
        <a:bodyPr/>
        <a:lstStyle/>
        <a:p>
          <a:endParaRPr lang="en-US"/>
        </a:p>
      </dgm:t>
    </dgm:pt>
    <dgm:pt modelId="{83690C96-047E-4957-942D-7F89D54E1012}" type="pres">
      <dgm:prSet presAssocID="{D7DD80E0-B319-4356-94EA-4AD711F94483}" presName="sp" presStyleCnt="0"/>
      <dgm:spPr/>
    </dgm:pt>
    <dgm:pt modelId="{40496746-4D26-49C3-A02F-8D30702D6547}" type="pres">
      <dgm:prSet presAssocID="{3B408A5A-9517-4B99-84C7-6B21485ABA1F}" presName="composite" presStyleCnt="0"/>
      <dgm:spPr/>
    </dgm:pt>
    <dgm:pt modelId="{AFAB4F54-5198-4B67-A65D-A8BFBB8CD507}" type="pres">
      <dgm:prSet presAssocID="{3B408A5A-9517-4B99-84C7-6B21485ABA1F}" presName="parentText" presStyleLbl="alignNode1" presStyleIdx="1" presStyleCnt="5">
        <dgm:presLayoutVars>
          <dgm:chMax val="1"/>
          <dgm:bulletEnabled val="1"/>
        </dgm:presLayoutVars>
      </dgm:prSet>
      <dgm:spPr/>
      <dgm:t>
        <a:bodyPr/>
        <a:lstStyle/>
        <a:p>
          <a:endParaRPr lang="en-US"/>
        </a:p>
      </dgm:t>
    </dgm:pt>
    <dgm:pt modelId="{EC1063CD-5C40-420A-996F-BDDD6972F75A}" type="pres">
      <dgm:prSet presAssocID="{3B408A5A-9517-4B99-84C7-6B21485ABA1F}" presName="descendantText" presStyleLbl="alignAcc1" presStyleIdx="1" presStyleCnt="5">
        <dgm:presLayoutVars>
          <dgm:bulletEnabled val="1"/>
        </dgm:presLayoutVars>
      </dgm:prSet>
      <dgm:spPr/>
      <dgm:t>
        <a:bodyPr/>
        <a:lstStyle/>
        <a:p>
          <a:endParaRPr lang="en-US"/>
        </a:p>
      </dgm:t>
    </dgm:pt>
    <dgm:pt modelId="{D7884551-08C2-4D9C-B969-BF665EBE1BF6}" type="pres">
      <dgm:prSet presAssocID="{DCC54A0F-D0C0-4E79-B1B9-BE9EAF17A823}" presName="sp" presStyleCnt="0"/>
      <dgm:spPr/>
    </dgm:pt>
    <dgm:pt modelId="{29AEA7A3-F2F0-49A1-B4CF-8A252C3687DE}" type="pres">
      <dgm:prSet presAssocID="{CFB24BA8-A6E4-4978-B6A1-98A6717CD995}" presName="composite" presStyleCnt="0"/>
      <dgm:spPr/>
    </dgm:pt>
    <dgm:pt modelId="{D8E48F22-19B1-4674-AD44-FAF9EC9A5F21}" type="pres">
      <dgm:prSet presAssocID="{CFB24BA8-A6E4-4978-B6A1-98A6717CD995}" presName="parentText" presStyleLbl="alignNode1" presStyleIdx="2" presStyleCnt="5">
        <dgm:presLayoutVars>
          <dgm:chMax val="1"/>
          <dgm:bulletEnabled val="1"/>
        </dgm:presLayoutVars>
      </dgm:prSet>
      <dgm:spPr/>
      <dgm:t>
        <a:bodyPr/>
        <a:lstStyle/>
        <a:p>
          <a:endParaRPr lang="en-US"/>
        </a:p>
      </dgm:t>
    </dgm:pt>
    <dgm:pt modelId="{3211DC4C-D7EF-4195-8746-094AE2BF57C8}" type="pres">
      <dgm:prSet presAssocID="{CFB24BA8-A6E4-4978-B6A1-98A6717CD995}" presName="descendantText" presStyleLbl="alignAcc1" presStyleIdx="2" presStyleCnt="5">
        <dgm:presLayoutVars>
          <dgm:bulletEnabled val="1"/>
        </dgm:presLayoutVars>
      </dgm:prSet>
      <dgm:spPr/>
      <dgm:t>
        <a:bodyPr/>
        <a:lstStyle/>
        <a:p>
          <a:endParaRPr lang="en-US"/>
        </a:p>
      </dgm:t>
    </dgm:pt>
    <dgm:pt modelId="{A387161F-BF19-42A1-A109-BF1F1624C670}" type="pres">
      <dgm:prSet presAssocID="{5A8E32AD-15D4-4C81-9526-9A7BEFAF5E35}" presName="sp" presStyleCnt="0"/>
      <dgm:spPr/>
    </dgm:pt>
    <dgm:pt modelId="{7915F1B3-2372-4E9D-A12A-22457A37BF78}" type="pres">
      <dgm:prSet presAssocID="{B01A7CD5-10E5-4D77-9368-3914C9920772}" presName="composite" presStyleCnt="0"/>
      <dgm:spPr/>
    </dgm:pt>
    <dgm:pt modelId="{A8692617-CA42-4FFE-92F9-BDD2B69BC01E}" type="pres">
      <dgm:prSet presAssocID="{B01A7CD5-10E5-4D77-9368-3914C9920772}" presName="parentText" presStyleLbl="alignNode1" presStyleIdx="3" presStyleCnt="5">
        <dgm:presLayoutVars>
          <dgm:chMax val="1"/>
          <dgm:bulletEnabled val="1"/>
        </dgm:presLayoutVars>
      </dgm:prSet>
      <dgm:spPr/>
      <dgm:t>
        <a:bodyPr/>
        <a:lstStyle/>
        <a:p>
          <a:endParaRPr lang="en-US"/>
        </a:p>
      </dgm:t>
    </dgm:pt>
    <dgm:pt modelId="{BD71BF15-95F4-4042-B94B-D40868935AC3}" type="pres">
      <dgm:prSet presAssocID="{B01A7CD5-10E5-4D77-9368-3914C9920772}" presName="descendantText" presStyleLbl="alignAcc1" presStyleIdx="3" presStyleCnt="5">
        <dgm:presLayoutVars>
          <dgm:bulletEnabled val="1"/>
        </dgm:presLayoutVars>
      </dgm:prSet>
      <dgm:spPr/>
      <dgm:t>
        <a:bodyPr/>
        <a:lstStyle/>
        <a:p>
          <a:endParaRPr lang="en-US"/>
        </a:p>
      </dgm:t>
    </dgm:pt>
    <dgm:pt modelId="{EC611784-647C-4487-8E60-9DB7BE4517D9}" type="pres">
      <dgm:prSet presAssocID="{7217FAED-2BD1-49C0-960B-3C4327152212}" presName="sp" presStyleCnt="0"/>
      <dgm:spPr/>
    </dgm:pt>
    <dgm:pt modelId="{B758AEBE-1FF2-4D16-8762-684530DAA438}" type="pres">
      <dgm:prSet presAssocID="{097E2C6A-2846-4699-9740-D5A5ABEC97E9}" presName="composite" presStyleCnt="0"/>
      <dgm:spPr/>
    </dgm:pt>
    <dgm:pt modelId="{2A9D8052-A610-422E-94E1-792D8C54A953}" type="pres">
      <dgm:prSet presAssocID="{097E2C6A-2846-4699-9740-D5A5ABEC97E9}" presName="parentText" presStyleLbl="alignNode1" presStyleIdx="4" presStyleCnt="5">
        <dgm:presLayoutVars>
          <dgm:chMax val="1"/>
          <dgm:bulletEnabled val="1"/>
        </dgm:presLayoutVars>
      </dgm:prSet>
      <dgm:spPr/>
      <dgm:t>
        <a:bodyPr/>
        <a:lstStyle/>
        <a:p>
          <a:endParaRPr lang="en-US"/>
        </a:p>
      </dgm:t>
    </dgm:pt>
    <dgm:pt modelId="{FE30FAE5-CBD3-4537-913E-1E56EBC95EFE}" type="pres">
      <dgm:prSet presAssocID="{097E2C6A-2846-4699-9740-D5A5ABEC97E9}" presName="descendantText" presStyleLbl="alignAcc1" presStyleIdx="4" presStyleCnt="5">
        <dgm:presLayoutVars>
          <dgm:bulletEnabled val="1"/>
        </dgm:presLayoutVars>
      </dgm:prSet>
      <dgm:spPr/>
      <dgm:t>
        <a:bodyPr/>
        <a:lstStyle/>
        <a:p>
          <a:endParaRPr lang="en-US"/>
        </a:p>
      </dgm:t>
    </dgm:pt>
  </dgm:ptLst>
  <dgm:cxnLst>
    <dgm:cxn modelId="{E5AB4A6D-9A68-44F8-89AA-1A92D2030DF5}" type="presOf" srcId="{269AF914-91D2-42F7-A783-69CBB1130ABD}" destId="{EC1063CD-5C40-420A-996F-BDDD6972F75A}" srcOrd="0" destOrd="0" presId="urn:microsoft.com/office/officeart/2005/8/layout/chevron2"/>
    <dgm:cxn modelId="{A1B59F16-C648-4BEC-8FCD-CB03071629E7}" srcId="{B12C39C2-BE46-415F-B2DC-A23BEC78F3E5}" destId="{B01A7CD5-10E5-4D77-9368-3914C9920772}" srcOrd="3" destOrd="0" parTransId="{37DADB8A-8D1D-440E-8787-157D32FA1097}" sibTransId="{7217FAED-2BD1-49C0-960B-3C4327152212}"/>
    <dgm:cxn modelId="{C2750C4B-C48F-45BC-B6E7-B973994B304B}" srcId="{B12C39C2-BE46-415F-B2DC-A23BEC78F3E5}" destId="{26A93068-7437-4EB3-8C12-A4832C99FC30}" srcOrd="0" destOrd="0" parTransId="{8E7C81B1-6403-4B45-AFD7-8346A7922837}" sibTransId="{D7DD80E0-B319-4356-94EA-4AD711F94483}"/>
    <dgm:cxn modelId="{5C2E781C-5793-47EC-9892-926DC0E53963}" type="presOf" srcId="{45EC9717-E9C5-4885-B80B-1D470BECA2A7}" destId="{FE30FAE5-CBD3-4537-913E-1E56EBC95EFE}" srcOrd="0" destOrd="3" presId="urn:microsoft.com/office/officeart/2005/8/layout/chevron2"/>
    <dgm:cxn modelId="{C524F307-C153-4EEA-954D-444C009D3CCE}" srcId="{26A93068-7437-4EB3-8C12-A4832C99FC30}" destId="{C725A0D6-3145-45BD-90CA-208CFA9B0F9F}" srcOrd="3" destOrd="0" parTransId="{48A715E6-A13E-460E-BF73-E383322EDFE6}" sibTransId="{6BD8E2DE-7484-491B-8141-B1590366AF90}"/>
    <dgm:cxn modelId="{60D0898C-B760-41BE-87AA-607DC703B591}" srcId="{B12C39C2-BE46-415F-B2DC-A23BEC78F3E5}" destId="{097E2C6A-2846-4699-9740-D5A5ABEC97E9}" srcOrd="4" destOrd="0" parTransId="{3A9051E4-8277-4F12-ACE7-5305BD044009}" sibTransId="{4F9BAE74-3A1E-44B5-B793-B8C416FFC91E}"/>
    <dgm:cxn modelId="{AE29524C-0E92-4E2C-99D6-88BC5DA6FA48}" srcId="{B01A7CD5-10E5-4D77-9368-3914C9920772}" destId="{3604F17D-FA30-47F5-8EDA-BA583E37E29D}" srcOrd="2" destOrd="0" parTransId="{B00740C6-0058-448C-B493-F6B6F5870BBA}" sibTransId="{1113E0C4-3091-46C8-A502-24964B19D4C5}"/>
    <dgm:cxn modelId="{5C7DA676-CCC0-42BB-BD60-F3992406E608}" type="presOf" srcId="{0FFD4600-D1D6-40D0-9312-1ACD5F977060}" destId="{DDF80F7A-AE43-45DC-8A52-B540689A278C}" srcOrd="0" destOrd="0" presId="urn:microsoft.com/office/officeart/2005/8/layout/chevron2"/>
    <dgm:cxn modelId="{D1AB1597-F549-4180-BCB7-20BA1607230F}" type="presOf" srcId="{3604F17D-FA30-47F5-8EDA-BA583E37E29D}" destId="{BD71BF15-95F4-4042-B94B-D40868935AC3}" srcOrd="0" destOrd="2" presId="urn:microsoft.com/office/officeart/2005/8/layout/chevron2"/>
    <dgm:cxn modelId="{A05FD832-E024-4254-A99D-BF4D75858472}" srcId="{097E2C6A-2846-4699-9740-D5A5ABEC97E9}" destId="{9E7337CE-B820-48CA-BE55-25B71DE302D8}" srcOrd="1" destOrd="0" parTransId="{8E1CB3FA-31B0-4A94-A1BB-C786ACC1D2EE}" sibTransId="{1D46AD36-71C7-40F8-B53E-6966F6549627}"/>
    <dgm:cxn modelId="{6C99AFB3-9383-48A4-9A00-54230A8776C7}" srcId="{B01A7CD5-10E5-4D77-9368-3914C9920772}" destId="{0D54AFC2-FD2C-4D28-BF79-4BA132B220A6}" srcOrd="0" destOrd="0" parTransId="{4C184ED7-BD15-4DF0-B439-D0BBCCBFED29}" sibTransId="{5AF294AD-A4B1-4CFF-B3D6-01C883FA9218}"/>
    <dgm:cxn modelId="{ECCB2A75-8D57-4EEA-B980-9319BE935765}" srcId="{097E2C6A-2846-4699-9740-D5A5ABEC97E9}" destId="{1D1D0A48-F959-4EBD-A339-0AF56BDA9005}" srcOrd="2" destOrd="0" parTransId="{CB5F5B0E-D0F6-4F9E-AF39-359CA2372575}" sibTransId="{1CB66909-0C25-45E6-8CD8-BE4B1EBD2877}"/>
    <dgm:cxn modelId="{24CF2868-9B63-47B0-9B9B-F781D86B9960}" srcId="{097E2C6A-2846-4699-9740-D5A5ABEC97E9}" destId="{DE7F2E2E-180B-4776-9495-5B94D5D7DD66}" srcOrd="0" destOrd="0" parTransId="{CAE20606-BF61-4E44-BDF3-1A2DD8264CE4}" sibTransId="{527252C7-88A4-4FD3-97BD-B54F2FB64230}"/>
    <dgm:cxn modelId="{DCAA8583-6BBE-46FB-9450-D16464D04C9E}" type="presOf" srcId="{0D54AFC2-FD2C-4D28-BF79-4BA132B220A6}" destId="{BD71BF15-95F4-4042-B94B-D40868935AC3}" srcOrd="0" destOrd="0" presId="urn:microsoft.com/office/officeart/2005/8/layout/chevron2"/>
    <dgm:cxn modelId="{F80A92D2-7706-4BC1-B52C-5C7FC966196B}" srcId="{CFB24BA8-A6E4-4978-B6A1-98A6717CD995}" destId="{1B03125F-5F39-44F9-95BC-745DA856DF87}" srcOrd="0" destOrd="0" parTransId="{311FFF0A-4608-4859-98FD-7C49FEFA4522}" sibTransId="{6C4A5CD7-96D6-4D33-8588-87EEA5F2C4DD}"/>
    <dgm:cxn modelId="{92770B9C-C922-4AD1-A1CD-6FDFA277C6A5}" type="presOf" srcId="{CFB24BA8-A6E4-4978-B6A1-98A6717CD995}" destId="{D8E48F22-19B1-4674-AD44-FAF9EC9A5F21}" srcOrd="0" destOrd="0" presId="urn:microsoft.com/office/officeart/2005/8/layout/chevron2"/>
    <dgm:cxn modelId="{39173FBE-69B1-4CE9-8901-3EC5BD2FFF1F}" srcId="{097E2C6A-2846-4699-9740-D5A5ABEC97E9}" destId="{45EC9717-E9C5-4885-B80B-1D470BECA2A7}" srcOrd="3" destOrd="0" parTransId="{8A605E94-72DB-48EB-B6B9-175BDB15863D}" sibTransId="{7E2359F8-494D-4DCA-BC81-378848A4342F}"/>
    <dgm:cxn modelId="{F60C0108-1CCE-4631-9B4B-E830DE66A751}" srcId="{3B408A5A-9517-4B99-84C7-6B21485ABA1F}" destId="{269AF914-91D2-42F7-A783-69CBB1130ABD}" srcOrd="0" destOrd="0" parTransId="{F103760D-3EF9-4861-9033-115F4AE8F2EF}" sibTransId="{3AA04FC7-5EF3-4078-8166-CE51369FCC26}"/>
    <dgm:cxn modelId="{3E7D59EB-0344-4C23-9FC0-5639FAF2CADC}" type="presOf" srcId="{7969D273-6FD1-40EB-8E28-CD4465BEE686}" destId="{DDF80F7A-AE43-45DC-8A52-B540689A278C}" srcOrd="0" destOrd="2" presId="urn:microsoft.com/office/officeart/2005/8/layout/chevron2"/>
    <dgm:cxn modelId="{DFF1012F-6274-4E5C-9EB3-946929339E53}" type="presOf" srcId="{B01A7CD5-10E5-4D77-9368-3914C9920772}" destId="{A8692617-CA42-4FFE-92F9-BDD2B69BC01E}" srcOrd="0" destOrd="0" presId="urn:microsoft.com/office/officeart/2005/8/layout/chevron2"/>
    <dgm:cxn modelId="{ED77F85E-C020-4024-BB79-24306969B15B}" srcId="{B12C39C2-BE46-415F-B2DC-A23BEC78F3E5}" destId="{CFB24BA8-A6E4-4978-B6A1-98A6717CD995}" srcOrd="2" destOrd="0" parTransId="{3CF4A7AF-B2CE-494E-9453-C7C3AEBD1392}" sibTransId="{5A8E32AD-15D4-4C81-9526-9A7BEFAF5E35}"/>
    <dgm:cxn modelId="{1CF456E7-7448-43C9-9A4C-9A2387D858DD}" type="presOf" srcId="{C23905ED-002E-4390-B40A-4C8048184B14}" destId="{BD71BF15-95F4-4042-B94B-D40868935AC3}" srcOrd="0" destOrd="1" presId="urn:microsoft.com/office/officeart/2005/8/layout/chevron2"/>
    <dgm:cxn modelId="{579DBB84-17FA-4A73-83C6-F454AC59DF8C}" srcId="{26A93068-7437-4EB3-8C12-A4832C99FC30}" destId="{AE6C68BD-7B1C-4BD2-BA47-E680B79B84CB}" srcOrd="1" destOrd="0" parTransId="{4AF30FAE-A4D1-4978-9C04-FF961935BAD0}" sibTransId="{75317350-17AF-4B25-824E-51953B791393}"/>
    <dgm:cxn modelId="{DEFB5898-7FC8-44C9-9A75-8E2D184C1D69}" type="presOf" srcId="{AE6C68BD-7B1C-4BD2-BA47-E680B79B84CB}" destId="{DDF80F7A-AE43-45DC-8A52-B540689A278C}" srcOrd="0" destOrd="1" presId="urn:microsoft.com/office/officeart/2005/8/layout/chevron2"/>
    <dgm:cxn modelId="{FE29DE00-422D-4091-ACD9-46E521280F2A}" type="presOf" srcId="{9E7337CE-B820-48CA-BE55-25B71DE302D8}" destId="{FE30FAE5-CBD3-4537-913E-1E56EBC95EFE}" srcOrd="0" destOrd="1" presId="urn:microsoft.com/office/officeart/2005/8/layout/chevron2"/>
    <dgm:cxn modelId="{5674084E-E282-4C79-8AAC-BD52DD2FD40E}" srcId="{26A93068-7437-4EB3-8C12-A4832C99FC30}" destId="{7969D273-6FD1-40EB-8E28-CD4465BEE686}" srcOrd="2" destOrd="0" parTransId="{6A98C27C-1D73-49E0-88AE-2AC4CF7EB052}" sibTransId="{398FB6A0-3C00-4217-AF61-028E362B26B4}"/>
    <dgm:cxn modelId="{EB090469-C2D0-4F50-8F25-78D977292B22}" type="presOf" srcId="{D9BDE3CD-9521-424D-9740-625D32FFD933}" destId="{3211DC4C-D7EF-4195-8746-094AE2BF57C8}" srcOrd="0" destOrd="1" presId="urn:microsoft.com/office/officeart/2005/8/layout/chevron2"/>
    <dgm:cxn modelId="{9A7D5D27-9821-4050-9D47-D0687758C0BF}" srcId="{B12C39C2-BE46-415F-B2DC-A23BEC78F3E5}" destId="{3B408A5A-9517-4B99-84C7-6B21485ABA1F}" srcOrd="1" destOrd="0" parTransId="{0B7004B5-1B14-446E-8801-151106FF20BE}" sibTransId="{DCC54A0F-D0C0-4E79-B1B9-BE9EAF17A823}"/>
    <dgm:cxn modelId="{35F478B7-F4E3-46AD-B6A5-A85E8D2F135B}" type="presOf" srcId="{3B408A5A-9517-4B99-84C7-6B21485ABA1F}" destId="{AFAB4F54-5198-4B67-A65D-A8BFBB8CD507}" srcOrd="0" destOrd="0" presId="urn:microsoft.com/office/officeart/2005/8/layout/chevron2"/>
    <dgm:cxn modelId="{F1898A17-CFB6-4F72-B75D-03199881E7ED}" type="presOf" srcId="{C725A0D6-3145-45BD-90CA-208CFA9B0F9F}" destId="{DDF80F7A-AE43-45DC-8A52-B540689A278C}" srcOrd="0" destOrd="3" presId="urn:microsoft.com/office/officeart/2005/8/layout/chevron2"/>
    <dgm:cxn modelId="{FD27EF9A-05CA-4CD0-A48B-AC7F03C10A8A}" type="presOf" srcId="{26A93068-7437-4EB3-8C12-A4832C99FC30}" destId="{9D3AAB0C-DBB8-4818-8B1B-20843B96EA74}" srcOrd="0" destOrd="0" presId="urn:microsoft.com/office/officeart/2005/8/layout/chevron2"/>
    <dgm:cxn modelId="{FCF2884A-0406-4700-9BD2-DB6EB7A1FF87}" type="presOf" srcId="{B12C39C2-BE46-415F-B2DC-A23BEC78F3E5}" destId="{464F00CD-328B-4F5A-AFD9-371038B56EA6}" srcOrd="0" destOrd="0" presId="urn:microsoft.com/office/officeart/2005/8/layout/chevron2"/>
    <dgm:cxn modelId="{1D865E54-9C7E-4507-AE78-096471CBA9E8}" srcId="{26A93068-7437-4EB3-8C12-A4832C99FC30}" destId="{0FFD4600-D1D6-40D0-9312-1ACD5F977060}" srcOrd="0" destOrd="0" parTransId="{5D22DFA7-4006-4719-BB2F-6714539E18B6}" sibTransId="{1701ADEE-83F4-4762-8EF8-0063D9D9DE50}"/>
    <dgm:cxn modelId="{4DBFED38-85AE-4E7B-B123-472932C9FE4F}" srcId="{CFB24BA8-A6E4-4978-B6A1-98A6717CD995}" destId="{D9BDE3CD-9521-424D-9740-625D32FFD933}" srcOrd="1" destOrd="0" parTransId="{114701CC-DA31-4E52-B12A-11DC00E63935}" sibTransId="{037A54C1-F6A2-40F8-AEDA-3E724269DD8A}"/>
    <dgm:cxn modelId="{E492BBA9-A88B-4846-95AF-1DD9E3C056E6}" srcId="{B01A7CD5-10E5-4D77-9368-3914C9920772}" destId="{C23905ED-002E-4390-B40A-4C8048184B14}" srcOrd="1" destOrd="0" parTransId="{BFD55F18-B526-4751-B3D8-61D7EFFBB044}" sibTransId="{0144D7CF-62B6-4743-9DF8-706A2B4CF4F2}"/>
    <dgm:cxn modelId="{8F6A38BB-9988-4ECA-BD45-85558D1CBF5F}" type="presOf" srcId="{DE7F2E2E-180B-4776-9495-5B94D5D7DD66}" destId="{FE30FAE5-CBD3-4537-913E-1E56EBC95EFE}" srcOrd="0" destOrd="0" presId="urn:microsoft.com/office/officeart/2005/8/layout/chevron2"/>
    <dgm:cxn modelId="{C5588AC6-EC63-4281-B217-7EA9748BFE2E}" srcId="{26A93068-7437-4EB3-8C12-A4832C99FC30}" destId="{ACCD4D00-4191-4650-BBF3-134637AC4733}" srcOrd="4" destOrd="0" parTransId="{77FFE26F-0A3C-47AC-9656-D7E298F68394}" sibTransId="{1FE7E703-85E8-48C9-9939-F7D524C41694}"/>
    <dgm:cxn modelId="{AB0C453E-74BB-4186-B933-28905E930EE7}" type="presOf" srcId="{1D1D0A48-F959-4EBD-A339-0AF56BDA9005}" destId="{FE30FAE5-CBD3-4537-913E-1E56EBC95EFE}" srcOrd="0" destOrd="2" presId="urn:microsoft.com/office/officeart/2005/8/layout/chevron2"/>
    <dgm:cxn modelId="{0B3A8456-2C4A-4DA6-95D1-5F884831F8F4}" type="presOf" srcId="{1B03125F-5F39-44F9-95BC-745DA856DF87}" destId="{3211DC4C-D7EF-4195-8746-094AE2BF57C8}" srcOrd="0" destOrd="0" presId="urn:microsoft.com/office/officeart/2005/8/layout/chevron2"/>
    <dgm:cxn modelId="{E2C9C158-A83D-4AE4-B902-318508D7002C}" type="presOf" srcId="{097E2C6A-2846-4699-9740-D5A5ABEC97E9}" destId="{2A9D8052-A610-422E-94E1-792D8C54A953}" srcOrd="0" destOrd="0" presId="urn:microsoft.com/office/officeart/2005/8/layout/chevron2"/>
    <dgm:cxn modelId="{5832FE00-3DF9-4451-8FBB-F92B37FC66C7}" type="presOf" srcId="{ACCD4D00-4191-4650-BBF3-134637AC4733}" destId="{DDF80F7A-AE43-45DC-8A52-B540689A278C}" srcOrd="0" destOrd="4" presId="urn:microsoft.com/office/officeart/2005/8/layout/chevron2"/>
    <dgm:cxn modelId="{8AA1169E-486D-469D-B18B-473585C5FE69}" type="presParOf" srcId="{464F00CD-328B-4F5A-AFD9-371038B56EA6}" destId="{D67EEACF-2E96-4718-8341-6E38FDAC45F6}" srcOrd="0" destOrd="0" presId="urn:microsoft.com/office/officeart/2005/8/layout/chevron2"/>
    <dgm:cxn modelId="{DA363689-EEF1-4E9C-B5BF-E47083269980}" type="presParOf" srcId="{D67EEACF-2E96-4718-8341-6E38FDAC45F6}" destId="{9D3AAB0C-DBB8-4818-8B1B-20843B96EA74}" srcOrd="0" destOrd="0" presId="urn:microsoft.com/office/officeart/2005/8/layout/chevron2"/>
    <dgm:cxn modelId="{520BFF9C-DD4C-443E-A333-C44E467EF163}" type="presParOf" srcId="{D67EEACF-2E96-4718-8341-6E38FDAC45F6}" destId="{DDF80F7A-AE43-45DC-8A52-B540689A278C}" srcOrd="1" destOrd="0" presId="urn:microsoft.com/office/officeart/2005/8/layout/chevron2"/>
    <dgm:cxn modelId="{D98EF675-5A4B-480B-B747-A3BF54C59BAE}" type="presParOf" srcId="{464F00CD-328B-4F5A-AFD9-371038B56EA6}" destId="{83690C96-047E-4957-942D-7F89D54E1012}" srcOrd="1" destOrd="0" presId="urn:microsoft.com/office/officeart/2005/8/layout/chevron2"/>
    <dgm:cxn modelId="{F2278ECE-4377-4A02-8F8C-BDFD6A7A2521}" type="presParOf" srcId="{464F00CD-328B-4F5A-AFD9-371038B56EA6}" destId="{40496746-4D26-49C3-A02F-8D30702D6547}" srcOrd="2" destOrd="0" presId="urn:microsoft.com/office/officeart/2005/8/layout/chevron2"/>
    <dgm:cxn modelId="{31D5F392-E0DC-4EB4-B40B-8E12A092D770}" type="presParOf" srcId="{40496746-4D26-49C3-A02F-8D30702D6547}" destId="{AFAB4F54-5198-4B67-A65D-A8BFBB8CD507}" srcOrd="0" destOrd="0" presId="urn:microsoft.com/office/officeart/2005/8/layout/chevron2"/>
    <dgm:cxn modelId="{05E1382B-3772-4F4D-9848-6055410C3BEB}" type="presParOf" srcId="{40496746-4D26-49C3-A02F-8D30702D6547}" destId="{EC1063CD-5C40-420A-996F-BDDD6972F75A}" srcOrd="1" destOrd="0" presId="urn:microsoft.com/office/officeart/2005/8/layout/chevron2"/>
    <dgm:cxn modelId="{215F1EC3-57F2-4839-9B9C-0C9C3619B109}" type="presParOf" srcId="{464F00CD-328B-4F5A-AFD9-371038B56EA6}" destId="{D7884551-08C2-4D9C-B969-BF665EBE1BF6}" srcOrd="3" destOrd="0" presId="urn:microsoft.com/office/officeart/2005/8/layout/chevron2"/>
    <dgm:cxn modelId="{BE702922-B26D-49C2-AFCE-CB9F65580A5D}" type="presParOf" srcId="{464F00CD-328B-4F5A-AFD9-371038B56EA6}" destId="{29AEA7A3-F2F0-49A1-B4CF-8A252C3687DE}" srcOrd="4" destOrd="0" presId="urn:microsoft.com/office/officeart/2005/8/layout/chevron2"/>
    <dgm:cxn modelId="{2A47A3A8-E428-4655-94DC-267F6237D9CB}" type="presParOf" srcId="{29AEA7A3-F2F0-49A1-B4CF-8A252C3687DE}" destId="{D8E48F22-19B1-4674-AD44-FAF9EC9A5F21}" srcOrd="0" destOrd="0" presId="urn:microsoft.com/office/officeart/2005/8/layout/chevron2"/>
    <dgm:cxn modelId="{6BCE2D31-A3B7-43E5-8CAC-ACB87692BA76}" type="presParOf" srcId="{29AEA7A3-F2F0-49A1-B4CF-8A252C3687DE}" destId="{3211DC4C-D7EF-4195-8746-094AE2BF57C8}" srcOrd="1" destOrd="0" presId="urn:microsoft.com/office/officeart/2005/8/layout/chevron2"/>
    <dgm:cxn modelId="{1CFD7CC9-5834-44FF-AAFC-56F5CC76FF94}" type="presParOf" srcId="{464F00CD-328B-4F5A-AFD9-371038B56EA6}" destId="{A387161F-BF19-42A1-A109-BF1F1624C670}" srcOrd="5" destOrd="0" presId="urn:microsoft.com/office/officeart/2005/8/layout/chevron2"/>
    <dgm:cxn modelId="{23078ACC-06C9-4F87-8B83-3F32DDA16300}" type="presParOf" srcId="{464F00CD-328B-4F5A-AFD9-371038B56EA6}" destId="{7915F1B3-2372-4E9D-A12A-22457A37BF78}" srcOrd="6" destOrd="0" presId="urn:microsoft.com/office/officeart/2005/8/layout/chevron2"/>
    <dgm:cxn modelId="{D53E5333-766E-464E-88C0-C8BBA3FA6DF8}" type="presParOf" srcId="{7915F1B3-2372-4E9D-A12A-22457A37BF78}" destId="{A8692617-CA42-4FFE-92F9-BDD2B69BC01E}" srcOrd="0" destOrd="0" presId="urn:microsoft.com/office/officeart/2005/8/layout/chevron2"/>
    <dgm:cxn modelId="{CE7DD608-5EB3-4C63-898F-3477AEDE0476}" type="presParOf" srcId="{7915F1B3-2372-4E9D-A12A-22457A37BF78}" destId="{BD71BF15-95F4-4042-B94B-D40868935AC3}" srcOrd="1" destOrd="0" presId="urn:microsoft.com/office/officeart/2005/8/layout/chevron2"/>
    <dgm:cxn modelId="{C2C0EA7C-8D60-47A0-91DB-DD10B9DFD5F3}" type="presParOf" srcId="{464F00CD-328B-4F5A-AFD9-371038B56EA6}" destId="{EC611784-647C-4487-8E60-9DB7BE4517D9}" srcOrd="7" destOrd="0" presId="urn:microsoft.com/office/officeart/2005/8/layout/chevron2"/>
    <dgm:cxn modelId="{661A28BF-8B9C-4C82-BB4A-05F9C77CFF3B}" type="presParOf" srcId="{464F00CD-328B-4F5A-AFD9-371038B56EA6}" destId="{B758AEBE-1FF2-4D16-8762-684530DAA438}" srcOrd="8" destOrd="0" presId="urn:microsoft.com/office/officeart/2005/8/layout/chevron2"/>
    <dgm:cxn modelId="{17BC9FB1-9B06-49C9-898A-AFA59F58DCAB}" type="presParOf" srcId="{B758AEBE-1FF2-4D16-8762-684530DAA438}" destId="{2A9D8052-A610-422E-94E1-792D8C54A953}" srcOrd="0" destOrd="0" presId="urn:microsoft.com/office/officeart/2005/8/layout/chevron2"/>
    <dgm:cxn modelId="{8BFC0C9C-1EF7-4E0D-9DB7-26C042CA0BCF}" type="presParOf" srcId="{B758AEBE-1FF2-4D16-8762-684530DAA438}" destId="{FE30FAE5-CBD3-4537-913E-1E56EBC95EF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AAB0C-DBB8-4818-8B1B-20843B96EA74}">
      <dsp:nvSpPr>
        <dsp:cNvPr id="0" name=""/>
        <dsp:cNvSpPr/>
      </dsp:nvSpPr>
      <dsp:spPr>
        <a:xfrm rot="5400000">
          <a:off x="-171280" y="176630"/>
          <a:ext cx="1141867" cy="79930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Analyze &amp; Identify Deltas</a:t>
          </a:r>
          <a:endParaRPr lang="en-US" sz="900" kern="1200" dirty="0"/>
        </a:p>
      </dsp:txBody>
      <dsp:txXfrm rot="-5400000">
        <a:off x="1" y="405002"/>
        <a:ext cx="799306" cy="342561"/>
      </dsp:txXfrm>
    </dsp:sp>
    <dsp:sp modelId="{DDF80F7A-AE43-45DC-8A52-B540689A278C}">
      <dsp:nvSpPr>
        <dsp:cNvPr id="0" name=""/>
        <dsp:cNvSpPr/>
      </dsp:nvSpPr>
      <dsp:spPr>
        <a:xfrm rot="5400000">
          <a:off x="2512439" y="-1707781"/>
          <a:ext cx="742213" cy="416847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 Product Specification </a:t>
          </a:r>
          <a:endParaRPr lang="en-US" sz="900" kern="1200" dirty="0"/>
        </a:p>
        <a:p>
          <a:pPr marL="57150" lvl="1" indent="-57150" algn="l" defTabSz="400050">
            <a:lnSpc>
              <a:spcPct val="90000"/>
            </a:lnSpc>
            <a:spcBef>
              <a:spcPct val="0"/>
            </a:spcBef>
            <a:spcAft>
              <a:spcPct val="15000"/>
            </a:spcAft>
            <a:buChar char="••"/>
          </a:pPr>
          <a:r>
            <a:rPr lang="en-US" sz="900" kern="1200" dirty="0" smtClean="0"/>
            <a:t> Product Lookup</a:t>
          </a:r>
          <a:endParaRPr lang="en-US" sz="900" kern="1200" dirty="0"/>
        </a:p>
        <a:p>
          <a:pPr marL="57150" lvl="1" indent="-57150" algn="l" defTabSz="400050">
            <a:lnSpc>
              <a:spcPct val="90000"/>
            </a:lnSpc>
            <a:spcBef>
              <a:spcPct val="0"/>
            </a:spcBef>
            <a:spcAft>
              <a:spcPct val="15000"/>
            </a:spcAft>
            <a:buChar char="••"/>
          </a:pPr>
          <a:r>
            <a:rPr lang="en-US" sz="900" kern="1200" dirty="0" smtClean="0"/>
            <a:t> Rating Algorithm</a:t>
          </a:r>
          <a:endParaRPr lang="en-US" sz="900" kern="1200" dirty="0"/>
        </a:p>
        <a:p>
          <a:pPr marL="57150" lvl="1" indent="-57150" algn="l" defTabSz="400050">
            <a:lnSpc>
              <a:spcPct val="90000"/>
            </a:lnSpc>
            <a:spcBef>
              <a:spcPct val="0"/>
            </a:spcBef>
            <a:spcAft>
              <a:spcPct val="15000"/>
            </a:spcAft>
            <a:buChar char="••"/>
          </a:pPr>
          <a:r>
            <a:rPr lang="en-US" sz="900" kern="1200" dirty="0" smtClean="0"/>
            <a:t> UW Rules and Tasks</a:t>
          </a:r>
          <a:endParaRPr lang="en-US" sz="900" kern="1200" dirty="0"/>
        </a:p>
        <a:p>
          <a:pPr marL="57150" lvl="1" indent="-57150" algn="l" defTabSz="400050">
            <a:lnSpc>
              <a:spcPct val="90000"/>
            </a:lnSpc>
            <a:spcBef>
              <a:spcPct val="0"/>
            </a:spcBef>
            <a:spcAft>
              <a:spcPct val="15000"/>
            </a:spcAft>
            <a:buChar char="••"/>
          </a:pPr>
          <a:r>
            <a:rPr lang="en-US" sz="900" kern="1200" dirty="0" smtClean="0"/>
            <a:t> Forms</a:t>
          </a:r>
          <a:endParaRPr lang="en-US" sz="900" kern="1200" dirty="0"/>
        </a:p>
      </dsp:txBody>
      <dsp:txXfrm rot="-5400000">
        <a:off x="799307" y="41583"/>
        <a:ext cx="4132246" cy="669749"/>
      </dsp:txXfrm>
    </dsp:sp>
    <dsp:sp modelId="{AFAB4F54-5198-4B67-A65D-A8BFBB8CD507}">
      <dsp:nvSpPr>
        <dsp:cNvPr id="0" name=""/>
        <dsp:cNvSpPr/>
      </dsp:nvSpPr>
      <dsp:spPr>
        <a:xfrm rot="5400000">
          <a:off x="-171280" y="1202085"/>
          <a:ext cx="1141867" cy="79930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Map</a:t>
          </a:r>
          <a:endParaRPr lang="en-US" sz="900" kern="1200" dirty="0"/>
        </a:p>
      </dsp:txBody>
      <dsp:txXfrm rot="-5400000">
        <a:off x="1" y="1430457"/>
        <a:ext cx="799306" cy="342561"/>
      </dsp:txXfrm>
    </dsp:sp>
    <dsp:sp modelId="{EC1063CD-5C40-420A-996F-BDDD6972F75A}">
      <dsp:nvSpPr>
        <dsp:cNvPr id="0" name=""/>
        <dsp:cNvSpPr/>
      </dsp:nvSpPr>
      <dsp:spPr>
        <a:xfrm rot="5400000">
          <a:off x="2512439" y="-682326"/>
          <a:ext cx="742213" cy="416847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 Map the themes – Subthemes in EKM to the deltas. </a:t>
          </a:r>
          <a:endParaRPr lang="en-US" sz="1000" kern="1200" dirty="0"/>
        </a:p>
      </dsp:txBody>
      <dsp:txXfrm rot="-5400000">
        <a:off x="799307" y="1067038"/>
        <a:ext cx="4132246" cy="669749"/>
      </dsp:txXfrm>
    </dsp:sp>
    <dsp:sp modelId="{D8E48F22-19B1-4674-AD44-FAF9EC9A5F21}">
      <dsp:nvSpPr>
        <dsp:cNvPr id="0" name=""/>
        <dsp:cNvSpPr/>
      </dsp:nvSpPr>
      <dsp:spPr>
        <a:xfrm rot="5400000">
          <a:off x="-171280" y="2227540"/>
          <a:ext cx="1141867" cy="79930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Update/Create</a:t>
          </a:r>
          <a:endParaRPr lang="en-US" sz="900" kern="1200" dirty="0"/>
        </a:p>
      </dsp:txBody>
      <dsp:txXfrm rot="-5400000">
        <a:off x="1" y="2455912"/>
        <a:ext cx="799306" cy="342561"/>
      </dsp:txXfrm>
    </dsp:sp>
    <dsp:sp modelId="{3211DC4C-D7EF-4195-8746-094AE2BF57C8}">
      <dsp:nvSpPr>
        <dsp:cNvPr id="0" name=""/>
        <dsp:cNvSpPr/>
      </dsp:nvSpPr>
      <dsp:spPr>
        <a:xfrm rot="5400000">
          <a:off x="2512439" y="343128"/>
          <a:ext cx="742213" cy="416847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User Stories</a:t>
          </a:r>
          <a:endParaRPr lang="en-US" sz="1000" kern="1200" dirty="0"/>
        </a:p>
        <a:p>
          <a:pPr marL="57150" lvl="1" indent="-57150" algn="l" defTabSz="444500">
            <a:lnSpc>
              <a:spcPct val="90000"/>
            </a:lnSpc>
            <a:spcBef>
              <a:spcPct val="0"/>
            </a:spcBef>
            <a:spcAft>
              <a:spcPct val="15000"/>
            </a:spcAft>
            <a:buChar char="••"/>
          </a:pPr>
          <a:r>
            <a:rPr lang="en-US" sz="1000" kern="1200" dirty="0" smtClean="0"/>
            <a:t>Validation Criteria</a:t>
          </a:r>
          <a:endParaRPr lang="en-US" sz="1000" kern="1200" dirty="0"/>
        </a:p>
      </dsp:txBody>
      <dsp:txXfrm rot="-5400000">
        <a:off x="799307" y="2092492"/>
        <a:ext cx="4132246" cy="669749"/>
      </dsp:txXfrm>
    </dsp:sp>
    <dsp:sp modelId="{A8692617-CA42-4FFE-92F9-BDD2B69BC01E}">
      <dsp:nvSpPr>
        <dsp:cNvPr id="0" name=""/>
        <dsp:cNvSpPr/>
      </dsp:nvSpPr>
      <dsp:spPr>
        <a:xfrm rot="5400000">
          <a:off x="-171280" y="3252995"/>
          <a:ext cx="1141867" cy="79930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Reviews</a:t>
          </a:r>
          <a:endParaRPr lang="en-US" sz="900" kern="1200" dirty="0"/>
        </a:p>
      </dsp:txBody>
      <dsp:txXfrm rot="-5400000">
        <a:off x="1" y="3481367"/>
        <a:ext cx="799306" cy="342561"/>
      </dsp:txXfrm>
    </dsp:sp>
    <dsp:sp modelId="{BD71BF15-95F4-4042-B94B-D40868935AC3}">
      <dsp:nvSpPr>
        <dsp:cNvPr id="0" name=""/>
        <dsp:cNvSpPr/>
      </dsp:nvSpPr>
      <dsp:spPr>
        <a:xfrm rot="5400000">
          <a:off x="2512439" y="1368583"/>
          <a:ext cx="742213" cy="416847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Offshore Peer reviews</a:t>
          </a:r>
          <a:endParaRPr lang="en-US" sz="1000" kern="1200" dirty="0"/>
        </a:p>
        <a:p>
          <a:pPr marL="57150" lvl="1" indent="-57150" algn="l" defTabSz="444500">
            <a:lnSpc>
              <a:spcPct val="90000"/>
            </a:lnSpc>
            <a:spcBef>
              <a:spcPct val="0"/>
            </a:spcBef>
            <a:spcAft>
              <a:spcPct val="15000"/>
            </a:spcAft>
            <a:buChar char="••"/>
          </a:pPr>
          <a:r>
            <a:rPr lang="en-US" sz="1000" kern="1200" dirty="0" smtClean="0"/>
            <a:t>Onshore Peer Reviews</a:t>
          </a:r>
          <a:endParaRPr lang="en-US" sz="1000" kern="1200" dirty="0"/>
        </a:p>
        <a:p>
          <a:pPr marL="57150" lvl="1" indent="-57150" algn="l" defTabSz="444500">
            <a:lnSpc>
              <a:spcPct val="90000"/>
            </a:lnSpc>
            <a:spcBef>
              <a:spcPct val="0"/>
            </a:spcBef>
            <a:spcAft>
              <a:spcPct val="15000"/>
            </a:spcAft>
            <a:buChar char="••"/>
          </a:pPr>
          <a:r>
            <a:rPr lang="en-US" sz="1000" kern="1200" dirty="0" smtClean="0"/>
            <a:t>Stakeholder Reviews</a:t>
          </a:r>
          <a:endParaRPr lang="en-US" sz="1000" kern="1200" dirty="0"/>
        </a:p>
      </dsp:txBody>
      <dsp:txXfrm rot="-5400000">
        <a:off x="799307" y="3117947"/>
        <a:ext cx="4132246" cy="669749"/>
      </dsp:txXfrm>
    </dsp:sp>
    <dsp:sp modelId="{2A9D8052-A610-422E-94E1-792D8C54A953}">
      <dsp:nvSpPr>
        <dsp:cNvPr id="0" name=""/>
        <dsp:cNvSpPr/>
      </dsp:nvSpPr>
      <dsp:spPr>
        <a:xfrm rot="5400000">
          <a:off x="-171280" y="4278450"/>
          <a:ext cx="1141867" cy="79930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Other Activities</a:t>
          </a:r>
          <a:endParaRPr lang="en-US" sz="900" kern="1200" dirty="0"/>
        </a:p>
      </dsp:txBody>
      <dsp:txXfrm rot="-5400000">
        <a:off x="1" y="4506822"/>
        <a:ext cx="799306" cy="342561"/>
      </dsp:txXfrm>
    </dsp:sp>
    <dsp:sp modelId="{FE30FAE5-CBD3-4537-913E-1E56EBC95EFE}">
      <dsp:nvSpPr>
        <dsp:cNvPr id="0" name=""/>
        <dsp:cNvSpPr/>
      </dsp:nvSpPr>
      <dsp:spPr>
        <a:xfrm rot="5400000">
          <a:off x="2512439" y="2394037"/>
          <a:ext cx="742213" cy="416847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EKM/Agenda </a:t>
          </a:r>
          <a:endParaRPr lang="en-US" sz="1000" kern="1200" dirty="0"/>
        </a:p>
        <a:p>
          <a:pPr marL="57150" lvl="1" indent="-57150" algn="l" defTabSz="444500">
            <a:lnSpc>
              <a:spcPct val="90000"/>
            </a:lnSpc>
            <a:spcBef>
              <a:spcPct val="0"/>
            </a:spcBef>
            <a:spcAft>
              <a:spcPct val="15000"/>
            </a:spcAft>
            <a:buChar char="••"/>
          </a:pPr>
          <a:r>
            <a:rPr lang="en-US" sz="1000" kern="1200" dirty="0" smtClean="0"/>
            <a:t>RTC, QC</a:t>
          </a:r>
          <a:endParaRPr lang="en-US" sz="1000" kern="1200" dirty="0"/>
        </a:p>
        <a:p>
          <a:pPr marL="57150" lvl="1" indent="-57150" algn="l" defTabSz="444500">
            <a:lnSpc>
              <a:spcPct val="90000"/>
            </a:lnSpc>
            <a:spcBef>
              <a:spcPct val="0"/>
            </a:spcBef>
            <a:spcAft>
              <a:spcPct val="15000"/>
            </a:spcAft>
            <a:buChar char="••"/>
          </a:pPr>
          <a:r>
            <a:rPr lang="en-US" sz="1000" kern="1200" dirty="0" smtClean="0"/>
            <a:t>Trackers, Actuals and Backlog Updation</a:t>
          </a:r>
          <a:endParaRPr lang="en-US" sz="1000" kern="1200" dirty="0"/>
        </a:p>
        <a:p>
          <a:pPr marL="57150" lvl="1" indent="-57150" algn="l" defTabSz="444500">
            <a:lnSpc>
              <a:spcPct val="90000"/>
            </a:lnSpc>
            <a:spcBef>
              <a:spcPct val="0"/>
            </a:spcBef>
            <a:spcAft>
              <a:spcPct val="15000"/>
            </a:spcAft>
            <a:buChar char="••"/>
          </a:pPr>
          <a:r>
            <a:rPr lang="en-US" sz="1000" kern="1200" dirty="0" smtClean="0"/>
            <a:t>TP Reviews</a:t>
          </a:r>
          <a:endParaRPr lang="en-US" sz="1000" kern="1200" dirty="0"/>
        </a:p>
      </dsp:txBody>
      <dsp:txXfrm rot="-5400000">
        <a:off x="799307" y="4143401"/>
        <a:ext cx="4132246" cy="6697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1810" name="Rectangle 2"/>
          <p:cNvSpPr>
            <a:spLocks noGrp="1" noChangeArrowheads="1"/>
          </p:cNvSpPr>
          <p:nvPr>
            <p:ph type="hdr" sz="quarter"/>
          </p:nvPr>
        </p:nvSpPr>
        <p:spPr bwMode="auto">
          <a:xfrm>
            <a:off x="0" y="142875"/>
            <a:ext cx="3946525" cy="277813"/>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7551" eaLnBrk="0" hangingPunct="0">
              <a:lnSpc>
                <a:spcPct val="100000"/>
              </a:lnSpc>
              <a:spcBef>
                <a:spcPct val="50000"/>
              </a:spcBef>
              <a:buClrTx/>
              <a:buSzTx/>
              <a:buFontTx/>
              <a:buNone/>
              <a:defRPr sz="1800" b="0">
                <a:solidFill>
                  <a:schemeClr val="tx1"/>
                </a:solidFill>
                <a:latin typeface="Arial" charset="0"/>
              </a:defRPr>
            </a:lvl1pPr>
          </a:lstStyle>
          <a:p>
            <a:pPr>
              <a:defRPr/>
            </a:pPr>
            <a:endParaRPr lang="en-US"/>
          </a:p>
        </p:txBody>
      </p:sp>
      <p:sp>
        <p:nvSpPr>
          <p:cNvPr id="631811" name="Rectangle 3"/>
          <p:cNvSpPr>
            <a:spLocks noGrp="1" noChangeArrowheads="1"/>
          </p:cNvSpPr>
          <p:nvPr>
            <p:ph type="dt" sz="quarter" idx="1"/>
          </p:nvPr>
        </p:nvSpPr>
        <p:spPr bwMode="auto">
          <a:xfrm>
            <a:off x="5154613" y="142875"/>
            <a:ext cx="3946525" cy="277813"/>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defTabSz="917551" eaLnBrk="0" hangingPunct="0">
              <a:lnSpc>
                <a:spcPct val="100000"/>
              </a:lnSpc>
              <a:spcBef>
                <a:spcPct val="50000"/>
              </a:spcBef>
              <a:buClrTx/>
              <a:buSzTx/>
              <a:buFontTx/>
              <a:buNone/>
              <a:defRPr sz="1800" b="0">
                <a:solidFill>
                  <a:schemeClr val="tx1"/>
                </a:solidFill>
                <a:latin typeface="Arial" charset="0"/>
              </a:defRPr>
            </a:lvl1pPr>
          </a:lstStyle>
          <a:p>
            <a:pPr>
              <a:defRPr/>
            </a:pPr>
            <a:endParaRPr lang="en-US"/>
          </a:p>
        </p:txBody>
      </p:sp>
      <p:sp>
        <p:nvSpPr>
          <p:cNvPr id="631812" name="Rectangle 4"/>
          <p:cNvSpPr>
            <a:spLocks noGrp="1" noChangeArrowheads="1"/>
          </p:cNvSpPr>
          <p:nvPr>
            <p:ph type="ftr" sz="quarter" idx="2"/>
          </p:nvPr>
        </p:nvSpPr>
        <p:spPr bwMode="auto">
          <a:xfrm>
            <a:off x="0" y="6446838"/>
            <a:ext cx="3946525" cy="276225"/>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l" defTabSz="917551" eaLnBrk="0" hangingPunct="0">
              <a:lnSpc>
                <a:spcPct val="100000"/>
              </a:lnSpc>
              <a:spcBef>
                <a:spcPct val="50000"/>
              </a:spcBef>
              <a:buClrTx/>
              <a:buSzTx/>
              <a:buFontTx/>
              <a:buNone/>
              <a:defRPr sz="1800" b="0">
                <a:solidFill>
                  <a:schemeClr val="tx1"/>
                </a:solidFill>
                <a:latin typeface="Arial" charset="0"/>
              </a:defRPr>
            </a:lvl1pPr>
          </a:lstStyle>
          <a:p>
            <a:pPr>
              <a:defRPr/>
            </a:pPr>
            <a:endParaRPr lang="en-US"/>
          </a:p>
        </p:txBody>
      </p:sp>
      <p:sp>
        <p:nvSpPr>
          <p:cNvPr id="631813" name="Rectangle 5"/>
          <p:cNvSpPr>
            <a:spLocks noGrp="1" noChangeArrowheads="1"/>
          </p:cNvSpPr>
          <p:nvPr>
            <p:ph type="sldNum" sz="quarter" idx="3"/>
          </p:nvPr>
        </p:nvSpPr>
        <p:spPr bwMode="auto">
          <a:xfrm>
            <a:off x="5154613" y="6446838"/>
            <a:ext cx="3946525" cy="276225"/>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defTabSz="917551" eaLnBrk="0" hangingPunct="0">
              <a:lnSpc>
                <a:spcPct val="100000"/>
              </a:lnSpc>
              <a:spcBef>
                <a:spcPct val="50000"/>
              </a:spcBef>
              <a:buClrTx/>
              <a:buSzTx/>
              <a:buFontTx/>
              <a:buNone/>
              <a:defRPr sz="1800" b="0">
                <a:solidFill>
                  <a:schemeClr val="tx1"/>
                </a:solidFill>
                <a:latin typeface="Arial" charset="0"/>
              </a:defRPr>
            </a:lvl1pPr>
          </a:lstStyle>
          <a:p>
            <a:pPr>
              <a:defRPr/>
            </a:pPr>
            <a:fld id="{EDCA0DB5-86D1-4322-AD25-D4578DF05BCA}" type="slidenum">
              <a:rPr lang="en-US"/>
              <a:pPr>
                <a:defRPr/>
              </a:pPr>
              <a:t>‹#›</a:t>
            </a:fld>
            <a:endParaRPr lang="en-US"/>
          </a:p>
        </p:txBody>
      </p:sp>
    </p:spTree>
    <p:extLst>
      <p:ext uri="{BB962C8B-B14F-4D97-AF65-F5344CB8AC3E}">
        <p14:creationId xmlns:p14="http://schemas.microsoft.com/office/powerpoint/2010/main" val="3661998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46525" cy="334963"/>
          </a:xfrm>
          <a:prstGeom prst="rect">
            <a:avLst/>
          </a:prstGeom>
          <a:noFill/>
          <a:ln w="9525">
            <a:noFill/>
            <a:miter lim="800000"/>
            <a:headEnd/>
            <a:tailEnd/>
          </a:ln>
          <a:effectLst/>
        </p:spPr>
        <p:txBody>
          <a:bodyPr vert="horz" wrap="square" lIns="90689" tIns="45346" rIns="90689" bIns="45346" numCol="1" anchor="t" anchorCtr="0" compatLnSpc="1">
            <a:prstTxWarp prst="textNoShape">
              <a:avLst/>
            </a:prstTxWarp>
          </a:bodyPr>
          <a:lstStyle>
            <a:lvl1pPr algn="l" defTabSz="890842" eaLnBrk="0" hangingPunct="0">
              <a:lnSpc>
                <a:spcPct val="100000"/>
              </a:lnSpc>
              <a:spcBef>
                <a:spcPct val="0"/>
              </a:spcBef>
              <a:buClrTx/>
              <a:buSzTx/>
              <a:buFontTx/>
              <a:buNone/>
              <a:defRPr sz="1800" b="0">
                <a:solidFill>
                  <a:schemeClr val="tx1"/>
                </a:solidFill>
                <a:latin typeface="Arial" charset="0"/>
              </a:defRPr>
            </a:lvl1pPr>
          </a:lstStyle>
          <a:p>
            <a:pPr>
              <a:defRPr/>
            </a:pPr>
            <a:endParaRPr lang="en-US"/>
          </a:p>
        </p:txBody>
      </p:sp>
      <p:sp>
        <p:nvSpPr>
          <p:cNvPr id="5123" name="Rectangle 3"/>
          <p:cNvSpPr>
            <a:spLocks noGrp="1" noChangeArrowheads="1"/>
          </p:cNvSpPr>
          <p:nvPr>
            <p:ph type="dt" idx="1"/>
          </p:nvPr>
        </p:nvSpPr>
        <p:spPr bwMode="auto">
          <a:xfrm>
            <a:off x="5154613" y="0"/>
            <a:ext cx="3946525" cy="334963"/>
          </a:xfrm>
          <a:prstGeom prst="rect">
            <a:avLst/>
          </a:prstGeom>
          <a:noFill/>
          <a:ln w="9525">
            <a:noFill/>
            <a:miter lim="800000"/>
            <a:headEnd/>
            <a:tailEnd/>
          </a:ln>
          <a:effectLst/>
        </p:spPr>
        <p:txBody>
          <a:bodyPr vert="horz" wrap="square" lIns="90689" tIns="45346" rIns="90689" bIns="45346" numCol="1" anchor="t" anchorCtr="0" compatLnSpc="1">
            <a:prstTxWarp prst="textNoShape">
              <a:avLst/>
            </a:prstTxWarp>
          </a:bodyPr>
          <a:lstStyle>
            <a:lvl1pPr algn="r" defTabSz="890842" eaLnBrk="0" hangingPunct="0">
              <a:lnSpc>
                <a:spcPct val="100000"/>
              </a:lnSpc>
              <a:spcBef>
                <a:spcPct val="0"/>
              </a:spcBef>
              <a:buClrTx/>
              <a:buSzTx/>
              <a:buFontTx/>
              <a:buNone/>
              <a:defRPr sz="1800" b="0">
                <a:solidFill>
                  <a:schemeClr val="tx1"/>
                </a:solidFill>
                <a:latin typeface="Arial"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2843213" y="522288"/>
            <a:ext cx="3427412" cy="2570162"/>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1231900" y="3262313"/>
            <a:ext cx="6637338" cy="3073400"/>
          </a:xfrm>
          <a:prstGeom prst="rect">
            <a:avLst/>
          </a:prstGeom>
          <a:noFill/>
          <a:ln w="9525">
            <a:noFill/>
            <a:miter lim="800000"/>
            <a:headEnd/>
            <a:tailEnd/>
          </a:ln>
          <a:effectLst/>
        </p:spPr>
        <p:txBody>
          <a:bodyPr vert="horz" wrap="square" lIns="90689" tIns="45346" rIns="90689" bIns="4534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6523038"/>
            <a:ext cx="3946525" cy="334962"/>
          </a:xfrm>
          <a:prstGeom prst="rect">
            <a:avLst/>
          </a:prstGeom>
          <a:noFill/>
          <a:ln w="9525">
            <a:noFill/>
            <a:miter lim="800000"/>
            <a:headEnd/>
            <a:tailEnd/>
          </a:ln>
          <a:effectLst/>
        </p:spPr>
        <p:txBody>
          <a:bodyPr vert="horz" wrap="square" lIns="90689" tIns="45346" rIns="90689" bIns="45346" numCol="1" anchor="b" anchorCtr="0" compatLnSpc="1">
            <a:prstTxWarp prst="textNoShape">
              <a:avLst/>
            </a:prstTxWarp>
          </a:bodyPr>
          <a:lstStyle>
            <a:lvl1pPr algn="l" defTabSz="890842" eaLnBrk="0" hangingPunct="0">
              <a:lnSpc>
                <a:spcPct val="100000"/>
              </a:lnSpc>
              <a:spcBef>
                <a:spcPct val="0"/>
              </a:spcBef>
              <a:buClrTx/>
              <a:buSzTx/>
              <a:buFontTx/>
              <a:buNone/>
              <a:defRPr sz="1800" b="0">
                <a:solidFill>
                  <a:schemeClr val="tx1"/>
                </a:solidFill>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154613" y="6523038"/>
            <a:ext cx="3946525" cy="334962"/>
          </a:xfrm>
          <a:prstGeom prst="rect">
            <a:avLst/>
          </a:prstGeom>
          <a:noFill/>
          <a:ln w="9525">
            <a:noFill/>
            <a:miter lim="800000"/>
            <a:headEnd/>
            <a:tailEnd/>
          </a:ln>
          <a:effectLst/>
        </p:spPr>
        <p:txBody>
          <a:bodyPr vert="horz" wrap="square" lIns="90689" tIns="45346" rIns="90689" bIns="45346" numCol="1" anchor="b" anchorCtr="0" compatLnSpc="1">
            <a:prstTxWarp prst="textNoShape">
              <a:avLst/>
            </a:prstTxWarp>
          </a:bodyPr>
          <a:lstStyle>
            <a:lvl1pPr algn="r" defTabSz="890842" eaLnBrk="0" hangingPunct="0">
              <a:lnSpc>
                <a:spcPct val="100000"/>
              </a:lnSpc>
              <a:spcBef>
                <a:spcPct val="0"/>
              </a:spcBef>
              <a:buClrTx/>
              <a:buSzTx/>
              <a:buFontTx/>
              <a:buNone/>
              <a:defRPr sz="1800" b="0">
                <a:solidFill>
                  <a:schemeClr val="tx1"/>
                </a:solidFill>
                <a:latin typeface="Arial" charset="0"/>
              </a:defRPr>
            </a:lvl1pPr>
          </a:lstStyle>
          <a:p>
            <a:pPr>
              <a:defRPr/>
            </a:pPr>
            <a:fld id="{DE2CE887-F952-478D-8693-AC5A3F921D8C}" type="slidenum">
              <a:rPr lang="en-US"/>
              <a:pPr>
                <a:defRPr/>
              </a:pPr>
              <a:t>‹#›</a:t>
            </a:fld>
            <a:endParaRPr lang="en-US"/>
          </a:p>
        </p:txBody>
      </p:sp>
    </p:spTree>
    <p:extLst>
      <p:ext uri="{BB962C8B-B14F-4D97-AF65-F5344CB8AC3E}">
        <p14:creationId xmlns:p14="http://schemas.microsoft.com/office/powerpoint/2010/main" val="34677854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pPr defTabSz="890588"/>
            <a:fld id="{760F0C79-7F02-4659-B076-A99C0F6F453E}" type="slidenum">
              <a:rPr lang="en-US" smtClean="0"/>
              <a:pPr defTabSz="890588"/>
              <a:t>0</a:t>
            </a:fld>
            <a:endParaRPr lang="en-US"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prstClr val="black"/>
              </a:buClr>
              <a:defRPr/>
            </a:pPr>
            <a:fld id="{DE2CE887-F952-478D-8693-AC5A3F921D8C}" type="slidenum">
              <a:rPr lang="en-US" smtClean="0">
                <a:solidFill>
                  <a:prstClr val="black"/>
                </a:solidFill>
              </a:rPr>
              <a:pPr>
                <a:buClr>
                  <a:prstClr val="black"/>
                </a:buClr>
                <a:defRPr/>
              </a:pPr>
              <a:t>9</a:t>
            </a:fld>
            <a:endParaRPr lang="en-US">
              <a:solidFill>
                <a:prstClr val="black"/>
              </a:solidFill>
            </a:endParaRPr>
          </a:p>
        </p:txBody>
      </p:sp>
    </p:spTree>
    <p:extLst>
      <p:ext uri="{BB962C8B-B14F-4D97-AF65-F5344CB8AC3E}">
        <p14:creationId xmlns:p14="http://schemas.microsoft.com/office/powerpoint/2010/main" val="3867724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prstClr val="black"/>
              </a:buClr>
              <a:defRPr/>
            </a:pPr>
            <a:fld id="{DE2CE887-F952-478D-8693-AC5A3F921D8C}" type="slidenum">
              <a:rPr lang="en-US" smtClean="0">
                <a:solidFill>
                  <a:prstClr val="black"/>
                </a:solidFill>
              </a:rPr>
              <a:pPr>
                <a:buClr>
                  <a:prstClr val="black"/>
                </a:buClr>
                <a:defRPr/>
              </a:pPr>
              <a:t>10</a:t>
            </a:fld>
            <a:endParaRPr lang="en-US">
              <a:solidFill>
                <a:prstClr val="black"/>
              </a:solidFill>
            </a:endParaRPr>
          </a:p>
        </p:txBody>
      </p:sp>
    </p:spTree>
    <p:extLst>
      <p:ext uri="{BB962C8B-B14F-4D97-AF65-F5344CB8AC3E}">
        <p14:creationId xmlns:p14="http://schemas.microsoft.com/office/powerpoint/2010/main" val="3867724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prstClr val="black"/>
              </a:buClr>
              <a:defRPr/>
            </a:pPr>
            <a:fld id="{DE2CE887-F952-478D-8693-AC5A3F921D8C}" type="slidenum">
              <a:rPr lang="en-US" smtClean="0">
                <a:solidFill>
                  <a:prstClr val="black"/>
                </a:solidFill>
              </a:rPr>
              <a:pPr>
                <a:buClr>
                  <a:prstClr val="black"/>
                </a:buClr>
                <a:defRPr/>
              </a:pPr>
              <a:t>11</a:t>
            </a:fld>
            <a:endParaRPr lang="en-US">
              <a:solidFill>
                <a:prstClr val="black"/>
              </a:solidFill>
            </a:endParaRPr>
          </a:p>
        </p:txBody>
      </p:sp>
    </p:spTree>
    <p:extLst>
      <p:ext uri="{BB962C8B-B14F-4D97-AF65-F5344CB8AC3E}">
        <p14:creationId xmlns:p14="http://schemas.microsoft.com/office/powerpoint/2010/main" val="3867724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prstClr val="black"/>
              </a:buClr>
              <a:defRPr/>
            </a:pPr>
            <a:fld id="{DE2CE887-F952-478D-8693-AC5A3F921D8C}" type="slidenum">
              <a:rPr lang="en-US" smtClean="0">
                <a:solidFill>
                  <a:prstClr val="black"/>
                </a:solidFill>
              </a:rPr>
              <a:pPr>
                <a:buClr>
                  <a:prstClr val="black"/>
                </a:buClr>
                <a:defRPr/>
              </a:pPr>
              <a:t>12</a:t>
            </a:fld>
            <a:endParaRPr lang="en-US">
              <a:solidFill>
                <a:prstClr val="black"/>
              </a:solidFill>
            </a:endParaRPr>
          </a:p>
        </p:txBody>
      </p:sp>
    </p:spTree>
    <p:extLst>
      <p:ext uri="{BB962C8B-B14F-4D97-AF65-F5344CB8AC3E}">
        <p14:creationId xmlns:p14="http://schemas.microsoft.com/office/powerpoint/2010/main" val="3867724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prstClr val="black"/>
              </a:buClr>
              <a:defRPr/>
            </a:pPr>
            <a:fld id="{DE2CE887-F952-478D-8693-AC5A3F921D8C}" type="slidenum">
              <a:rPr lang="en-US" smtClean="0">
                <a:solidFill>
                  <a:prstClr val="black"/>
                </a:solidFill>
              </a:rPr>
              <a:pPr>
                <a:buClr>
                  <a:prstClr val="black"/>
                </a:buClr>
                <a:defRPr/>
              </a:pPr>
              <a:t>14</a:t>
            </a:fld>
            <a:endParaRPr lang="en-US">
              <a:solidFill>
                <a:prstClr val="black"/>
              </a:solidFill>
            </a:endParaRPr>
          </a:p>
        </p:txBody>
      </p:sp>
    </p:spTree>
    <p:extLst>
      <p:ext uri="{BB962C8B-B14F-4D97-AF65-F5344CB8AC3E}">
        <p14:creationId xmlns:p14="http://schemas.microsoft.com/office/powerpoint/2010/main" val="3867724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pPr defTabSz="890588"/>
            <a:fld id="{760F0C79-7F02-4659-B076-A99C0F6F453E}" type="slidenum">
              <a:rPr lang="en-US" smtClean="0"/>
              <a:pPr defTabSz="890588"/>
              <a:t>18</a:t>
            </a:fld>
            <a:endParaRPr lang="en-US"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a:t>
            </a:r>
            <a:r>
              <a:rPr lang="en-US" baseline="0" dirty="0" smtClean="0"/>
              <a:t> : A contract of Insurance.</a:t>
            </a:r>
          </a:p>
          <a:p>
            <a:r>
              <a:rPr lang="en-US" baseline="0" dirty="0" smtClean="0"/>
              <a:t>Driver : People covered under a policy. </a:t>
            </a:r>
          </a:p>
          <a:p>
            <a:r>
              <a:rPr lang="en-US" baseline="0" dirty="0" smtClean="0"/>
              <a:t>Vehicle: Vehicles covered under a policy.</a:t>
            </a:r>
          </a:p>
          <a:p>
            <a:r>
              <a:rPr lang="en-US" baseline="0" dirty="0" smtClean="0"/>
              <a:t>Coverages: </a:t>
            </a:r>
            <a:endParaRPr lang="en-US" dirty="0"/>
          </a:p>
        </p:txBody>
      </p:sp>
      <p:sp>
        <p:nvSpPr>
          <p:cNvPr id="4" name="Slide Number Placeholder 3"/>
          <p:cNvSpPr>
            <a:spLocks noGrp="1"/>
          </p:cNvSpPr>
          <p:nvPr>
            <p:ph type="sldNum" sz="quarter" idx="10"/>
          </p:nvPr>
        </p:nvSpPr>
        <p:spPr/>
        <p:txBody>
          <a:bodyPr/>
          <a:lstStyle/>
          <a:p>
            <a:pPr>
              <a:defRPr/>
            </a:pPr>
            <a:fld id="{DE2CE887-F952-478D-8693-AC5A3F921D8C}" type="slidenum">
              <a:rPr lang="en-US" smtClean="0"/>
              <a:pPr>
                <a:defRPr/>
              </a:pPr>
              <a:t>1</a:t>
            </a:fld>
            <a:endParaRPr lang="en-US"/>
          </a:p>
        </p:txBody>
      </p:sp>
    </p:spTree>
    <p:extLst>
      <p:ext uri="{BB962C8B-B14F-4D97-AF65-F5344CB8AC3E}">
        <p14:creationId xmlns:p14="http://schemas.microsoft.com/office/powerpoint/2010/main" val="3867724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E2CE887-F952-478D-8693-AC5A3F921D8C}" type="slidenum">
              <a:rPr lang="en-US" smtClean="0"/>
              <a:pPr>
                <a:defRPr/>
              </a:pPr>
              <a:t>2</a:t>
            </a:fld>
            <a:endParaRPr lang="en-US"/>
          </a:p>
        </p:txBody>
      </p:sp>
    </p:spTree>
    <p:extLst>
      <p:ext uri="{BB962C8B-B14F-4D97-AF65-F5344CB8AC3E}">
        <p14:creationId xmlns:p14="http://schemas.microsoft.com/office/powerpoint/2010/main" val="3867724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prstClr val="black"/>
              </a:buClr>
              <a:defRPr/>
            </a:pPr>
            <a:fld id="{DE2CE887-F952-478D-8693-AC5A3F921D8C}" type="slidenum">
              <a:rPr lang="en-US" smtClean="0">
                <a:solidFill>
                  <a:prstClr val="black"/>
                </a:solidFill>
              </a:rPr>
              <a:pPr>
                <a:buClr>
                  <a:prstClr val="black"/>
                </a:buClr>
                <a:defRPr/>
              </a:pPr>
              <a:t>3</a:t>
            </a:fld>
            <a:endParaRPr lang="en-US">
              <a:solidFill>
                <a:prstClr val="black"/>
              </a:solidFill>
            </a:endParaRPr>
          </a:p>
        </p:txBody>
      </p:sp>
    </p:spTree>
    <p:extLst>
      <p:ext uri="{BB962C8B-B14F-4D97-AF65-F5344CB8AC3E}">
        <p14:creationId xmlns:p14="http://schemas.microsoft.com/office/powerpoint/2010/main" val="3867724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prstClr val="black"/>
              </a:buClr>
              <a:defRPr/>
            </a:pPr>
            <a:fld id="{DE2CE887-F952-478D-8693-AC5A3F921D8C}" type="slidenum">
              <a:rPr lang="en-US" smtClean="0">
                <a:solidFill>
                  <a:prstClr val="black"/>
                </a:solidFill>
              </a:rPr>
              <a:pPr>
                <a:buClr>
                  <a:prstClr val="black"/>
                </a:buClr>
                <a:defRPr/>
              </a:pPr>
              <a:t>4</a:t>
            </a:fld>
            <a:endParaRPr lang="en-US">
              <a:solidFill>
                <a:prstClr val="black"/>
              </a:solidFill>
            </a:endParaRPr>
          </a:p>
        </p:txBody>
      </p:sp>
    </p:spTree>
    <p:extLst>
      <p:ext uri="{BB962C8B-B14F-4D97-AF65-F5344CB8AC3E}">
        <p14:creationId xmlns:p14="http://schemas.microsoft.com/office/powerpoint/2010/main" val="3867724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prstClr val="black"/>
              </a:buClr>
              <a:defRPr/>
            </a:pPr>
            <a:fld id="{DE2CE887-F952-478D-8693-AC5A3F921D8C}" type="slidenum">
              <a:rPr lang="en-US" smtClean="0">
                <a:solidFill>
                  <a:prstClr val="black"/>
                </a:solidFill>
              </a:rPr>
              <a:pPr>
                <a:buClr>
                  <a:prstClr val="black"/>
                </a:buClr>
                <a:defRPr/>
              </a:pPr>
              <a:t>5</a:t>
            </a:fld>
            <a:endParaRPr lang="en-US">
              <a:solidFill>
                <a:prstClr val="black"/>
              </a:solidFill>
            </a:endParaRPr>
          </a:p>
        </p:txBody>
      </p:sp>
    </p:spTree>
    <p:extLst>
      <p:ext uri="{BB962C8B-B14F-4D97-AF65-F5344CB8AC3E}">
        <p14:creationId xmlns:p14="http://schemas.microsoft.com/office/powerpoint/2010/main" val="3867724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prstClr val="black"/>
              </a:buClr>
              <a:defRPr/>
            </a:pPr>
            <a:fld id="{DE2CE887-F952-478D-8693-AC5A3F921D8C}" type="slidenum">
              <a:rPr lang="en-US" smtClean="0">
                <a:solidFill>
                  <a:prstClr val="black"/>
                </a:solidFill>
              </a:rPr>
              <a:pPr>
                <a:buClr>
                  <a:prstClr val="black"/>
                </a:buClr>
                <a:defRPr/>
              </a:pPr>
              <a:t>6</a:t>
            </a:fld>
            <a:endParaRPr lang="en-US">
              <a:solidFill>
                <a:prstClr val="black"/>
              </a:solidFill>
            </a:endParaRPr>
          </a:p>
        </p:txBody>
      </p:sp>
    </p:spTree>
    <p:extLst>
      <p:ext uri="{BB962C8B-B14F-4D97-AF65-F5344CB8AC3E}">
        <p14:creationId xmlns:p14="http://schemas.microsoft.com/office/powerpoint/2010/main" val="3867724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prstClr val="black"/>
              </a:buClr>
              <a:defRPr/>
            </a:pPr>
            <a:fld id="{DE2CE887-F952-478D-8693-AC5A3F921D8C}" type="slidenum">
              <a:rPr lang="en-US" smtClean="0">
                <a:solidFill>
                  <a:prstClr val="black"/>
                </a:solidFill>
              </a:rPr>
              <a:pPr>
                <a:buClr>
                  <a:prstClr val="black"/>
                </a:buClr>
                <a:defRPr/>
              </a:pPr>
              <a:t>7</a:t>
            </a:fld>
            <a:endParaRPr lang="en-US">
              <a:solidFill>
                <a:prstClr val="black"/>
              </a:solidFill>
            </a:endParaRPr>
          </a:p>
        </p:txBody>
      </p:sp>
    </p:spTree>
    <p:extLst>
      <p:ext uri="{BB962C8B-B14F-4D97-AF65-F5344CB8AC3E}">
        <p14:creationId xmlns:p14="http://schemas.microsoft.com/office/powerpoint/2010/main" val="3867724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prstClr val="black"/>
              </a:buClr>
              <a:defRPr/>
            </a:pPr>
            <a:fld id="{DE2CE887-F952-478D-8693-AC5A3F921D8C}" type="slidenum">
              <a:rPr lang="en-US" smtClean="0">
                <a:solidFill>
                  <a:prstClr val="black"/>
                </a:solidFill>
              </a:rPr>
              <a:pPr>
                <a:buClr>
                  <a:prstClr val="black"/>
                </a:buClr>
                <a:defRPr/>
              </a:pPr>
              <a:t>8</a:t>
            </a:fld>
            <a:endParaRPr lang="en-US">
              <a:solidFill>
                <a:prstClr val="black"/>
              </a:solidFill>
            </a:endParaRPr>
          </a:p>
        </p:txBody>
      </p:sp>
    </p:spTree>
    <p:extLst>
      <p:ext uri="{BB962C8B-B14F-4D97-AF65-F5344CB8AC3E}">
        <p14:creationId xmlns:p14="http://schemas.microsoft.com/office/powerpoint/2010/main" val="3867724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93" descr="DEL_COL"/>
          <p:cNvPicPr>
            <a:picLocks noChangeAspect="1" noChangeArrowheads="1"/>
          </p:cNvPicPr>
          <p:nvPr/>
        </p:nvPicPr>
        <p:blipFill>
          <a:blip r:embed="rId2" cstate="print"/>
          <a:srcRect/>
          <a:stretch>
            <a:fillRect/>
          </a:stretch>
        </p:blipFill>
        <p:spPr bwMode="gray">
          <a:xfrm>
            <a:off x="892175" y="6021388"/>
            <a:ext cx="1462088" cy="273050"/>
          </a:xfrm>
          <a:prstGeom prst="rect">
            <a:avLst/>
          </a:prstGeom>
          <a:noFill/>
          <a:ln w="9525">
            <a:noFill/>
            <a:miter lim="800000"/>
            <a:headEnd/>
            <a:tailEnd/>
          </a:ln>
        </p:spPr>
      </p:pic>
      <p:sp>
        <p:nvSpPr>
          <p:cNvPr id="5" name="Rectangle 2"/>
          <p:cNvSpPr>
            <a:spLocks noChangeArrowheads="1"/>
          </p:cNvSpPr>
          <p:nvPr/>
        </p:nvSpPr>
        <p:spPr bwMode="gray">
          <a:xfrm>
            <a:off x="585788" y="776288"/>
            <a:ext cx="7972425" cy="4795837"/>
          </a:xfrm>
          <a:prstGeom prst="rect">
            <a:avLst/>
          </a:prstGeom>
          <a:solidFill>
            <a:schemeClr val="bg1"/>
          </a:solidFill>
          <a:ln w="19050" algn="ctr">
            <a:solidFill>
              <a:schemeClr val="accent1"/>
            </a:solidFill>
            <a:miter lim="800000"/>
            <a:headEnd/>
            <a:tailEnd/>
          </a:ln>
          <a:effectLst/>
        </p:spPr>
        <p:txBody>
          <a:bodyPr lIns="90000" tIns="90000" rIns="90000" bIns="90000" anchor="ctr"/>
          <a:lstStyle/>
          <a:p>
            <a:pPr marL="119063" indent="-119063" eaLnBrk="0" hangingPunct="0">
              <a:lnSpc>
                <a:spcPct val="100000"/>
              </a:lnSpc>
              <a:buClrTx/>
              <a:buSzTx/>
              <a:buFontTx/>
              <a:buNone/>
              <a:defRPr/>
            </a:pPr>
            <a:endParaRPr lang="en-US" sz="1100" b="1"/>
          </a:p>
        </p:txBody>
      </p:sp>
      <p:sp>
        <p:nvSpPr>
          <p:cNvPr id="6" name="Rectangle 94"/>
          <p:cNvSpPr>
            <a:spLocks noChangeArrowheads="1"/>
          </p:cNvSpPr>
          <p:nvPr/>
        </p:nvSpPr>
        <p:spPr bwMode="gray">
          <a:xfrm>
            <a:off x="892175" y="1077913"/>
            <a:ext cx="762000" cy="958850"/>
          </a:xfrm>
          <a:prstGeom prst="rect">
            <a:avLst/>
          </a:prstGeom>
          <a:solidFill>
            <a:srgbClr val="8CA3D1">
              <a:alpha val="50000"/>
            </a:srgbClr>
          </a:solidFill>
          <a:ln w="3175" algn="ctr">
            <a:noFill/>
            <a:miter lim="800000"/>
            <a:headEnd/>
            <a:tailEnd/>
          </a:ln>
          <a:effectLst/>
        </p:spPr>
        <p:txBody>
          <a:bodyPr wrap="none" lIns="0" tIns="0" rIns="0" anchor="b" anchorCtr="1"/>
          <a:lstStyle/>
          <a:p>
            <a:pPr algn="ctr" eaLnBrk="0" hangingPunct="0">
              <a:lnSpc>
                <a:spcPct val="95000"/>
              </a:lnSpc>
              <a:spcBef>
                <a:spcPct val="0"/>
              </a:spcBef>
              <a:buClrTx/>
              <a:buSzTx/>
              <a:buFontTx/>
              <a:buNone/>
              <a:defRPr/>
            </a:pPr>
            <a:r>
              <a:rPr lang="en-US" sz="1600"/>
              <a:t>Client</a:t>
            </a:r>
            <a:br>
              <a:rPr lang="en-US" sz="1600"/>
            </a:br>
            <a:r>
              <a:rPr lang="en-US" sz="1600"/>
              <a:t>logo</a:t>
            </a:r>
          </a:p>
        </p:txBody>
      </p:sp>
      <p:sp>
        <p:nvSpPr>
          <p:cNvPr id="7" name="Rectangle 95"/>
          <p:cNvSpPr>
            <a:spLocks noChangeArrowheads="1"/>
          </p:cNvSpPr>
          <p:nvPr/>
        </p:nvSpPr>
        <p:spPr bwMode="gray">
          <a:xfrm>
            <a:off x="892175" y="1077913"/>
            <a:ext cx="1546225" cy="452437"/>
          </a:xfrm>
          <a:prstGeom prst="rect">
            <a:avLst/>
          </a:prstGeom>
          <a:solidFill>
            <a:srgbClr val="8CA3D1">
              <a:alpha val="50000"/>
            </a:srgbClr>
          </a:solidFill>
          <a:ln w="3175" algn="ctr">
            <a:noFill/>
            <a:miter lim="800000"/>
            <a:headEnd/>
            <a:tailEnd/>
          </a:ln>
          <a:effectLst/>
        </p:spPr>
        <p:txBody>
          <a:bodyPr wrap="none" lIns="0" tIns="0" rIns="0" bIns="0" anchor="ctr" anchorCtr="1"/>
          <a:lstStyle/>
          <a:p>
            <a:pPr algn="ctr" eaLnBrk="0" hangingPunct="0">
              <a:lnSpc>
                <a:spcPct val="95000"/>
              </a:lnSpc>
              <a:spcBef>
                <a:spcPct val="0"/>
              </a:spcBef>
              <a:buClrTx/>
              <a:buSzTx/>
              <a:buFontTx/>
              <a:buNone/>
              <a:defRPr/>
            </a:pPr>
            <a:r>
              <a:rPr lang="en-US" sz="1600"/>
              <a:t>Client logo</a:t>
            </a:r>
          </a:p>
        </p:txBody>
      </p:sp>
      <p:sp>
        <p:nvSpPr>
          <p:cNvPr id="3700739" name="Rectangle 3"/>
          <p:cNvSpPr>
            <a:spLocks noGrp="1" noChangeArrowheads="1"/>
          </p:cNvSpPr>
          <p:nvPr>
            <p:ph type="ctrTitle" sz="quarter"/>
          </p:nvPr>
        </p:nvSpPr>
        <p:spPr>
          <a:xfrm>
            <a:off x="892175" y="2695575"/>
            <a:ext cx="6581775" cy="549275"/>
          </a:xfrm>
          <a:ln algn="ctr"/>
        </p:spPr>
        <p:txBody>
          <a:bodyPr/>
          <a:lstStyle>
            <a:lvl1pPr>
              <a:lnSpc>
                <a:spcPts val="3200"/>
              </a:lnSpc>
              <a:spcBef>
                <a:spcPct val="100000"/>
              </a:spcBef>
              <a:buClr>
                <a:schemeClr val="tx2"/>
              </a:buClr>
              <a:buSzPct val="85000"/>
              <a:buFont typeface="Wingdings" pitchFamily="2" charset="2"/>
              <a:buNone/>
              <a:defRPr sz="2800"/>
            </a:lvl1pPr>
          </a:lstStyle>
          <a:p>
            <a:r>
              <a:rPr lang="en-US"/>
              <a:t>Click to edit Mast</a:t>
            </a:r>
            <a:br>
              <a:rPr lang="en-US"/>
            </a:br>
            <a:r>
              <a:rPr lang="en-US"/>
              <a:t>er title style</a:t>
            </a:r>
          </a:p>
        </p:txBody>
      </p:sp>
      <p:sp>
        <p:nvSpPr>
          <p:cNvPr id="3700740" name="Rectangle 4"/>
          <p:cNvSpPr>
            <a:spLocks noGrp="1" noChangeArrowheads="1"/>
          </p:cNvSpPr>
          <p:nvPr>
            <p:ph type="subTitle" sz="quarter" idx="1"/>
          </p:nvPr>
        </p:nvSpPr>
        <p:spPr>
          <a:xfrm>
            <a:off x="892175" y="3516313"/>
            <a:ext cx="6583363" cy="439737"/>
          </a:xfrm>
          <a:ln/>
        </p:spPr>
        <p:txBody>
          <a:bodyPr/>
          <a:lstStyle>
            <a:lvl1pPr>
              <a:lnSpc>
                <a:spcPts val="2400"/>
              </a:lnSpc>
              <a:spcBef>
                <a:spcPct val="15000"/>
              </a:spcBef>
              <a:buClrTx/>
              <a:defRPr sz="1800" b="1"/>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3213" y="407988"/>
            <a:ext cx="2084387" cy="5881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050" y="407988"/>
            <a:ext cx="6100763" cy="5881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407988"/>
            <a:ext cx="8337550" cy="3651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1154113"/>
            <a:ext cx="4092575"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154113"/>
            <a:ext cx="4092575"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050" y="1154113"/>
            <a:ext cx="409257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154113"/>
            <a:ext cx="409257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3213" y="407988"/>
            <a:ext cx="2084387" cy="5881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050" y="407988"/>
            <a:ext cx="6100763" cy="5881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invGray">
          <a:xfrm>
            <a:off x="585788" y="776288"/>
            <a:ext cx="7972425" cy="4795837"/>
          </a:xfrm>
          <a:prstGeom prst="rect">
            <a:avLst/>
          </a:prstGeom>
          <a:solidFill>
            <a:schemeClr val="bg1"/>
          </a:solidFill>
          <a:ln w="19050" algn="ctr">
            <a:solidFill>
              <a:schemeClr val="accent1"/>
            </a:solidFill>
            <a:miter lim="800000"/>
            <a:headEnd/>
            <a:tailEnd/>
          </a:ln>
          <a:effectLst/>
        </p:spPr>
        <p:txBody>
          <a:bodyPr lIns="90000" tIns="90000" rIns="90000" bIns="90000" anchor="ctr"/>
          <a:lstStyle/>
          <a:p>
            <a:pPr marL="119063" indent="-119063" eaLnBrk="0" hangingPunct="0">
              <a:lnSpc>
                <a:spcPct val="100000"/>
              </a:lnSpc>
              <a:buClrTx/>
              <a:buSzTx/>
              <a:buFontTx/>
              <a:buNone/>
              <a:defRPr/>
            </a:pPr>
            <a:endParaRPr lang="en-US" sz="1100" b="1"/>
          </a:p>
        </p:txBody>
      </p:sp>
      <p:pic>
        <p:nvPicPr>
          <p:cNvPr id="5"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83" t="1840" b="59741"/>
          <a:stretch>
            <a:fillRect/>
          </a:stretch>
        </p:blipFill>
        <p:spPr bwMode="gray">
          <a:xfrm>
            <a:off x="895350" y="6019800"/>
            <a:ext cx="1454150" cy="276225"/>
          </a:xfrm>
          <a:prstGeom prst="rect">
            <a:avLst/>
          </a:prstGeom>
          <a:noFill/>
          <a:ln w="9525">
            <a:noFill/>
            <a:miter lim="800000"/>
            <a:headEnd/>
            <a:tailEnd/>
          </a:ln>
        </p:spPr>
      </p:pic>
      <p:sp>
        <p:nvSpPr>
          <p:cNvPr id="96259" name="MSTSHP_03"/>
          <p:cNvSpPr>
            <a:spLocks noGrp="1" noChangeArrowheads="1"/>
          </p:cNvSpPr>
          <p:nvPr>
            <p:ph type="ctrTitle" sz="quarter"/>
          </p:nvPr>
        </p:nvSpPr>
        <p:spPr>
          <a:xfrm>
            <a:off x="892175" y="2695575"/>
            <a:ext cx="6581775" cy="549275"/>
          </a:xfrm>
          <a:ln algn="ctr"/>
        </p:spPr>
        <p:txBody>
          <a:bodyPr/>
          <a:lstStyle>
            <a:lvl1pPr>
              <a:lnSpc>
                <a:spcPts val="4000"/>
              </a:lnSpc>
              <a:spcBef>
                <a:spcPct val="100000"/>
              </a:spcBef>
              <a:buClr>
                <a:schemeClr val="tx2"/>
              </a:buClr>
              <a:buSzPct val="85000"/>
              <a:buFont typeface="Wingdings" pitchFamily="2" charset="2"/>
              <a:buNone/>
              <a:defRPr sz="2800"/>
            </a:lvl1pPr>
          </a:lstStyle>
          <a:p>
            <a:r>
              <a:rPr lang="en-US"/>
              <a:t>Click to edit Master title style</a:t>
            </a:r>
          </a:p>
        </p:txBody>
      </p:sp>
      <p:sp>
        <p:nvSpPr>
          <p:cNvPr id="96260" name="MSTSHP_04"/>
          <p:cNvSpPr>
            <a:spLocks noGrp="1" noChangeArrowheads="1"/>
          </p:cNvSpPr>
          <p:nvPr>
            <p:ph type="subTitle" sz="quarter" idx="1"/>
          </p:nvPr>
        </p:nvSpPr>
        <p:spPr>
          <a:xfrm>
            <a:off x="892175" y="3516313"/>
            <a:ext cx="6583363" cy="439737"/>
          </a:xfrm>
          <a:ln/>
        </p:spPr>
        <p:txBody>
          <a:bodyPr/>
          <a:lstStyle>
            <a:lvl1pPr>
              <a:lnSpc>
                <a:spcPts val="2800"/>
              </a:lnSpc>
              <a:spcBef>
                <a:spcPct val="15000"/>
              </a:spcBef>
              <a:buClrTx/>
              <a:defRPr sz="2000" b="1"/>
            </a:lvl1pPr>
          </a:lstStyle>
          <a:p>
            <a:r>
              <a:rPr lang="en-US"/>
              <a:t>Click to edit Master subtitle style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050" y="1154113"/>
            <a:ext cx="409257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154113"/>
            <a:ext cx="409257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3213" y="407988"/>
            <a:ext cx="2084387" cy="5881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050" y="407988"/>
            <a:ext cx="6100763" cy="5881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050" y="1154113"/>
            <a:ext cx="409257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154113"/>
            <a:ext cx="409257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pic>
        <p:nvPicPr>
          <p:cNvPr id="1026" name="Picture 49" descr="DEL_COL"/>
          <p:cNvPicPr>
            <a:picLocks noChangeAspect="1" noChangeArrowheads="1"/>
          </p:cNvPicPr>
          <p:nvPr/>
        </p:nvPicPr>
        <p:blipFill>
          <a:blip r:embed="rId15" cstate="print"/>
          <a:srcRect/>
          <a:stretch>
            <a:fillRect/>
          </a:stretch>
        </p:blipFill>
        <p:spPr bwMode="gray">
          <a:xfrm>
            <a:off x="396875" y="6534150"/>
            <a:ext cx="887413" cy="165100"/>
          </a:xfrm>
          <a:prstGeom prst="rect">
            <a:avLst/>
          </a:prstGeom>
          <a:noFill/>
          <a:ln w="9525">
            <a:noFill/>
            <a:miter lim="800000"/>
            <a:headEnd/>
            <a:tailEnd/>
          </a:ln>
        </p:spPr>
      </p:pic>
      <p:sp>
        <p:nvSpPr>
          <p:cNvPr id="1027" name="Rectangle 2"/>
          <p:cNvSpPr>
            <a:spLocks noGrp="1" noChangeArrowheads="1"/>
          </p:cNvSpPr>
          <p:nvPr>
            <p:ph type="title"/>
          </p:nvPr>
        </p:nvSpPr>
        <p:spPr bwMode="gray">
          <a:xfrm>
            <a:off x="400050" y="407988"/>
            <a:ext cx="833755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gray">
          <a:xfrm>
            <a:off x="400050" y="1154113"/>
            <a:ext cx="8337550"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699717" name="Text Box 5"/>
          <p:cNvSpPr txBox="1">
            <a:spLocks noChangeArrowheads="1"/>
          </p:cNvSpPr>
          <p:nvPr/>
        </p:nvSpPr>
        <p:spPr bwMode="gray">
          <a:xfrm>
            <a:off x="4386263" y="6615113"/>
            <a:ext cx="373062" cy="19367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spcBef>
                <a:spcPct val="0"/>
              </a:spcBef>
              <a:buSzPct val="65000"/>
              <a:defRPr/>
            </a:pPr>
            <a:r>
              <a:rPr lang="en-US"/>
              <a:t>- </a:t>
            </a:r>
            <a:fld id="{256833C9-D6D5-4A26-8A72-E1F229601463}" type="slidenum">
              <a:rPr lang="en-US"/>
              <a:pPr algn="ctr" eaLnBrk="0" hangingPunct="0">
                <a:lnSpc>
                  <a:spcPct val="106000"/>
                </a:lnSpc>
                <a:spcBef>
                  <a:spcPct val="0"/>
                </a:spcBef>
                <a:buSzPct val="65000"/>
                <a:defRPr/>
              </a:pPr>
              <a:t>‹#›</a:t>
            </a:fld>
            <a:r>
              <a:rPr lang="en-US"/>
              <a:t> -</a:t>
            </a:r>
          </a:p>
        </p:txBody>
      </p:sp>
    </p:spTree>
  </p:cSld>
  <p:clrMap bg1="lt1" tx1="dk1" bg2="lt2" tx2="dk2" accent1="accent1" accent2="accent2" accent3="accent3" accent4="accent4" accent5="accent5" accent6="accent6" hlink="hlink" folHlink="folHlink"/>
  <p:sldLayoutIdLst>
    <p:sldLayoutId id="2147484294"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 id="2147484272" r:id="rId13"/>
  </p:sldLayoutIdLst>
  <p:hf sldNum="0" hdr="0" ft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chemeClr val="tx1"/>
          </a:solidFill>
          <a:latin typeface="Arial" charset="0"/>
        </a:defRPr>
      </a:lvl6pPr>
      <a:lvl7pPr marL="914400" algn="l" rtl="0" fontAlgn="base">
        <a:spcBef>
          <a:spcPct val="0"/>
        </a:spcBef>
        <a:spcAft>
          <a:spcPct val="0"/>
        </a:spcAft>
        <a:defRPr sz="2400" b="1">
          <a:solidFill>
            <a:schemeClr val="tx1"/>
          </a:solidFill>
          <a:latin typeface="Arial" charset="0"/>
        </a:defRPr>
      </a:lvl7pPr>
      <a:lvl8pPr marL="1371600" algn="l" rtl="0" fontAlgn="base">
        <a:spcBef>
          <a:spcPct val="0"/>
        </a:spcBef>
        <a:spcAft>
          <a:spcPct val="0"/>
        </a:spcAft>
        <a:defRPr sz="2400" b="1">
          <a:solidFill>
            <a:schemeClr val="tx1"/>
          </a:solidFill>
          <a:latin typeface="Arial" charset="0"/>
        </a:defRPr>
      </a:lvl8pPr>
      <a:lvl9pPr marL="1828800" algn="l" rtl="0" fontAlgn="base">
        <a:spcBef>
          <a:spcPct val="0"/>
        </a:spcBef>
        <a:spcAft>
          <a:spcPct val="0"/>
        </a:spcAft>
        <a:defRPr sz="2400" b="1">
          <a:solidFill>
            <a:schemeClr val="tx1"/>
          </a:solidFill>
          <a:latin typeface="Arial" charset="0"/>
        </a:defRPr>
      </a:lvl9pPr>
    </p:titleStyle>
    <p:bodyStyle>
      <a:lvl1pPr marL="342900" indent="-342900" algn="l" rtl="0" eaLnBrk="0" fontAlgn="base" hangingPunct="0">
        <a:lnSpc>
          <a:spcPct val="106000"/>
        </a:lnSpc>
        <a:spcBef>
          <a:spcPct val="40000"/>
        </a:spcBef>
        <a:spcAft>
          <a:spcPct val="0"/>
        </a:spcAft>
        <a:buClr>
          <a:schemeClr val="tx1"/>
        </a:buClr>
        <a:buFont typeface="Wingdings" pitchFamily="2" charset="2"/>
        <a:buChar char="•"/>
        <a:defRPr sz="1600">
          <a:solidFill>
            <a:schemeClr val="tx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pitchFamily="2" charset="2"/>
        <a:buChar char="§"/>
        <a:defRPr sz="1600">
          <a:solidFill>
            <a:schemeClr val="tx1"/>
          </a:solidFill>
          <a:latin typeface="+mn-lt"/>
        </a:defRPr>
      </a:lvl2pPr>
      <a:lvl3pPr marL="457200" indent="-228600" algn="l" rtl="0" eaLnBrk="0" fontAlgn="base" hangingPunct="0">
        <a:lnSpc>
          <a:spcPct val="106000"/>
        </a:lnSpc>
        <a:spcBef>
          <a:spcPct val="20000"/>
        </a:spcBef>
        <a:spcAft>
          <a:spcPct val="0"/>
        </a:spcAft>
        <a:buClr>
          <a:schemeClr val="tx1"/>
        </a:buClr>
        <a:buFont typeface="Arial" charset="0"/>
        <a:buChar char="–"/>
        <a:defRPr sz="1400">
          <a:solidFill>
            <a:schemeClr val="tx1"/>
          </a:solidFill>
          <a:latin typeface="+mn-lt"/>
        </a:defRPr>
      </a:lvl3pPr>
      <a:lvl4pPr marL="681038" indent="-222250" algn="l" rtl="0" eaLnBrk="0" fontAlgn="base" hangingPunct="0">
        <a:lnSpc>
          <a:spcPct val="106000"/>
        </a:lnSpc>
        <a:spcBef>
          <a:spcPct val="20000"/>
        </a:spcBef>
        <a:spcAft>
          <a:spcPct val="0"/>
        </a:spcAft>
        <a:buClr>
          <a:schemeClr val="tx1"/>
        </a:buClr>
        <a:buChar char="•"/>
        <a:defRPr sz="1400">
          <a:solidFill>
            <a:schemeClr val="tx1"/>
          </a:solidFill>
          <a:latin typeface="+mn-lt"/>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defRPr>
      </a:lvl5pPr>
      <a:lvl6pPr marL="2179638" indent="-236538" algn="l" rtl="0" fontAlgn="base">
        <a:spcBef>
          <a:spcPct val="20000"/>
        </a:spcBef>
        <a:spcAft>
          <a:spcPct val="0"/>
        </a:spcAft>
        <a:buClr>
          <a:schemeClr val="tx1"/>
        </a:buClr>
        <a:buChar char="–"/>
        <a:defRPr sz="1200">
          <a:solidFill>
            <a:schemeClr val="tx1"/>
          </a:solidFill>
          <a:latin typeface="+mn-lt"/>
        </a:defRPr>
      </a:lvl6pPr>
      <a:lvl7pPr marL="2636838" indent="-236538" algn="l" rtl="0" fontAlgn="base">
        <a:spcBef>
          <a:spcPct val="20000"/>
        </a:spcBef>
        <a:spcAft>
          <a:spcPct val="0"/>
        </a:spcAft>
        <a:buClr>
          <a:schemeClr val="tx1"/>
        </a:buClr>
        <a:buChar char="–"/>
        <a:defRPr sz="1200">
          <a:solidFill>
            <a:schemeClr val="tx1"/>
          </a:solidFill>
          <a:latin typeface="+mn-lt"/>
        </a:defRPr>
      </a:lvl7pPr>
      <a:lvl8pPr marL="3094038" indent="-236538" algn="l" rtl="0" fontAlgn="base">
        <a:spcBef>
          <a:spcPct val="20000"/>
        </a:spcBef>
        <a:spcAft>
          <a:spcPct val="0"/>
        </a:spcAft>
        <a:buClr>
          <a:schemeClr val="tx1"/>
        </a:buClr>
        <a:buChar char="–"/>
        <a:defRPr sz="1200">
          <a:solidFill>
            <a:schemeClr val="tx1"/>
          </a:solidFill>
          <a:latin typeface="+mn-lt"/>
        </a:defRPr>
      </a:lvl8pPr>
      <a:lvl9pPr marL="3551238" indent="-236538" algn="l" rtl="0" fontAlgn="base">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gray">
          <a:xfrm>
            <a:off x="400050" y="407988"/>
            <a:ext cx="8337550" cy="365125"/>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gray">
          <a:xfrm>
            <a:off x="400050" y="1154113"/>
            <a:ext cx="8337550"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713042" name="Line 18"/>
          <p:cNvSpPr>
            <a:spLocks noChangeShapeType="1"/>
          </p:cNvSpPr>
          <p:nvPr/>
        </p:nvSpPr>
        <p:spPr bwMode="gray">
          <a:xfrm>
            <a:off x="401638" y="803275"/>
            <a:ext cx="8335962" cy="0"/>
          </a:xfrm>
          <a:prstGeom prst="line">
            <a:avLst/>
          </a:prstGeom>
          <a:noFill/>
          <a:ln w="28575">
            <a:solidFill>
              <a:schemeClr val="accent1"/>
            </a:solidFill>
            <a:round/>
            <a:headEnd/>
            <a:tailEnd/>
          </a:ln>
          <a:effectLst/>
        </p:spPr>
        <p:txBody>
          <a:bodyPr wrap="none" anchor="ctr"/>
          <a:lstStyle/>
          <a:p>
            <a:pPr algn="ctr" eaLnBrk="0" hangingPunct="0">
              <a:lnSpc>
                <a:spcPct val="106000"/>
              </a:lnSpc>
              <a:spcBef>
                <a:spcPct val="0"/>
              </a:spcBef>
              <a:buClrTx/>
              <a:buSzTx/>
              <a:buFontTx/>
              <a:buNone/>
              <a:defRPr/>
            </a:pPr>
            <a:endParaRPr lang="en-US" sz="1800" b="1">
              <a:solidFill>
                <a:schemeClr val="bg1"/>
              </a:solidFill>
            </a:endParaRPr>
          </a:p>
        </p:txBody>
      </p:sp>
    </p:spTree>
  </p:cSld>
  <p:clrMap bg1="dk2" tx1="lt1" bg2="dk1" tx2="lt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Lst>
  <p:hf sldNum="0" hdr="0" ftr="0" dt="0"/>
  <p:txStyles>
    <p:titleStyle>
      <a:lvl1pPr algn="l" rtl="0" eaLnBrk="0" fontAlgn="base" hangingPunct="0">
        <a:spcBef>
          <a:spcPct val="0"/>
        </a:spcBef>
        <a:spcAft>
          <a:spcPct val="0"/>
        </a:spcAft>
        <a:defRPr sz="2400" b="1">
          <a:solidFill>
            <a:srgbClr val="000000"/>
          </a:solidFill>
          <a:latin typeface="+mj-lt"/>
          <a:ea typeface="+mj-ea"/>
          <a:cs typeface="+mj-cs"/>
        </a:defRPr>
      </a:lvl1pPr>
      <a:lvl2pPr algn="l" rtl="0" eaLnBrk="0" fontAlgn="base" hangingPunct="0">
        <a:spcBef>
          <a:spcPct val="0"/>
        </a:spcBef>
        <a:spcAft>
          <a:spcPct val="0"/>
        </a:spcAft>
        <a:defRPr sz="2400" b="1">
          <a:solidFill>
            <a:srgbClr val="000000"/>
          </a:solidFill>
          <a:latin typeface="Arial" charset="0"/>
        </a:defRPr>
      </a:lvl2pPr>
      <a:lvl3pPr algn="l" rtl="0" eaLnBrk="0" fontAlgn="base" hangingPunct="0">
        <a:spcBef>
          <a:spcPct val="0"/>
        </a:spcBef>
        <a:spcAft>
          <a:spcPct val="0"/>
        </a:spcAft>
        <a:defRPr sz="2400" b="1">
          <a:solidFill>
            <a:srgbClr val="000000"/>
          </a:solidFill>
          <a:latin typeface="Arial" charset="0"/>
        </a:defRPr>
      </a:lvl3pPr>
      <a:lvl4pPr algn="l" rtl="0" eaLnBrk="0" fontAlgn="base" hangingPunct="0">
        <a:spcBef>
          <a:spcPct val="0"/>
        </a:spcBef>
        <a:spcAft>
          <a:spcPct val="0"/>
        </a:spcAft>
        <a:defRPr sz="2400" b="1">
          <a:solidFill>
            <a:srgbClr val="000000"/>
          </a:solidFill>
          <a:latin typeface="Arial" charset="0"/>
        </a:defRPr>
      </a:lvl4pPr>
      <a:lvl5pPr algn="l" rtl="0" eaLnBrk="0" fontAlgn="base" hangingPunct="0">
        <a:spcBef>
          <a:spcPct val="0"/>
        </a:spcBef>
        <a:spcAft>
          <a:spcPct val="0"/>
        </a:spcAft>
        <a:defRPr sz="2400" b="1">
          <a:solidFill>
            <a:srgbClr val="000000"/>
          </a:solidFill>
          <a:latin typeface="Arial" charset="0"/>
        </a:defRPr>
      </a:lvl5pPr>
      <a:lvl6pPr marL="457200" algn="l" rtl="0" fontAlgn="base">
        <a:spcBef>
          <a:spcPct val="0"/>
        </a:spcBef>
        <a:spcAft>
          <a:spcPct val="0"/>
        </a:spcAft>
        <a:defRPr sz="2400" b="1">
          <a:solidFill>
            <a:srgbClr val="000000"/>
          </a:solidFill>
          <a:latin typeface="Arial" charset="0"/>
        </a:defRPr>
      </a:lvl6pPr>
      <a:lvl7pPr marL="914400" algn="l" rtl="0" fontAlgn="base">
        <a:spcBef>
          <a:spcPct val="0"/>
        </a:spcBef>
        <a:spcAft>
          <a:spcPct val="0"/>
        </a:spcAft>
        <a:defRPr sz="2400" b="1">
          <a:solidFill>
            <a:srgbClr val="000000"/>
          </a:solidFill>
          <a:latin typeface="Arial" charset="0"/>
        </a:defRPr>
      </a:lvl7pPr>
      <a:lvl8pPr marL="1371600" algn="l" rtl="0" fontAlgn="base">
        <a:spcBef>
          <a:spcPct val="0"/>
        </a:spcBef>
        <a:spcAft>
          <a:spcPct val="0"/>
        </a:spcAft>
        <a:defRPr sz="2400" b="1">
          <a:solidFill>
            <a:srgbClr val="000000"/>
          </a:solidFill>
          <a:latin typeface="Arial" charset="0"/>
        </a:defRPr>
      </a:lvl8pPr>
      <a:lvl9pPr marL="1828800" algn="l" rtl="0" fontAlgn="base">
        <a:spcBef>
          <a:spcPct val="0"/>
        </a:spcBef>
        <a:spcAft>
          <a:spcPct val="0"/>
        </a:spcAft>
        <a:defRPr sz="2400" b="1">
          <a:solidFill>
            <a:srgbClr val="000000"/>
          </a:solidFill>
          <a:latin typeface="Arial" charset="0"/>
        </a:defRPr>
      </a:lvl9pPr>
    </p:titleStyle>
    <p:bodyStyle>
      <a:lvl1pPr marL="342900" indent="-342900" algn="l" rtl="0" eaLnBrk="0" fontAlgn="base" hangingPunct="0">
        <a:lnSpc>
          <a:spcPct val="106000"/>
        </a:lnSpc>
        <a:spcBef>
          <a:spcPct val="40000"/>
        </a:spcBef>
        <a:spcAft>
          <a:spcPct val="0"/>
        </a:spcAft>
        <a:buClr>
          <a:schemeClr val="tx1"/>
        </a:buClr>
        <a:buSzPct val="80000"/>
        <a:buFont typeface="Wingdings" pitchFamily="2" charset="2"/>
        <a:buChar char="•"/>
        <a:defRPr sz="2000">
          <a:solidFill>
            <a:srgbClr val="000000"/>
          </a:solidFill>
          <a:latin typeface="+mn-lt"/>
          <a:ea typeface="+mn-ea"/>
          <a:cs typeface="+mn-cs"/>
        </a:defRPr>
      </a:lvl1pPr>
      <a:lvl2pPr marL="227013" indent="-225425" algn="l" rtl="0" eaLnBrk="0" fontAlgn="base" hangingPunct="0">
        <a:lnSpc>
          <a:spcPct val="106000"/>
        </a:lnSpc>
        <a:spcBef>
          <a:spcPct val="40000"/>
        </a:spcBef>
        <a:spcAft>
          <a:spcPct val="0"/>
        </a:spcAft>
        <a:buClr>
          <a:srgbClr val="000000"/>
        </a:buClr>
        <a:buFont typeface="Wingdings" pitchFamily="2" charset="2"/>
        <a:buChar char="§"/>
        <a:defRPr sz="2000">
          <a:solidFill>
            <a:srgbClr val="000000"/>
          </a:solidFill>
          <a:latin typeface="+mn-lt"/>
        </a:defRPr>
      </a:lvl2pPr>
      <a:lvl3pPr marL="457200" indent="-228600" algn="l" rtl="0" eaLnBrk="0" fontAlgn="base" hangingPunct="0">
        <a:lnSpc>
          <a:spcPct val="106000"/>
        </a:lnSpc>
        <a:spcBef>
          <a:spcPct val="40000"/>
        </a:spcBef>
        <a:spcAft>
          <a:spcPct val="0"/>
        </a:spcAft>
        <a:buClr>
          <a:srgbClr val="000000"/>
        </a:buClr>
        <a:buFont typeface="Arial" charset="0"/>
        <a:buChar char="–"/>
        <a:defRPr sz="2400">
          <a:solidFill>
            <a:srgbClr val="000000"/>
          </a:solidFill>
          <a:latin typeface="+mn-lt"/>
        </a:defRPr>
      </a:lvl3pPr>
      <a:lvl4pPr marL="696913" indent="-228600" algn="l" rtl="0" eaLnBrk="0" fontAlgn="base" hangingPunct="0">
        <a:lnSpc>
          <a:spcPct val="106000"/>
        </a:lnSpc>
        <a:spcBef>
          <a:spcPct val="20000"/>
        </a:spcBef>
        <a:spcAft>
          <a:spcPct val="0"/>
        </a:spcAft>
        <a:buClr>
          <a:srgbClr val="000000"/>
        </a:buClr>
        <a:buChar char="•"/>
        <a:defRPr sz="2000">
          <a:solidFill>
            <a:srgbClr val="000000"/>
          </a:solidFill>
          <a:latin typeface="+mn-lt"/>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defRPr>
      </a:lvl5pPr>
      <a:lvl6pPr marL="2179638" indent="-236538" algn="l" rtl="0" fontAlgn="base">
        <a:spcBef>
          <a:spcPct val="20000"/>
        </a:spcBef>
        <a:spcAft>
          <a:spcPct val="0"/>
        </a:spcAft>
        <a:buClr>
          <a:schemeClr val="tx1"/>
        </a:buClr>
        <a:buChar char="–"/>
        <a:defRPr sz="1200">
          <a:solidFill>
            <a:schemeClr val="tx1"/>
          </a:solidFill>
          <a:latin typeface="+mn-lt"/>
        </a:defRPr>
      </a:lvl6pPr>
      <a:lvl7pPr marL="2636838" indent="-236538" algn="l" rtl="0" fontAlgn="base">
        <a:spcBef>
          <a:spcPct val="20000"/>
        </a:spcBef>
        <a:spcAft>
          <a:spcPct val="0"/>
        </a:spcAft>
        <a:buClr>
          <a:schemeClr val="tx1"/>
        </a:buClr>
        <a:buChar char="–"/>
        <a:defRPr sz="1200">
          <a:solidFill>
            <a:schemeClr val="tx1"/>
          </a:solidFill>
          <a:latin typeface="+mn-lt"/>
        </a:defRPr>
      </a:lvl7pPr>
      <a:lvl8pPr marL="3094038" indent="-236538" algn="l" rtl="0" fontAlgn="base">
        <a:spcBef>
          <a:spcPct val="20000"/>
        </a:spcBef>
        <a:spcAft>
          <a:spcPct val="0"/>
        </a:spcAft>
        <a:buClr>
          <a:schemeClr val="tx1"/>
        </a:buClr>
        <a:buChar char="–"/>
        <a:defRPr sz="1200">
          <a:solidFill>
            <a:schemeClr val="tx1"/>
          </a:solidFill>
          <a:latin typeface="+mn-lt"/>
        </a:defRPr>
      </a:lvl8pPr>
      <a:lvl9pPr marL="3551238" indent="-236538" algn="l" rtl="0" fontAlgn="base">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3074" name="MSTSHP_01"/>
          <p:cNvSpPr>
            <a:spLocks noGrp="1" noChangeArrowheads="1"/>
          </p:cNvSpPr>
          <p:nvPr>
            <p:ph type="title"/>
          </p:nvPr>
        </p:nvSpPr>
        <p:spPr bwMode="invGray">
          <a:xfrm>
            <a:off x="400050" y="407988"/>
            <a:ext cx="833755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3075" name="MSTSHP_02"/>
          <p:cNvSpPr>
            <a:spLocks noGrp="1" noChangeArrowheads="1"/>
          </p:cNvSpPr>
          <p:nvPr>
            <p:ph type="body" idx="1"/>
          </p:nvPr>
        </p:nvSpPr>
        <p:spPr bwMode="invGray">
          <a:xfrm>
            <a:off x="400050" y="1154113"/>
            <a:ext cx="8337550"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5236" name="Text Box 4"/>
          <p:cNvSpPr txBox="1">
            <a:spLocks noChangeArrowheads="1"/>
          </p:cNvSpPr>
          <p:nvPr/>
        </p:nvSpPr>
        <p:spPr bwMode="invGray">
          <a:xfrm>
            <a:off x="4386263" y="6615113"/>
            <a:ext cx="373062" cy="19367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spcBef>
                <a:spcPct val="0"/>
              </a:spcBef>
              <a:buSzPct val="65000"/>
              <a:defRPr/>
            </a:pPr>
            <a:r>
              <a:rPr lang="en-US"/>
              <a:t>- </a:t>
            </a:r>
            <a:fld id="{3EDFC7FD-3926-48DB-BDF2-DE14ADB430E6}" type="slidenum">
              <a:rPr lang="en-US"/>
              <a:pPr algn="ctr" eaLnBrk="0" hangingPunct="0">
                <a:lnSpc>
                  <a:spcPct val="106000"/>
                </a:lnSpc>
                <a:spcBef>
                  <a:spcPct val="0"/>
                </a:spcBef>
                <a:buSzPct val="65000"/>
                <a:defRPr/>
              </a:pPr>
              <a:t>‹#›</a:t>
            </a:fld>
            <a:r>
              <a:rPr lang="en-US"/>
              <a:t> -</a:t>
            </a:r>
          </a:p>
        </p:txBody>
      </p:sp>
      <p:sp>
        <p:nvSpPr>
          <p:cNvPr id="95238" name="Line 6"/>
          <p:cNvSpPr>
            <a:spLocks noChangeShapeType="1"/>
          </p:cNvSpPr>
          <p:nvPr/>
        </p:nvSpPr>
        <p:spPr bwMode="invGray">
          <a:xfrm>
            <a:off x="401638" y="803275"/>
            <a:ext cx="8335962" cy="0"/>
          </a:xfrm>
          <a:prstGeom prst="line">
            <a:avLst/>
          </a:prstGeom>
          <a:noFill/>
          <a:ln w="28575">
            <a:solidFill>
              <a:schemeClr val="accent1"/>
            </a:solidFill>
            <a:round/>
            <a:headEnd/>
            <a:tailEnd/>
          </a:ln>
          <a:effectLst/>
        </p:spPr>
        <p:txBody>
          <a:bodyPr wrap="none" anchor="ctr"/>
          <a:lstStyle/>
          <a:p>
            <a:pPr eaLnBrk="0" hangingPunct="0">
              <a:lnSpc>
                <a:spcPct val="106000"/>
              </a:lnSpc>
              <a:spcBef>
                <a:spcPct val="0"/>
              </a:spcBef>
              <a:buClrTx/>
              <a:buSzTx/>
              <a:buFontTx/>
              <a:buNone/>
              <a:defRPr/>
            </a:pPr>
            <a:endParaRPr lang="en-US" sz="1400"/>
          </a:p>
        </p:txBody>
      </p:sp>
      <p:pic>
        <p:nvPicPr>
          <p:cNvPr id="3078" name="Picture 7" descr="DEL_COL"/>
          <p:cNvPicPr>
            <a:picLocks noChangeArrowheads="1"/>
          </p:cNvPicPr>
          <p:nvPr/>
        </p:nvPicPr>
        <p:blipFill>
          <a:blip r:embed="rId13" cstate="print"/>
          <a:srcRect/>
          <a:stretch>
            <a:fillRect/>
          </a:stretch>
        </p:blipFill>
        <p:spPr bwMode="gray">
          <a:xfrm>
            <a:off x="395288" y="6616700"/>
            <a:ext cx="868362" cy="165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95" r:id="rId1"/>
    <p:sldLayoutId id="2147484284" r:id="rId2"/>
    <p:sldLayoutId id="2147484285" r:id="rId3"/>
    <p:sldLayoutId id="2147484286" r:id="rId4"/>
    <p:sldLayoutId id="2147484287" r:id="rId5"/>
    <p:sldLayoutId id="2147484288" r:id="rId6"/>
    <p:sldLayoutId id="2147484289" r:id="rId7"/>
    <p:sldLayoutId id="2147484290" r:id="rId8"/>
    <p:sldLayoutId id="2147484291" r:id="rId9"/>
    <p:sldLayoutId id="2147484292" r:id="rId10"/>
    <p:sldLayoutId id="2147484293" r:id="rId11"/>
  </p:sldLayoutIdLst>
  <p:hf sldNum="0" hdr="0" ft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chemeClr val="tx1"/>
          </a:solidFill>
          <a:latin typeface="Arial" charset="0"/>
        </a:defRPr>
      </a:lvl6pPr>
      <a:lvl7pPr marL="914400" algn="l" rtl="0" fontAlgn="base">
        <a:spcBef>
          <a:spcPct val="0"/>
        </a:spcBef>
        <a:spcAft>
          <a:spcPct val="0"/>
        </a:spcAft>
        <a:defRPr sz="2400" b="1">
          <a:solidFill>
            <a:schemeClr val="tx1"/>
          </a:solidFill>
          <a:latin typeface="Arial" charset="0"/>
        </a:defRPr>
      </a:lvl7pPr>
      <a:lvl8pPr marL="1371600" algn="l" rtl="0" fontAlgn="base">
        <a:spcBef>
          <a:spcPct val="0"/>
        </a:spcBef>
        <a:spcAft>
          <a:spcPct val="0"/>
        </a:spcAft>
        <a:defRPr sz="2400" b="1">
          <a:solidFill>
            <a:schemeClr val="tx1"/>
          </a:solidFill>
          <a:latin typeface="Arial" charset="0"/>
        </a:defRPr>
      </a:lvl8pPr>
      <a:lvl9pPr marL="1828800" algn="l" rtl="0" fontAlgn="base">
        <a:spcBef>
          <a:spcPct val="0"/>
        </a:spcBef>
        <a:spcAft>
          <a:spcPct val="0"/>
        </a:spcAft>
        <a:defRPr sz="2400" b="1">
          <a:solidFill>
            <a:schemeClr val="tx1"/>
          </a:solidFill>
          <a:latin typeface="Arial" charset="0"/>
        </a:defRPr>
      </a:lvl9pPr>
    </p:titleStyle>
    <p:bodyStyle>
      <a:lvl1pPr marL="342900" indent="-342900" algn="l" rtl="0" eaLnBrk="0" fontAlgn="base" hangingPunct="0">
        <a:lnSpc>
          <a:spcPct val="106000"/>
        </a:lnSpc>
        <a:spcBef>
          <a:spcPct val="40000"/>
        </a:spcBef>
        <a:spcAft>
          <a:spcPct val="0"/>
        </a:spcAft>
        <a:buClr>
          <a:schemeClr val="tx1"/>
        </a:buClr>
        <a:buSzPct val="80000"/>
        <a:buFont typeface="Wingdings" pitchFamily="2" charset="2"/>
        <a:buChar char="•"/>
        <a:defRPr sz="3200">
          <a:solidFill>
            <a:schemeClr val="tx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2800">
          <a:solidFill>
            <a:schemeClr val="tx1"/>
          </a:solidFill>
          <a:latin typeface="+mn-lt"/>
        </a:defRPr>
      </a:lvl2pPr>
      <a:lvl3pPr marL="457200" indent="-228600" algn="l" rtl="0" eaLnBrk="0" fontAlgn="base" hangingPunct="0">
        <a:lnSpc>
          <a:spcPct val="106000"/>
        </a:lnSpc>
        <a:spcBef>
          <a:spcPct val="20000"/>
        </a:spcBef>
        <a:spcAft>
          <a:spcPct val="0"/>
        </a:spcAft>
        <a:buClr>
          <a:schemeClr val="tx1"/>
        </a:buClr>
        <a:buFont typeface="Arial" charset="0"/>
        <a:buChar char="–"/>
        <a:defRPr sz="1600">
          <a:solidFill>
            <a:schemeClr val="tx1"/>
          </a:solidFill>
          <a:latin typeface="+mn-lt"/>
        </a:defRPr>
      </a:lvl3pPr>
      <a:lvl4pPr marL="681038" indent="-222250" algn="l" rtl="0" eaLnBrk="0" fontAlgn="base" hangingPunct="0">
        <a:lnSpc>
          <a:spcPct val="106000"/>
        </a:lnSpc>
        <a:spcBef>
          <a:spcPct val="20000"/>
        </a:spcBef>
        <a:spcAft>
          <a:spcPct val="0"/>
        </a:spcAft>
        <a:buClr>
          <a:schemeClr val="tx1"/>
        </a:buClr>
        <a:buChar char="•"/>
        <a:defRPr sz="1600">
          <a:solidFill>
            <a:schemeClr val="tx1"/>
          </a:solidFill>
          <a:latin typeface="+mn-lt"/>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defRPr>
      </a:lvl5pPr>
      <a:lvl6pPr marL="2179638" indent="-236538" algn="l" rtl="0" fontAlgn="base">
        <a:spcBef>
          <a:spcPct val="20000"/>
        </a:spcBef>
        <a:spcAft>
          <a:spcPct val="0"/>
        </a:spcAft>
        <a:buClr>
          <a:schemeClr val="tx1"/>
        </a:buClr>
        <a:buChar char="–"/>
        <a:defRPr sz="1200">
          <a:solidFill>
            <a:schemeClr val="tx1"/>
          </a:solidFill>
          <a:latin typeface="+mn-lt"/>
        </a:defRPr>
      </a:lvl6pPr>
      <a:lvl7pPr marL="2636838" indent="-236538" algn="l" rtl="0" fontAlgn="base">
        <a:spcBef>
          <a:spcPct val="20000"/>
        </a:spcBef>
        <a:spcAft>
          <a:spcPct val="0"/>
        </a:spcAft>
        <a:buClr>
          <a:schemeClr val="tx1"/>
        </a:buClr>
        <a:buChar char="–"/>
        <a:defRPr sz="1200">
          <a:solidFill>
            <a:schemeClr val="tx1"/>
          </a:solidFill>
          <a:latin typeface="+mn-lt"/>
        </a:defRPr>
      </a:lvl7pPr>
      <a:lvl8pPr marL="3094038" indent="-236538" algn="l" rtl="0" fontAlgn="base">
        <a:spcBef>
          <a:spcPct val="20000"/>
        </a:spcBef>
        <a:spcAft>
          <a:spcPct val="0"/>
        </a:spcAft>
        <a:buClr>
          <a:schemeClr val="tx1"/>
        </a:buClr>
        <a:buChar char="–"/>
        <a:defRPr sz="1200">
          <a:solidFill>
            <a:schemeClr val="tx1"/>
          </a:solidFill>
          <a:latin typeface="+mn-lt"/>
        </a:defRPr>
      </a:lvl8pPr>
      <a:lvl9pPr marL="3551238" indent="-236538" algn="l" rtl="0" fontAlgn="base">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Microsoft_Word_97_-_2003_Document1.doc"/></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Rectangle 15"/>
          <p:cNvSpPr>
            <a:spLocks noChangeArrowheads="1"/>
          </p:cNvSpPr>
          <p:nvPr/>
        </p:nvSpPr>
        <p:spPr bwMode="gray">
          <a:xfrm>
            <a:off x="574675" y="765175"/>
            <a:ext cx="7972425" cy="4795838"/>
          </a:xfrm>
          <a:prstGeom prst="rect">
            <a:avLst/>
          </a:prstGeom>
          <a:noFill/>
          <a:ln w="19050" algn="ctr">
            <a:noFill/>
            <a:miter lim="800000"/>
            <a:headEnd/>
            <a:tailEnd/>
          </a:ln>
        </p:spPr>
        <p:txBody>
          <a:bodyPr lIns="90000" tIns="90000" rIns="90000" bIns="90000" anchor="ctr"/>
          <a:lstStyle/>
          <a:p>
            <a:pPr marL="119063" indent="-119063" eaLnBrk="0" hangingPunct="0">
              <a:lnSpc>
                <a:spcPct val="100000"/>
              </a:lnSpc>
              <a:buClrTx/>
              <a:buSzTx/>
              <a:buFontTx/>
              <a:buNone/>
            </a:pPr>
            <a:endParaRPr lang="en-GB" sz="1100" b="1">
              <a:solidFill>
                <a:srgbClr val="000000"/>
              </a:solidFill>
            </a:endParaRPr>
          </a:p>
        </p:txBody>
      </p:sp>
      <p:sp>
        <p:nvSpPr>
          <p:cNvPr id="6148" name="Rectangle 81"/>
          <p:cNvSpPr>
            <a:spLocks noGrp="1" noChangeArrowheads="1"/>
          </p:cNvSpPr>
          <p:nvPr>
            <p:ph type="ctrTitle"/>
          </p:nvPr>
        </p:nvSpPr>
        <p:spPr>
          <a:xfrm>
            <a:off x="899248" y="3524250"/>
            <a:ext cx="4937125" cy="344488"/>
          </a:xfrm>
        </p:spPr>
        <p:txBody>
          <a:bodyPr/>
          <a:lstStyle/>
          <a:p>
            <a:pPr eaLnBrk="1" hangingPunct="1">
              <a:lnSpc>
                <a:spcPct val="115000"/>
              </a:lnSpc>
              <a:spcBef>
                <a:spcPct val="100000"/>
              </a:spcBef>
              <a:buClr>
                <a:schemeClr val="tx2"/>
              </a:buClr>
              <a:buSzPct val="85000"/>
              <a:buFont typeface="Wingdings" pitchFamily="2" charset="2"/>
              <a:buNone/>
            </a:pPr>
            <a:r>
              <a:rPr lang="en-US" sz="1600" b="0" dirty="0" smtClean="0"/>
              <a:t/>
            </a:r>
            <a:br>
              <a:rPr lang="en-US" sz="1600" b="0" dirty="0" smtClean="0"/>
            </a:br>
            <a:r>
              <a:rPr lang="en-US" sz="1600" b="0" dirty="0" smtClean="0"/>
              <a:t/>
            </a:r>
            <a:br>
              <a:rPr lang="en-US" sz="1600" b="0" dirty="0" smtClean="0"/>
            </a:br>
            <a:endParaRPr lang="en-US" sz="1600" b="0" dirty="0" smtClean="0"/>
          </a:p>
        </p:txBody>
      </p:sp>
      <p:sp>
        <p:nvSpPr>
          <p:cNvPr id="6149" name="Rectangle 82"/>
          <p:cNvSpPr>
            <a:spLocks noGrp="1" noChangeArrowheads="1"/>
          </p:cNvSpPr>
          <p:nvPr>
            <p:ph type="subTitle" idx="1"/>
          </p:nvPr>
        </p:nvSpPr>
        <p:spPr>
          <a:xfrm>
            <a:off x="1371600" y="2716213"/>
            <a:ext cx="6400800" cy="258762"/>
          </a:xfrm>
        </p:spPr>
        <p:txBody>
          <a:bodyPr/>
          <a:lstStyle/>
          <a:p>
            <a:pPr algn="l" eaLnBrk="1" hangingPunct="1">
              <a:lnSpc>
                <a:spcPts val="2400"/>
              </a:lnSpc>
              <a:spcBef>
                <a:spcPct val="15000"/>
              </a:spcBef>
              <a:buClrTx/>
            </a:pPr>
            <a:r>
              <a:rPr lang="en-US" sz="2800" dirty="0" smtClean="0">
                <a:solidFill>
                  <a:srgbClr val="000066"/>
                </a:solidFill>
                <a:latin typeface="Calibri" pitchFamily="34" charset="0"/>
                <a:cs typeface="Calibri" pitchFamily="34" charset="0"/>
              </a:rPr>
              <a:t>AAA – NCNU Functional Training</a:t>
            </a:r>
          </a:p>
          <a:p>
            <a:pPr algn="l" eaLnBrk="1" hangingPunct="1">
              <a:lnSpc>
                <a:spcPts val="2400"/>
              </a:lnSpc>
              <a:spcBef>
                <a:spcPct val="15000"/>
              </a:spcBef>
              <a:buClrTx/>
            </a:pPr>
            <a:endParaRPr lang="en-US" sz="3600" dirty="0" smtClean="0">
              <a:solidFill>
                <a:srgbClr val="000066"/>
              </a:solidFill>
              <a:latin typeface="Calibri" pitchFamily="34" charset="0"/>
              <a:cs typeface="Calibri" pitchFamily="34" charset="0"/>
            </a:endParaRPr>
          </a:p>
          <a:p>
            <a:pPr algn="l" eaLnBrk="1" hangingPunct="1">
              <a:lnSpc>
                <a:spcPts val="2400"/>
              </a:lnSpc>
              <a:spcBef>
                <a:spcPct val="15000"/>
              </a:spcBef>
              <a:buClrTx/>
            </a:pPr>
            <a:r>
              <a:rPr lang="en-US" sz="2000" dirty="0" smtClean="0">
                <a:solidFill>
                  <a:srgbClr val="000066"/>
                </a:solidFill>
                <a:latin typeface="Calibri" pitchFamily="34" charset="0"/>
                <a:cs typeface="Calibri" pitchFamily="34" charset="0"/>
              </a:rPr>
              <a:t>Lalitha Kiran Koduri</a:t>
            </a:r>
          </a:p>
        </p:txBody>
      </p:sp>
      <p:pic>
        <p:nvPicPr>
          <p:cNvPr id="6150" name="Picture 14" descr="DEL_COL"/>
          <p:cNvPicPr>
            <a:picLocks noChangeAspect="1" noChangeArrowheads="1"/>
          </p:cNvPicPr>
          <p:nvPr/>
        </p:nvPicPr>
        <p:blipFill>
          <a:blip r:embed="rId3" cstate="print"/>
          <a:srcRect/>
          <a:stretch>
            <a:fillRect/>
          </a:stretch>
        </p:blipFill>
        <p:spPr bwMode="gray">
          <a:xfrm>
            <a:off x="630238" y="6211888"/>
            <a:ext cx="1508125" cy="273050"/>
          </a:xfrm>
          <a:prstGeom prst="rect">
            <a:avLst/>
          </a:prstGeom>
          <a:noFill/>
          <a:ln w="9525">
            <a:noFill/>
            <a:miter lim="800000"/>
            <a:headEnd/>
            <a:tailEnd/>
          </a:ln>
        </p:spPr>
      </p:pic>
      <p:sp>
        <p:nvSpPr>
          <p:cNvPr id="6151" name="Rectangle 2"/>
          <p:cNvSpPr>
            <a:spLocks noChangeArrowheads="1"/>
          </p:cNvSpPr>
          <p:nvPr/>
        </p:nvSpPr>
        <p:spPr bwMode="invGray">
          <a:xfrm>
            <a:off x="585788" y="776288"/>
            <a:ext cx="7972425" cy="4795837"/>
          </a:xfrm>
          <a:prstGeom prst="rect">
            <a:avLst/>
          </a:prstGeom>
          <a:noFill/>
          <a:ln w="12700" algn="ctr">
            <a:solidFill>
              <a:schemeClr val="accent1"/>
            </a:solidFill>
            <a:miter lim="800000"/>
            <a:headEnd/>
            <a:tailEnd/>
          </a:ln>
        </p:spPr>
        <p:txBody>
          <a:bodyPr lIns="90000" tIns="90000" rIns="90000" bIns="90000" anchor="ctr"/>
          <a:lstStyle/>
          <a:p>
            <a:pPr marL="119063" indent="-119063" eaLnBrk="0" hangingPunct="0">
              <a:lnSpc>
                <a:spcPct val="100000"/>
              </a:lnSpc>
              <a:buClrTx/>
              <a:buSzTx/>
              <a:buFontTx/>
              <a:buNone/>
            </a:pPr>
            <a:endParaRPr lang="en-US" sz="11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9372" y="0"/>
            <a:ext cx="8337550" cy="590234"/>
          </a:xfrm>
        </p:spPr>
        <p:txBody>
          <a:bodyPr/>
          <a:lstStyle/>
          <a:p>
            <a:r>
              <a:rPr lang="en-US" dirty="0" smtClean="0">
                <a:solidFill>
                  <a:schemeClr val="accent1"/>
                </a:solidFill>
              </a:rPr>
              <a:t>Out Of Sequence </a:t>
            </a:r>
            <a:r>
              <a:rPr lang="en-US" dirty="0" smtClean="0">
                <a:solidFill>
                  <a:schemeClr val="accent1"/>
                </a:solidFill>
              </a:rPr>
              <a:t>Endorsement – Day 2</a:t>
            </a:r>
            <a:endParaRPr lang="en-US" u="sng" dirty="0" smtClean="0">
              <a:solidFill>
                <a:schemeClr val="accent1"/>
              </a:solidFill>
            </a:endParaRPr>
          </a:p>
        </p:txBody>
      </p:sp>
      <p:sp>
        <p:nvSpPr>
          <p:cNvPr id="5" name="Line 5"/>
          <p:cNvSpPr>
            <a:spLocks noChangeShapeType="1"/>
          </p:cNvSpPr>
          <p:nvPr/>
        </p:nvSpPr>
        <p:spPr bwMode="auto">
          <a:xfrm flipV="1">
            <a:off x="83130" y="704779"/>
            <a:ext cx="9060870" cy="2"/>
          </a:xfrm>
          <a:prstGeom prst="line">
            <a:avLst/>
          </a:prstGeom>
          <a:noFill/>
          <a:ln w="25400">
            <a:solidFill>
              <a:schemeClr val="accent1"/>
            </a:solidFill>
            <a:round/>
            <a:headEnd/>
            <a:tailEnd/>
          </a:ln>
          <a:effectLst/>
        </p:spPr>
        <p:txBody>
          <a:bodyPr/>
          <a:lstStyle/>
          <a:p>
            <a:pPr>
              <a:buClr>
                <a:srgbClr val="000000"/>
              </a:buClr>
            </a:pPr>
            <a:r>
              <a:rPr lang="en-US" dirty="0" smtClean="0">
                <a:solidFill>
                  <a:srgbClr val="000000"/>
                </a:solidFill>
              </a:rPr>
              <a:t> </a:t>
            </a:r>
            <a:endParaRPr lang="en-US" dirty="0">
              <a:solidFill>
                <a:srgbClr val="00000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1071563"/>
            <a:ext cx="9067800" cy="4714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6217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9372" y="0"/>
            <a:ext cx="8337550" cy="590234"/>
          </a:xfrm>
        </p:spPr>
        <p:txBody>
          <a:bodyPr/>
          <a:lstStyle/>
          <a:p>
            <a:r>
              <a:rPr lang="en-US" dirty="0" smtClean="0">
                <a:solidFill>
                  <a:schemeClr val="accent1"/>
                </a:solidFill>
              </a:rPr>
              <a:t>Cancel Policy (Customer Initiated</a:t>
            </a:r>
            <a:r>
              <a:rPr lang="en-US" dirty="0" smtClean="0">
                <a:solidFill>
                  <a:schemeClr val="accent1"/>
                </a:solidFill>
              </a:rPr>
              <a:t>) – Day 3</a:t>
            </a:r>
            <a:endParaRPr lang="en-US" u="sng" dirty="0" smtClean="0">
              <a:solidFill>
                <a:schemeClr val="accent1"/>
              </a:solidFill>
            </a:endParaRPr>
          </a:p>
        </p:txBody>
      </p:sp>
      <p:sp>
        <p:nvSpPr>
          <p:cNvPr id="5" name="Line 5"/>
          <p:cNvSpPr>
            <a:spLocks noChangeShapeType="1"/>
          </p:cNvSpPr>
          <p:nvPr/>
        </p:nvSpPr>
        <p:spPr bwMode="auto">
          <a:xfrm flipV="1">
            <a:off x="83130" y="704779"/>
            <a:ext cx="9060870" cy="2"/>
          </a:xfrm>
          <a:prstGeom prst="line">
            <a:avLst/>
          </a:prstGeom>
          <a:noFill/>
          <a:ln w="25400">
            <a:solidFill>
              <a:schemeClr val="accent1"/>
            </a:solidFill>
            <a:round/>
            <a:headEnd/>
            <a:tailEnd/>
          </a:ln>
          <a:effectLst/>
        </p:spPr>
        <p:txBody>
          <a:bodyPr/>
          <a:lstStyle/>
          <a:p>
            <a:pPr>
              <a:buClr>
                <a:srgbClr val="000000"/>
              </a:buClr>
            </a:pPr>
            <a:r>
              <a:rPr lang="en-US" dirty="0" smtClean="0">
                <a:solidFill>
                  <a:srgbClr val="000000"/>
                </a:solidFill>
              </a:rPr>
              <a:t> </a:t>
            </a:r>
            <a:endParaRPr lang="en-US" dirty="0">
              <a:solidFill>
                <a:srgbClr val="000000"/>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3" y="1019175"/>
            <a:ext cx="909637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0752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130" y="0"/>
            <a:ext cx="8337550" cy="590234"/>
          </a:xfrm>
        </p:spPr>
        <p:txBody>
          <a:bodyPr/>
          <a:lstStyle/>
          <a:p>
            <a:r>
              <a:rPr lang="en-US" dirty="0" smtClean="0">
                <a:solidFill>
                  <a:schemeClr val="accent1"/>
                </a:solidFill>
              </a:rPr>
              <a:t>Split / Spin </a:t>
            </a:r>
            <a:r>
              <a:rPr lang="en-US" dirty="0" smtClean="0">
                <a:solidFill>
                  <a:schemeClr val="accent1"/>
                </a:solidFill>
              </a:rPr>
              <a:t>Policy – Day 3</a:t>
            </a:r>
            <a:endParaRPr lang="en-US" u="sng" dirty="0" smtClean="0">
              <a:solidFill>
                <a:schemeClr val="accent1"/>
              </a:solidFill>
            </a:endParaRPr>
          </a:p>
        </p:txBody>
      </p:sp>
      <p:sp>
        <p:nvSpPr>
          <p:cNvPr id="5" name="Line 5"/>
          <p:cNvSpPr>
            <a:spLocks noChangeShapeType="1"/>
          </p:cNvSpPr>
          <p:nvPr/>
        </p:nvSpPr>
        <p:spPr bwMode="auto">
          <a:xfrm flipV="1">
            <a:off x="83130" y="704779"/>
            <a:ext cx="9060870" cy="2"/>
          </a:xfrm>
          <a:prstGeom prst="line">
            <a:avLst/>
          </a:prstGeom>
          <a:noFill/>
          <a:ln w="25400">
            <a:solidFill>
              <a:schemeClr val="accent1"/>
            </a:solidFill>
            <a:round/>
            <a:headEnd/>
            <a:tailEnd/>
          </a:ln>
          <a:effectLst/>
        </p:spPr>
        <p:txBody>
          <a:bodyPr/>
          <a:lstStyle/>
          <a:p>
            <a:pPr>
              <a:buClr>
                <a:srgbClr val="000000"/>
              </a:buClr>
            </a:pPr>
            <a:r>
              <a:rPr lang="en-US" dirty="0" smtClean="0">
                <a:solidFill>
                  <a:srgbClr val="000000"/>
                </a:solidFill>
              </a:rPr>
              <a:t> </a:t>
            </a:r>
            <a:endParaRPr lang="en-US" dirty="0">
              <a:solidFill>
                <a:srgbClr val="000000"/>
              </a:solidFill>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 y="1489888"/>
            <a:ext cx="9048750" cy="472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28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130" y="0"/>
            <a:ext cx="8337550" cy="590234"/>
          </a:xfrm>
        </p:spPr>
        <p:txBody>
          <a:bodyPr/>
          <a:lstStyle/>
          <a:p>
            <a:r>
              <a:rPr lang="en-US" dirty="0" smtClean="0">
                <a:solidFill>
                  <a:schemeClr val="accent1"/>
                </a:solidFill>
              </a:rPr>
              <a:t>Reinstate </a:t>
            </a:r>
            <a:r>
              <a:rPr lang="en-US" dirty="0" smtClean="0">
                <a:solidFill>
                  <a:schemeClr val="accent1"/>
                </a:solidFill>
              </a:rPr>
              <a:t>Policy – Day 3</a:t>
            </a:r>
            <a:endParaRPr lang="en-US" u="sng" dirty="0" smtClean="0">
              <a:solidFill>
                <a:schemeClr val="accent1"/>
              </a:solidFill>
            </a:endParaRPr>
          </a:p>
        </p:txBody>
      </p:sp>
      <p:sp>
        <p:nvSpPr>
          <p:cNvPr id="5" name="Line 5"/>
          <p:cNvSpPr>
            <a:spLocks noChangeShapeType="1"/>
          </p:cNvSpPr>
          <p:nvPr/>
        </p:nvSpPr>
        <p:spPr bwMode="auto">
          <a:xfrm flipV="1">
            <a:off x="83130" y="704779"/>
            <a:ext cx="9060870" cy="2"/>
          </a:xfrm>
          <a:prstGeom prst="line">
            <a:avLst/>
          </a:prstGeom>
          <a:noFill/>
          <a:ln w="25400">
            <a:solidFill>
              <a:schemeClr val="accent1"/>
            </a:solidFill>
            <a:round/>
            <a:headEnd/>
            <a:tailEnd/>
          </a:ln>
          <a:effectLst/>
        </p:spPr>
        <p:txBody>
          <a:bodyPr/>
          <a:lstStyle/>
          <a:p>
            <a:pPr>
              <a:buClr>
                <a:srgbClr val="000000"/>
              </a:buClr>
            </a:pPr>
            <a:r>
              <a:rPr lang="en-US" dirty="0" smtClean="0">
                <a:solidFill>
                  <a:srgbClr val="000000"/>
                </a:solidFill>
              </a:rPr>
              <a:t> </a:t>
            </a:r>
            <a:endParaRPr lang="en-US" dirty="0">
              <a:solidFill>
                <a:srgbClr val="000000"/>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8" y="1538439"/>
            <a:ext cx="9039225" cy="4791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236" y="818864"/>
            <a:ext cx="8529850" cy="803297"/>
          </a:xfrm>
          <a:prstGeom prst="rect">
            <a:avLst/>
          </a:prstGeom>
          <a:noFill/>
        </p:spPr>
        <p:txBody>
          <a:bodyPr wrap="square" rtlCol="0">
            <a:spAutoFit/>
          </a:bodyPr>
          <a:lstStyle/>
          <a:p>
            <a:r>
              <a:rPr lang="en-US" sz="1600" dirty="0">
                <a:latin typeface="Calibri" pitchFamily="34" charset="0"/>
                <a:cs typeface="Calibri" pitchFamily="34" charset="0"/>
              </a:rPr>
              <a:t>Policy is put back in force by the company after it had cancelled for non payment of premium. NO coverage during the time from when the policy cancelled, to when it is reinstated.</a:t>
            </a:r>
            <a:r>
              <a:rPr lang="en-US" dirty="0"/>
              <a:t/>
            </a:r>
            <a:br>
              <a:rPr lang="en-US" dirty="0"/>
            </a:br>
            <a:endParaRPr lang="en-US" dirty="0"/>
          </a:p>
        </p:txBody>
      </p:sp>
    </p:spTree>
    <p:extLst>
      <p:ext uri="{BB962C8B-B14F-4D97-AF65-F5344CB8AC3E}">
        <p14:creationId xmlns:p14="http://schemas.microsoft.com/office/powerpoint/2010/main" val="372636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82768" y="471201"/>
            <a:ext cx="8345487" cy="260969"/>
          </a:xfrm>
        </p:spPr>
        <p:txBody>
          <a:bodyPr/>
          <a:lstStyle/>
          <a:p>
            <a:pPr eaLnBrk="1" hangingPunct="1"/>
            <a:r>
              <a:rPr lang="en-US" dirty="0" smtClean="0">
                <a:solidFill>
                  <a:schemeClr val="accent1"/>
                </a:solidFill>
                <a:cs typeface="Calibri" pitchFamily="34" charset="0"/>
              </a:rPr>
              <a:t>Documents we deal </a:t>
            </a:r>
            <a:r>
              <a:rPr lang="en-US" dirty="0" smtClean="0">
                <a:solidFill>
                  <a:schemeClr val="accent1"/>
                </a:solidFill>
                <a:cs typeface="Calibri" pitchFamily="34" charset="0"/>
              </a:rPr>
              <a:t>with – Day 4</a:t>
            </a:r>
            <a:endParaRPr lang="en-US" dirty="0" smtClean="0">
              <a:solidFill>
                <a:schemeClr val="accent1"/>
              </a:solidFill>
              <a:cs typeface="Calibri"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75169371"/>
              </p:ext>
            </p:extLst>
          </p:nvPr>
        </p:nvGraphicFramePr>
        <p:xfrm>
          <a:off x="399243" y="1660168"/>
          <a:ext cx="8351057" cy="4324073"/>
        </p:xfrm>
        <a:graphic>
          <a:graphicData uri="http://schemas.openxmlformats.org/drawingml/2006/table">
            <a:tbl>
              <a:tblPr>
                <a:tableStyleId>{5C22544A-7EE6-4342-B048-85BDC9FD1C3A}</a:tableStyleId>
              </a:tblPr>
              <a:tblGrid>
                <a:gridCol w="1687331"/>
                <a:gridCol w="2531763"/>
                <a:gridCol w="2531763"/>
                <a:gridCol w="1600200"/>
              </a:tblGrid>
              <a:tr h="270233">
                <a:tc>
                  <a:txBody>
                    <a:bodyPr/>
                    <a:lstStyle/>
                    <a:p>
                      <a:pPr algn="ctr" fontAlgn="t"/>
                      <a:r>
                        <a:rPr lang="en-US" sz="1200" b="1" u="none" strike="noStrike" dirty="0" smtClean="0">
                          <a:solidFill>
                            <a:schemeClr val="bg1"/>
                          </a:solidFill>
                          <a:effectLst/>
                        </a:rPr>
                        <a:t>Deliverable</a:t>
                      </a:r>
                      <a:r>
                        <a:rPr lang="en-US" sz="1200" b="1" u="none" strike="noStrike" baseline="0" dirty="0" smtClean="0">
                          <a:solidFill>
                            <a:schemeClr val="bg1"/>
                          </a:solidFill>
                          <a:effectLst/>
                        </a:rPr>
                        <a:t> </a:t>
                      </a:r>
                      <a:r>
                        <a:rPr lang="en-US" sz="1200" b="1" u="none" strike="noStrike" dirty="0" smtClean="0">
                          <a:solidFill>
                            <a:schemeClr val="bg1"/>
                          </a:solidFill>
                          <a:effectLst/>
                        </a:rPr>
                        <a:t>Name</a:t>
                      </a:r>
                      <a:endParaRPr lang="en-US" sz="1200" b="1" i="0" u="none" strike="noStrike" dirty="0">
                        <a:solidFill>
                          <a:schemeClr val="bg1"/>
                        </a:solidFill>
                        <a:effectLst/>
                        <a:latin typeface="Arial"/>
                      </a:endParaRPr>
                    </a:p>
                  </a:txBody>
                  <a:tcPr marL="9144" marR="5547" marT="5547"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gridSpan="2">
                  <a:txBody>
                    <a:bodyPr/>
                    <a:lstStyle/>
                    <a:p>
                      <a:pPr algn="ctr" fontAlgn="t"/>
                      <a:r>
                        <a:rPr lang="en-US" sz="1200" b="1" u="none" strike="noStrike" dirty="0" smtClean="0">
                          <a:solidFill>
                            <a:schemeClr val="bg1"/>
                          </a:solidFill>
                          <a:effectLst/>
                        </a:rPr>
                        <a:t>Key Components</a:t>
                      </a:r>
                      <a:endParaRPr lang="en-US" sz="1200" b="1" i="0" u="none" strike="noStrike" dirty="0">
                        <a:solidFill>
                          <a:schemeClr val="bg1"/>
                        </a:solidFill>
                        <a:effectLst/>
                        <a:latin typeface="Arial"/>
                      </a:endParaRPr>
                    </a:p>
                  </a:txBody>
                  <a:tcPr marL="9144" marR="5547" marT="5547"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pPr algn="ctr" fontAlgn="t"/>
                      <a:endParaRPr lang="en-US" sz="1200" b="1" i="0" u="none" strike="noStrike" dirty="0">
                        <a:solidFill>
                          <a:schemeClr val="bg1"/>
                        </a:solidFill>
                        <a:effectLst/>
                        <a:latin typeface="Arial"/>
                      </a:endParaRPr>
                    </a:p>
                  </a:txBody>
                  <a:tcPr marL="9144" marR="5547" marT="5547" marB="914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tx2">
                        <a:lumMod val="75000"/>
                      </a:schemeClr>
                    </a:solidFill>
                  </a:tcPr>
                </a:tc>
                <a:tc>
                  <a:txBody>
                    <a:bodyPr/>
                    <a:lstStyle/>
                    <a:p>
                      <a:pPr algn="ctr" fontAlgn="t"/>
                      <a:r>
                        <a:rPr lang="en-US" sz="1200" b="1" u="none" strike="noStrike" dirty="0" smtClean="0">
                          <a:solidFill>
                            <a:schemeClr val="bg1"/>
                          </a:solidFill>
                          <a:effectLst/>
                        </a:rPr>
                        <a:t>Delivery Ownership</a:t>
                      </a:r>
                      <a:endParaRPr lang="en-US" sz="1200" b="1" i="0" u="none" strike="noStrike" dirty="0">
                        <a:solidFill>
                          <a:schemeClr val="bg1"/>
                        </a:solidFill>
                        <a:effectLst/>
                        <a:latin typeface="Arial"/>
                      </a:endParaRPr>
                    </a:p>
                  </a:txBody>
                  <a:tcPr marL="9144" marR="5547" marT="5547"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r>
              <a:tr h="539496">
                <a:tc>
                  <a:txBody>
                    <a:bodyPr/>
                    <a:lstStyle/>
                    <a:p>
                      <a:pPr marL="0" algn="l" defTabSz="914400" rtl="0" eaLnBrk="1" fontAlgn="t" latinLnBrk="0" hangingPunct="1"/>
                      <a:r>
                        <a:rPr lang="en-US" sz="1000" u="none" strike="noStrike" kern="1200" dirty="0" smtClean="0">
                          <a:solidFill>
                            <a:schemeClr val="dk1"/>
                          </a:solidFill>
                          <a:effectLst/>
                          <a:latin typeface="+mn-lt"/>
                          <a:ea typeface="+mn-ea"/>
                          <a:cs typeface="+mn-cs"/>
                        </a:rPr>
                        <a:t>Product Specifications</a:t>
                      </a: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r>
                        <a:rPr lang="en-US" sz="1000" u="none" strike="noStrike" kern="1200" dirty="0" smtClean="0">
                          <a:solidFill>
                            <a:schemeClr val="dk1"/>
                          </a:solidFill>
                          <a:effectLst/>
                          <a:latin typeface="+mn-lt"/>
                          <a:ea typeface="+mn-ea"/>
                          <a:cs typeface="+mn-cs"/>
                        </a:rPr>
                        <a:t>Coverages, Limits, Deductibles</a:t>
                      </a:r>
                    </a:p>
                    <a:p>
                      <a:pPr marL="171450" indent="-171450" algn="l" defTabSz="914400" rtl="0" eaLnBrk="1" fontAlgn="t" latinLnBrk="0" hangingPunct="1">
                        <a:buFont typeface="Arial" pitchFamily="34" charset="0"/>
                        <a:buChar char="•"/>
                      </a:pPr>
                      <a:r>
                        <a:rPr lang="en-US" sz="1000" u="none" strike="noStrike" kern="1200" dirty="0" smtClean="0">
                          <a:solidFill>
                            <a:schemeClr val="dk1"/>
                          </a:solidFill>
                          <a:effectLst/>
                          <a:latin typeface="+mn-lt"/>
                          <a:ea typeface="+mn-ea"/>
                          <a:cs typeface="+mn-cs"/>
                        </a:rPr>
                        <a:t>Cancelation</a:t>
                      </a:r>
                      <a:r>
                        <a:rPr lang="en-US" sz="1000" u="none" strike="noStrike" kern="1200" baseline="0" dirty="0" smtClean="0">
                          <a:solidFill>
                            <a:schemeClr val="dk1"/>
                          </a:solidFill>
                          <a:effectLst/>
                          <a:latin typeface="+mn-lt"/>
                          <a:ea typeface="+mn-ea"/>
                          <a:cs typeface="+mn-cs"/>
                        </a:rPr>
                        <a:t> </a:t>
                      </a:r>
                      <a:r>
                        <a:rPr lang="en-US" sz="1000" i="0" u="none" strike="noStrike" kern="1200" baseline="0" dirty="0" smtClean="0">
                          <a:solidFill>
                            <a:schemeClr val="dk1"/>
                          </a:solidFill>
                          <a:effectLst/>
                          <a:latin typeface="+mn-lt"/>
                          <a:ea typeface="+mn-ea"/>
                          <a:cs typeface="+mn-cs"/>
                        </a:rPr>
                        <a:t>Reasons</a:t>
                      </a:r>
                    </a:p>
                    <a:p>
                      <a:pPr marL="171450" indent="-171450" algn="l" defTabSz="914400" rtl="0" eaLnBrk="1" fontAlgn="t" latinLnBrk="0" hangingPunct="1">
                        <a:buFont typeface="Arial" pitchFamily="34" charset="0"/>
                        <a:buChar char="•"/>
                      </a:pPr>
                      <a:r>
                        <a:rPr lang="en-US" sz="1000" i="0" u="none" strike="noStrike" kern="1200" baseline="0" dirty="0" smtClean="0">
                          <a:solidFill>
                            <a:schemeClr val="dk1"/>
                          </a:solidFill>
                          <a:effectLst/>
                          <a:latin typeface="+mn-lt"/>
                          <a:ea typeface="+mn-ea"/>
                          <a:cs typeface="+mn-cs"/>
                        </a:rPr>
                        <a:t>Rating Algorithm/Pricing Rules</a:t>
                      </a: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r>
                        <a:rPr lang="en-US" sz="1000" i="0" u="none" strike="noStrike" kern="1200" baseline="0" dirty="0" smtClean="0">
                          <a:solidFill>
                            <a:schemeClr val="dk1"/>
                          </a:solidFill>
                          <a:effectLst/>
                          <a:latin typeface="+mn-lt"/>
                          <a:ea typeface="+mn-ea"/>
                          <a:cs typeface="+mn-cs"/>
                        </a:rPr>
                        <a:t>Driver Types</a:t>
                      </a:r>
                    </a:p>
                    <a:p>
                      <a:pPr marL="171450" indent="-171450" algn="l" defTabSz="914400" rtl="0" eaLnBrk="1" fontAlgn="t" latinLnBrk="0" hangingPunct="1">
                        <a:buFont typeface="Arial" pitchFamily="34" charset="0"/>
                        <a:buChar char="•"/>
                      </a:pPr>
                      <a:r>
                        <a:rPr lang="en-US" sz="1000" i="0" u="none" strike="noStrike" kern="1200" baseline="0" dirty="0" smtClean="0">
                          <a:solidFill>
                            <a:schemeClr val="dk1"/>
                          </a:solidFill>
                          <a:effectLst/>
                          <a:latin typeface="+mn-lt"/>
                          <a:ea typeface="+mn-ea"/>
                          <a:cs typeface="+mn-cs"/>
                        </a:rPr>
                        <a:t>Chargeability Diagram</a:t>
                      </a:r>
                    </a:p>
                    <a:p>
                      <a:pPr marL="171450" indent="-171450" algn="l" defTabSz="914400" rtl="0" eaLnBrk="1" fontAlgn="t" latinLnBrk="0" hangingPunct="1">
                        <a:buFont typeface="Arial" pitchFamily="34" charset="0"/>
                        <a:buChar char="•"/>
                      </a:pPr>
                      <a:r>
                        <a:rPr lang="en-US" sz="1000" i="0" u="none" strike="noStrike" kern="1200" baseline="0" dirty="0" smtClean="0">
                          <a:solidFill>
                            <a:schemeClr val="dk1"/>
                          </a:solidFill>
                          <a:effectLst/>
                          <a:latin typeface="+mn-lt"/>
                          <a:ea typeface="+mn-ea"/>
                          <a:cs typeface="+mn-cs"/>
                        </a:rPr>
                        <a:t>Point Assignment Table</a:t>
                      </a: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000" dirty="0" smtClean="0"/>
                        <a:t>Business</a:t>
                      </a:r>
                    </a:p>
                    <a:p>
                      <a:pPr algn="ctr"/>
                      <a:endParaRPr lang="en-US" sz="1000" dirty="0"/>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1856">
                <a:tc>
                  <a:txBody>
                    <a:bodyPr/>
                    <a:lstStyle/>
                    <a:p>
                      <a:pPr marL="0" algn="l" defTabSz="914400" rtl="0" eaLnBrk="1" fontAlgn="t" latinLnBrk="0" hangingPunct="1"/>
                      <a:r>
                        <a:rPr lang="en-US" sz="1000" u="none" strike="noStrike" kern="1200" dirty="0" smtClean="0">
                          <a:solidFill>
                            <a:schemeClr val="dk1"/>
                          </a:solidFill>
                          <a:effectLst/>
                          <a:latin typeface="+mn-lt"/>
                          <a:ea typeface="+mn-ea"/>
                          <a:cs typeface="+mn-cs"/>
                        </a:rPr>
                        <a:t>Product Rules and State Deltas</a:t>
                      </a: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r>
                        <a:rPr lang="en-US" sz="1000" u="none" strike="noStrike" kern="1200" dirty="0" smtClean="0">
                          <a:solidFill>
                            <a:schemeClr val="dk1"/>
                          </a:solidFill>
                          <a:effectLst/>
                          <a:latin typeface="+mn-lt"/>
                          <a:ea typeface="+mn-ea"/>
                          <a:cs typeface="+mn-cs"/>
                        </a:rPr>
                        <a:t>Product Rules</a:t>
                      </a:r>
                    </a:p>
                    <a:p>
                      <a:pPr marL="171450" indent="-171450" algn="l" defTabSz="914400" rtl="0" eaLnBrk="1" fontAlgn="t" latinLnBrk="0" hangingPunct="1">
                        <a:buFont typeface="Arial" pitchFamily="34" charset="0"/>
                        <a:buChar char="•"/>
                      </a:pPr>
                      <a:r>
                        <a:rPr lang="en-US" sz="1000" u="none" strike="noStrike" kern="1200" dirty="0" smtClean="0">
                          <a:solidFill>
                            <a:schemeClr val="dk1"/>
                          </a:solidFill>
                          <a:effectLst/>
                          <a:latin typeface="+mn-lt"/>
                          <a:ea typeface="+mn-ea"/>
                          <a:cs typeface="+mn-cs"/>
                        </a:rPr>
                        <a:t>Underwriting Rules</a:t>
                      </a: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r>
                        <a:rPr lang="en-US" sz="1000" u="none" strike="noStrike" kern="1200" dirty="0" smtClean="0">
                          <a:solidFill>
                            <a:schemeClr val="dk1"/>
                          </a:solidFill>
                          <a:effectLst/>
                          <a:latin typeface="+mn-lt"/>
                          <a:ea typeface="+mn-ea"/>
                          <a:cs typeface="+mn-cs"/>
                        </a:rPr>
                        <a:t>Workflow</a:t>
                      </a:r>
                      <a:r>
                        <a:rPr lang="en-US" sz="1000" u="none" strike="noStrike" kern="1200" baseline="0" dirty="0" smtClean="0">
                          <a:solidFill>
                            <a:schemeClr val="dk1"/>
                          </a:solidFill>
                          <a:effectLst/>
                          <a:latin typeface="+mn-lt"/>
                          <a:ea typeface="+mn-ea"/>
                          <a:cs typeface="+mn-cs"/>
                        </a:rPr>
                        <a:t> Rules</a:t>
                      </a:r>
                    </a:p>
                    <a:p>
                      <a:pPr marL="171450" indent="-171450" algn="l" defTabSz="914400" rtl="0" eaLnBrk="1" fontAlgn="t" latinLnBrk="0" hangingPunct="1">
                        <a:buFont typeface="Arial" pitchFamily="34" charset="0"/>
                        <a:buChar char="•"/>
                      </a:pPr>
                      <a:r>
                        <a:rPr lang="en-US" sz="1000" u="none" strike="noStrike" kern="1200" baseline="0" dirty="0" smtClean="0">
                          <a:solidFill>
                            <a:schemeClr val="dk1"/>
                          </a:solidFill>
                          <a:effectLst/>
                          <a:latin typeface="+mn-lt"/>
                          <a:ea typeface="+mn-ea"/>
                          <a:cs typeface="+mn-cs"/>
                        </a:rPr>
                        <a:t>Task Generation/Routing Rules</a:t>
                      </a:r>
                      <a:endParaRPr lang="en-US" sz="1000" u="none" strike="noStrike" kern="1200" dirty="0" smtClean="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000" dirty="0" smtClean="0"/>
                        <a:t>Business</a:t>
                      </a: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1856">
                <a:tc>
                  <a:txBody>
                    <a:bodyPr/>
                    <a:lstStyle/>
                    <a:p>
                      <a:pPr marL="0" algn="l" defTabSz="914400" rtl="0" eaLnBrk="1" fontAlgn="t" latinLnBrk="0" hangingPunct="1"/>
                      <a:r>
                        <a:rPr lang="en-US" sz="1000" u="none" strike="noStrike" kern="1200" dirty="0" smtClean="0">
                          <a:solidFill>
                            <a:schemeClr val="dk1"/>
                          </a:solidFill>
                          <a:effectLst/>
                          <a:latin typeface="+mn-lt"/>
                          <a:ea typeface="+mn-ea"/>
                          <a:cs typeface="+mn-cs"/>
                        </a:rPr>
                        <a:t>Product Lookups</a:t>
                      </a: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r>
                        <a:rPr lang="en-US" sz="1000" u="none" strike="noStrike" kern="1200" dirty="0" smtClean="0">
                          <a:solidFill>
                            <a:schemeClr val="dk1"/>
                          </a:solidFill>
                          <a:effectLst/>
                          <a:latin typeface="+mn-lt"/>
                          <a:ea typeface="+mn-ea"/>
                          <a:cs typeface="+mn-cs"/>
                        </a:rPr>
                        <a:t>Valid Value</a:t>
                      </a:r>
                      <a:r>
                        <a:rPr lang="en-US" sz="1000" u="none" strike="noStrike" kern="1200" baseline="0" dirty="0" smtClean="0">
                          <a:solidFill>
                            <a:schemeClr val="dk1"/>
                          </a:solidFill>
                          <a:effectLst/>
                          <a:latin typeface="+mn-lt"/>
                          <a:ea typeface="+mn-ea"/>
                          <a:cs typeface="+mn-cs"/>
                        </a:rPr>
                        <a:t> lists </a:t>
                      </a:r>
                    </a:p>
                    <a:p>
                      <a:pPr marL="171450" indent="-171450" algn="l" defTabSz="914400" rtl="0" eaLnBrk="1" fontAlgn="t" latinLnBrk="0" hangingPunct="1">
                        <a:buFont typeface="Arial" pitchFamily="34" charset="0"/>
                        <a:buChar char="•"/>
                      </a:pPr>
                      <a:r>
                        <a:rPr lang="en-US" sz="1000" u="none" strike="noStrike" kern="1200" baseline="0" dirty="0" smtClean="0">
                          <a:solidFill>
                            <a:schemeClr val="dk1"/>
                          </a:solidFill>
                          <a:effectLst/>
                          <a:latin typeface="+mn-lt"/>
                          <a:ea typeface="+mn-ea"/>
                          <a:cs typeface="+mn-cs"/>
                        </a:rPr>
                        <a:t>Translation Values</a:t>
                      </a: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000" dirty="0" smtClean="0"/>
                        <a:t>Business</a:t>
                      </a: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1856">
                <a:tc>
                  <a:txBody>
                    <a:bodyPr/>
                    <a:lstStyle/>
                    <a:p>
                      <a:pPr marL="0" algn="l" defTabSz="914400" rtl="0" eaLnBrk="1" fontAlgn="t" latinLnBrk="0" hangingPunct="1"/>
                      <a:r>
                        <a:rPr lang="en-US" sz="1000" u="none" strike="noStrike" kern="1200" dirty="0" smtClean="0">
                          <a:solidFill>
                            <a:schemeClr val="dk1"/>
                          </a:solidFill>
                          <a:effectLst/>
                          <a:latin typeface="+mn-lt"/>
                          <a:ea typeface="+mn-ea"/>
                          <a:cs typeface="+mn-cs"/>
                        </a:rPr>
                        <a:t>Forms Library Requirements</a:t>
                      </a: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r>
                        <a:rPr lang="en-US" sz="1000" u="none" strike="noStrike" kern="1200" dirty="0" smtClean="0">
                          <a:solidFill>
                            <a:schemeClr val="dk1"/>
                          </a:solidFill>
                          <a:effectLst/>
                          <a:latin typeface="+mn-lt"/>
                          <a:ea typeface="+mn-ea"/>
                          <a:cs typeface="+mn-cs"/>
                        </a:rPr>
                        <a:t>Form Generation/Attachment</a:t>
                      </a:r>
                      <a:r>
                        <a:rPr lang="en-US" sz="1000" u="none" strike="noStrike" kern="1200" baseline="0" dirty="0" smtClean="0">
                          <a:solidFill>
                            <a:schemeClr val="dk1"/>
                          </a:solidFill>
                          <a:effectLst/>
                          <a:latin typeface="+mn-lt"/>
                          <a:ea typeface="+mn-ea"/>
                          <a:cs typeface="+mn-cs"/>
                        </a:rPr>
                        <a:t> Criteria</a:t>
                      </a:r>
                    </a:p>
                    <a:p>
                      <a:pPr marL="171450" indent="-171450" algn="l" defTabSz="914400" rtl="0" eaLnBrk="1" fontAlgn="t" latinLnBrk="0" hangingPunct="1">
                        <a:buFont typeface="Arial" pitchFamily="34" charset="0"/>
                        <a:buChar char="•"/>
                      </a:pPr>
                      <a:r>
                        <a:rPr lang="en-US" sz="1000" u="none" strike="noStrike" kern="1200" baseline="0" dirty="0" smtClean="0">
                          <a:solidFill>
                            <a:schemeClr val="dk1"/>
                          </a:solidFill>
                          <a:effectLst/>
                          <a:latin typeface="+mn-lt"/>
                          <a:ea typeface="+mn-ea"/>
                          <a:cs typeface="+mn-cs"/>
                        </a:rPr>
                        <a:t>Form Content – Variable/Static </a:t>
                      </a: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000" dirty="0" smtClean="0"/>
                        <a:t>Business</a:t>
                      </a: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1856">
                <a:tc>
                  <a:txBody>
                    <a:bodyPr/>
                    <a:lstStyle/>
                    <a:p>
                      <a:pPr marL="0" algn="l" defTabSz="914400" rtl="0" eaLnBrk="1" fontAlgn="t" latinLnBrk="0" hangingPunct="1"/>
                      <a:r>
                        <a:rPr lang="en-US" sz="1000" u="none" strike="noStrike" kern="1200" baseline="0" dirty="0" smtClean="0">
                          <a:solidFill>
                            <a:schemeClr val="dk1"/>
                          </a:solidFill>
                          <a:effectLst/>
                          <a:latin typeface="+mn-lt"/>
                          <a:ea typeface="+mn-ea"/>
                          <a:cs typeface="+mn-cs"/>
                        </a:rPr>
                        <a:t>Role Based Functional Access</a:t>
                      </a: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r>
                        <a:rPr lang="en-US" sz="1000" u="none" strike="noStrike" kern="1200" baseline="0" dirty="0" smtClean="0">
                          <a:solidFill>
                            <a:schemeClr val="dk1"/>
                          </a:solidFill>
                          <a:effectLst/>
                          <a:latin typeface="+mn-lt"/>
                          <a:ea typeface="+mn-ea"/>
                          <a:cs typeface="+mn-cs"/>
                        </a:rPr>
                        <a:t>Role based system access</a:t>
                      </a:r>
                    </a:p>
                    <a:p>
                      <a:pPr marL="171450" indent="-171450" algn="l" defTabSz="914400" rtl="0" eaLnBrk="1" fontAlgn="t" latinLnBrk="0" hangingPunct="1">
                        <a:buFont typeface="Arial" pitchFamily="34" charset="0"/>
                        <a:buChar char="•"/>
                      </a:pPr>
                      <a:r>
                        <a:rPr lang="en-US" sz="1000" u="none" strike="noStrike" kern="1200" baseline="0" dirty="0" smtClean="0">
                          <a:solidFill>
                            <a:schemeClr val="dk1"/>
                          </a:solidFill>
                          <a:effectLst/>
                          <a:latin typeface="+mn-lt"/>
                          <a:ea typeface="+mn-ea"/>
                          <a:cs typeface="+mn-cs"/>
                        </a:rPr>
                        <a:t>Group Authority</a:t>
                      </a: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000" dirty="0" smtClean="0"/>
                        <a:t>Business</a:t>
                      </a: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39496">
                <a:tc>
                  <a:txBody>
                    <a:bodyPr/>
                    <a:lstStyle/>
                    <a:p>
                      <a:pPr marL="0" algn="l" defTabSz="914400" rtl="0" eaLnBrk="1" fontAlgn="t" latinLnBrk="0" hangingPunct="1"/>
                      <a:r>
                        <a:rPr lang="en-US" sz="1000" u="none" strike="noStrike" kern="1200" dirty="0" smtClean="0">
                          <a:solidFill>
                            <a:schemeClr val="dk1"/>
                          </a:solidFill>
                          <a:effectLst/>
                          <a:latin typeface="+mn-lt"/>
                          <a:ea typeface="+mn-ea"/>
                          <a:cs typeface="+mn-cs"/>
                        </a:rPr>
                        <a:t>Business Rules</a:t>
                      </a: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r>
                        <a:rPr lang="en-US" sz="1000" u="none" strike="noStrike" kern="1200" dirty="0" smtClean="0">
                          <a:solidFill>
                            <a:schemeClr val="dk1"/>
                          </a:solidFill>
                          <a:effectLst/>
                          <a:latin typeface="+mn-lt"/>
                          <a:ea typeface="+mn-ea"/>
                          <a:cs typeface="+mn-cs"/>
                        </a:rPr>
                        <a:t>EARs</a:t>
                      </a:r>
                    </a:p>
                    <a:p>
                      <a:pPr marL="171450" indent="-171450" algn="l" defTabSz="914400" rtl="0" eaLnBrk="1" fontAlgn="t" latinLnBrk="0" hangingPunct="1">
                        <a:buFont typeface="Arial" pitchFamily="34" charset="0"/>
                        <a:buChar char="•"/>
                      </a:pPr>
                      <a:r>
                        <a:rPr lang="en-US" sz="1000" u="none" strike="noStrike" kern="1200" dirty="0" smtClean="0">
                          <a:solidFill>
                            <a:schemeClr val="dk1"/>
                          </a:solidFill>
                          <a:effectLst/>
                          <a:latin typeface="+mn-lt"/>
                          <a:ea typeface="+mn-ea"/>
                          <a:cs typeface="+mn-cs"/>
                        </a:rPr>
                        <a:t>MVR</a:t>
                      </a:r>
                    </a:p>
                    <a:p>
                      <a:pPr marL="171450" indent="-171450" algn="l" defTabSz="914400" rtl="0" eaLnBrk="1" fontAlgn="t" latinLnBrk="0" hangingPunct="1">
                        <a:buFont typeface="Arial" pitchFamily="34" charset="0"/>
                        <a:buChar char="•"/>
                      </a:pPr>
                      <a:r>
                        <a:rPr lang="en-US" sz="1000" u="none" strike="noStrike" kern="1200" dirty="0" smtClean="0">
                          <a:solidFill>
                            <a:schemeClr val="dk1"/>
                          </a:solidFill>
                          <a:effectLst/>
                          <a:latin typeface="+mn-lt"/>
                          <a:ea typeface="+mn-ea"/>
                          <a:cs typeface="+mn-cs"/>
                        </a:rPr>
                        <a:t>Risk</a:t>
                      </a:r>
                      <a:r>
                        <a:rPr lang="en-US" sz="1000" u="none" strike="noStrike" kern="1200" baseline="0" dirty="0" smtClean="0">
                          <a:solidFill>
                            <a:schemeClr val="dk1"/>
                          </a:solidFill>
                          <a:effectLst/>
                          <a:latin typeface="+mn-lt"/>
                          <a:ea typeface="+mn-ea"/>
                          <a:cs typeface="+mn-cs"/>
                        </a:rPr>
                        <a:t> Alert</a:t>
                      </a: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000" dirty="0" smtClean="0"/>
                        <a:t>Business</a:t>
                      </a: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1856">
                <a:tc>
                  <a:txBody>
                    <a:bodyPr/>
                    <a:lstStyle/>
                    <a:p>
                      <a:pPr marL="0" algn="l" defTabSz="914400" rtl="0" eaLnBrk="1" fontAlgn="t" latinLnBrk="0" hangingPunct="1"/>
                      <a:r>
                        <a:rPr lang="en-US" sz="1000" u="none" strike="noStrike" kern="1200" dirty="0" smtClean="0">
                          <a:solidFill>
                            <a:schemeClr val="dk1"/>
                          </a:solidFill>
                          <a:effectLst/>
                          <a:latin typeface="+mn-lt"/>
                          <a:ea typeface="+mn-ea"/>
                          <a:cs typeface="+mn-cs"/>
                        </a:rPr>
                        <a:t>User Stories</a:t>
                      </a: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r>
                        <a:rPr lang="en-US" sz="1000" u="none" strike="noStrike" kern="1200" dirty="0" smtClean="0">
                          <a:solidFill>
                            <a:schemeClr val="dk1"/>
                          </a:solidFill>
                          <a:effectLst/>
                          <a:latin typeface="+mn-lt"/>
                          <a:ea typeface="+mn-ea"/>
                          <a:cs typeface="+mn-cs"/>
                        </a:rPr>
                        <a:t>User</a:t>
                      </a:r>
                      <a:r>
                        <a:rPr lang="en-US" sz="1000" u="none" strike="noStrike" kern="1200" baseline="0" dirty="0" smtClean="0">
                          <a:solidFill>
                            <a:schemeClr val="dk1"/>
                          </a:solidFill>
                          <a:effectLst/>
                          <a:latin typeface="+mn-lt"/>
                          <a:ea typeface="+mn-ea"/>
                          <a:cs typeface="+mn-cs"/>
                        </a:rPr>
                        <a:t> interaction/ business trigger </a:t>
                      </a:r>
                    </a:p>
                    <a:p>
                      <a:pPr marL="171450" indent="-171450" algn="l" defTabSz="914400" rtl="0" eaLnBrk="1" fontAlgn="t" latinLnBrk="0" hangingPunct="1">
                        <a:buFont typeface="Arial" pitchFamily="34" charset="0"/>
                        <a:buChar char="•"/>
                      </a:pPr>
                      <a:r>
                        <a:rPr lang="en-US" sz="1000" u="none" strike="noStrike" kern="1200" baseline="0" dirty="0" smtClean="0">
                          <a:solidFill>
                            <a:schemeClr val="dk1"/>
                          </a:solidFill>
                          <a:effectLst/>
                          <a:latin typeface="+mn-lt"/>
                          <a:ea typeface="+mn-ea"/>
                          <a:cs typeface="+mn-cs"/>
                        </a:rPr>
                        <a:t>System Responses</a:t>
                      </a: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000" dirty="0" smtClean="0"/>
                        <a:t>Design</a:t>
                      </a:r>
                      <a:endParaRPr lang="en-US" sz="1000" dirty="0"/>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1856">
                <a:tc>
                  <a:txBody>
                    <a:bodyPr/>
                    <a:lstStyle/>
                    <a:p>
                      <a:pPr marL="0" algn="l" defTabSz="914400" rtl="0" eaLnBrk="1" fontAlgn="t" latinLnBrk="0" hangingPunct="1"/>
                      <a:r>
                        <a:rPr lang="en-US" sz="1000" u="none" strike="noStrike" kern="1200" dirty="0" smtClean="0">
                          <a:solidFill>
                            <a:schemeClr val="dk1"/>
                          </a:solidFill>
                          <a:effectLst/>
                          <a:latin typeface="+mn-lt"/>
                          <a:ea typeface="+mn-ea"/>
                          <a:cs typeface="+mn-cs"/>
                        </a:rPr>
                        <a:t>Validation</a:t>
                      </a:r>
                      <a:r>
                        <a:rPr lang="en-US" sz="1000" u="none" strike="noStrike" kern="1200" baseline="0" dirty="0" smtClean="0">
                          <a:solidFill>
                            <a:schemeClr val="dk1"/>
                          </a:solidFill>
                          <a:effectLst/>
                          <a:latin typeface="+mn-lt"/>
                          <a:ea typeface="+mn-ea"/>
                          <a:cs typeface="+mn-cs"/>
                        </a:rPr>
                        <a:t> Criteria</a:t>
                      </a: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r>
                        <a:rPr lang="en-US" sz="1000" u="none" strike="noStrike" kern="1200" dirty="0" smtClean="0">
                          <a:solidFill>
                            <a:schemeClr val="dk1"/>
                          </a:solidFill>
                          <a:effectLst/>
                          <a:latin typeface="+mn-lt"/>
                          <a:ea typeface="+mn-ea"/>
                          <a:cs typeface="+mn-cs"/>
                        </a:rPr>
                        <a:t>Rules/Validations/Edits</a:t>
                      </a:r>
                    </a:p>
                    <a:p>
                      <a:pPr marL="171450" indent="-171450" algn="l" defTabSz="914400" rtl="0" eaLnBrk="1" fontAlgn="t" latinLnBrk="0" hangingPunct="1">
                        <a:buFont typeface="Arial" pitchFamily="34" charset="0"/>
                        <a:buChar char="•"/>
                      </a:pPr>
                      <a:r>
                        <a:rPr lang="en-US" sz="1000" u="none" strike="noStrike" kern="1200" dirty="0" smtClean="0">
                          <a:solidFill>
                            <a:schemeClr val="dk1"/>
                          </a:solidFill>
                          <a:effectLst/>
                          <a:latin typeface="+mn-lt"/>
                          <a:ea typeface="+mn-ea"/>
                          <a:cs typeface="+mn-cs"/>
                        </a:rPr>
                        <a:t>UI Interaction/Response</a:t>
                      </a: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000" dirty="0" smtClean="0"/>
                        <a:t>Design</a:t>
                      </a:r>
                      <a:endParaRPr lang="en-US" sz="1000" dirty="0"/>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1856">
                <a:tc>
                  <a:txBody>
                    <a:bodyPr/>
                    <a:lstStyle/>
                    <a:p>
                      <a:pPr marL="0" algn="l" defTabSz="914400" rtl="0" eaLnBrk="1" fontAlgn="t" latinLnBrk="0" hangingPunct="1"/>
                      <a:r>
                        <a:rPr lang="en-US" sz="1000" u="none" strike="noStrike" kern="1200" dirty="0" smtClean="0">
                          <a:solidFill>
                            <a:schemeClr val="dk1"/>
                          </a:solidFill>
                          <a:effectLst/>
                          <a:latin typeface="+mn-lt"/>
                          <a:ea typeface="+mn-ea"/>
                          <a:cs typeface="+mn-cs"/>
                        </a:rPr>
                        <a:t>Wireframe</a:t>
                      </a: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r>
                        <a:rPr lang="en-US" sz="1000" u="none" strike="noStrike" kern="1200" baseline="0" dirty="0" smtClean="0">
                          <a:solidFill>
                            <a:schemeClr val="dk1"/>
                          </a:solidFill>
                          <a:effectLst/>
                          <a:latin typeface="+mn-lt"/>
                          <a:ea typeface="+mn-ea"/>
                          <a:cs typeface="+mn-cs"/>
                        </a:rPr>
                        <a:t>Page and Data Element definition</a:t>
                      </a:r>
                    </a:p>
                    <a:p>
                      <a:pPr marL="171450" indent="-171450" algn="l" defTabSz="914400" rtl="0" eaLnBrk="1" fontAlgn="t" latinLnBrk="0" hangingPunct="1">
                        <a:buFont typeface="Arial" pitchFamily="34" charset="0"/>
                        <a:buChar char="•"/>
                      </a:pPr>
                      <a:r>
                        <a:rPr lang="en-US" sz="1000" u="none" strike="noStrike" kern="1200" baseline="0" dirty="0" smtClean="0">
                          <a:solidFill>
                            <a:schemeClr val="dk1"/>
                          </a:solidFill>
                          <a:effectLst/>
                          <a:latin typeface="+mn-lt"/>
                          <a:ea typeface="+mn-ea"/>
                          <a:cs typeface="+mn-cs"/>
                        </a:rPr>
                        <a:t>Control/Action/Response</a:t>
                      </a: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000" dirty="0" smtClean="0"/>
                        <a:t>Design</a:t>
                      </a:r>
                      <a:endParaRPr lang="en-US" sz="1000" dirty="0"/>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1856">
                <a:tc>
                  <a:txBody>
                    <a:bodyPr/>
                    <a:lstStyle/>
                    <a:p>
                      <a:pPr marL="0" algn="l" defTabSz="914400" rtl="0" eaLnBrk="1" fontAlgn="t" latinLnBrk="0" hangingPunct="1"/>
                      <a:r>
                        <a:rPr lang="en-US" sz="1000" u="none" strike="noStrike" kern="1200" dirty="0" smtClean="0">
                          <a:solidFill>
                            <a:schemeClr val="dk1"/>
                          </a:solidFill>
                          <a:effectLst/>
                          <a:latin typeface="+mn-lt"/>
                          <a:ea typeface="+mn-ea"/>
                          <a:cs typeface="+mn-cs"/>
                        </a:rPr>
                        <a:t>Testing Package</a:t>
                      </a:r>
                      <a:endParaRPr lang="en-US" sz="1000" u="none" strike="noStrike" kern="1200" dirty="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r>
                        <a:rPr lang="en-US" sz="1000" u="none" strike="noStrike" kern="1200" dirty="0" smtClean="0">
                          <a:solidFill>
                            <a:schemeClr val="dk1"/>
                          </a:solidFill>
                          <a:effectLst/>
                          <a:latin typeface="+mn-lt"/>
                          <a:ea typeface="+mn-ea"/>
                          <a:cs typeface="+mn-cs"/>
                        </a:rPr>
                        <a:t>Business</a:t>
                      </a:r>
                      <a:r>
                        <a:rPr lang="en-US" sz="1000" u="none" strike="noStrike" kern="1200" baseline="0" dirty="0" smtClean="0">
                          <a:solidFill>
                            <a:schemeClr val="dk1"/>
                          </a:solidFill>
                          <a:effectLst/>
                          <a:latin typeface="+mn-lt"/>
                          <a:ea typeface="+mn-ea"/>
                          <a:cs typeface="+mn-cs"/>
                        </a:rPr>
                        <a:t> Scenarios</a:t>
                      </a:r>
                    </a:p>
                    <a:p>
                      <a:pPr marL="171450" indent="-171450" algn="l" defTabSz="914400" rtl="0" eaLnBrk="1" fontAlgn="t" latinLnBrk="0" hangingPunct="1">
                        <a:buFont typeface="Arial" pitchFamily="34" charset="0"/>
                        <a:buChar char="•"/>
                      </a:pPr>
                      <a:r>
                        <a:rPr lang="en-US" sz="1000" u="none" strike="noStrike" kern="1200" baseline="0" dirty="0" smtClean="0">
                          <a:solidFill>
                            <a:schemeClr val="dk1"/>
                          </a:solidFill>
                          <a:effectLst/>
                          <a:latin typeface="+mn-lt"/>
                          <a:ea typeface="+mn-ea"/>
                          <a:cs typeface="+mn-cs"/>
                        </a:rPr>
                        <a:t>System Functions</a:t>
                      </a: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171450" indent="-171450" algn="l" defTabSz="914400" rtl="0" eaLnBrk="1" fontAlgn="t" latinLnBrk="0" hangingPunct="1">
                        <a:buFont typeface="Arial" pitchFamily="34" charset="0"/>
                        <a:buChar char="•"/>
                      </a:pPr>
                      <a:endParaRPr lang="en-US" sz="1000" u="none" strike="noStrike" kern="1200" baseline="0" dirty="0" smtClean="0">
                        <a:solidFill>
                          <a:schemeClr val="dk1"/>
                        </a:solidFill>
                        <a:effectLst/>
                        <a:latin typeface="+mn-lt"/>
                        <a:ea typeface="+mn-ea"/>
                        <a:cs typeface="+mn-cs"/>
                      </a:endParaRP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000" dirty="0" smtClean="0"/>
                        <a:t>Testing</a:t>
                      </a:r>
                      <a:endParaRPr lang="en-US" sz="1000" dirty="0"/>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
        <p:nvSpPr>
          <p:cNvPr id="6" name="Rectangle 5"/>
          <p:cNvSpPr>
            <a:spLocks noChangeArrowheads="1"/>
          </p:cNvSpPr>
          <p:nvPr/>
        </p:nvSpPr>
        <p:spPr bwMode="gray">
          <a:xfrm>
            <a:off x="382768" y="864513"/>
            <a:ext cx="8227833" cy="420115"/>
          </a:xfrm>
          <a:prstGeom prst="rect">
            <a:avLst/>
          </a:prstGeom>
          <a:solidFill>
            <a:schemeClr val="bg1"/>
          </a:solidFill>
          <a:ln w="19050" algn="ctr">
            <a:noFill/>
            <a:miter lim="800000"/>
            <a:headEnd/>
            <a:tailEnd/>
          </a:ln>
        </p:spPr>
        <p:txBody>
          <a:bodyPr wrap="square" lIns="0" tIns="0" rIns="0" bIns="0" anchor="t" anchorCtr="0">
            <a:spAutoFit/>
          </a:bodyPr>
          <a:lstStyle/>
          <a:p>
            <a:pPr marL="1588" lvl="1"/>
            <a:r>
              <a:rPr lang="en-US" sz="1300" dirty="0" smtClean="0">
                <a:latin typeface="+mj-lt"/>
              </a:rPr>
              <a:t>The documents contain </a:t>
            </a:r>
            <a:r>
              <a:rPr lang="en-US" sz="1300" dirty="0">
                <a:latin typeface="+mj-lt"/>
              </a:rPr>
              <a:t>multiple deliverables, categorized by Business or Design ownership.  These deliverables contain key components which define the Business and Design requirements </a:t>
            </a:r>
            <a:r>
              <a:rPr lang="en-US" sz="1300" dirty="0" smtClean="0">
                <a:latin typeface="+mj-lt"/>
              </a:rPr>
              <a:t>across  all </a:t>
            </a:r>
            <a:r>
              <a:rPr lang="en-US" sz="1300" dirty="0">
                <a:latin typeface="+mj-lt"/>
              </a:rPr>
              <a:t>states.  </a:t>
            </a:r>
          </a:p>
        </p:txBody>
      </p:sp>
      <p:sp>
        <p:nvSpPr>
          <p:cNvPr id="5" name="Line 5"/>
          <p:cNvSpPr>
            <a:spLocks noChangeShapeType="1"/>
          </p:cNvSpPr>
          <p:nvPr/>
        </p:nvSpPr>
        <p:spPr bwMode="auto">
          <a:xfrm flipV="1">
            <a:off x="83130" y="773019"/>
            <a:ext cx="9060870" cy="2"/>
          </a:xfrm>
          <a:prstGeom prst="line">
            <a:avLst/>
          </a:prstGeom>
          <a:noFill/>
          <a:ln w="25400">
            <a:solidFill>
              <a:schemeClr val="accent1"/>
            </a:solidFill>
            <a:round/>
            <a:headEnd/>
            <a:tailEnd/>
          </a:ln>
          <a:effectLst/>
        </p:spPr>
        <p:txBody>
          <a:bodyPr/>
          <a:lstStyle/>
          <a:p>
            <a:pPr>
              <a:buClr>
                <a:srgbClr val="000000"/>
              </a:buClr>
            </a:pPr>
            <a:r>
              <a:rPr lang="en-US" dirty="0" smtClean="0">
                <a:solidFill>
                  <a:srgbClr val="000000"/>
                </a:solidFill>
              </a:rPr>
              <a:t> </a:t>
            </a:r>
            <a:endParaRPr lang="en-US" dirty="0">
              <a:solidFill>
                <a:srgbClr val="000000"/>
              </a:solidFill>
            </a:endParaRPr>
          </a:p>
        </p:txBody>
      </p:sp>
    </p:spTree>
    <p:extLst>
      <p:ext uri="{BB962C8B-B14F-4D97-AF65-F5344CB8AC3E}">
        <p14:creationId xmlns:p14="http://schemas.microsoft.com/office/powerpoint/2010/main" val="27169853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130" y="0"/>
            <a:ext cx="8337550" cy="590234"/>
          </a:xfrm>
        </p:spPr>
        <p:txBody>
          <a:bodyPr/>
          <a:lstStyle/>
          <a:p>
            <a:r>
              <a:rPr lang="en-US" dirty="0" smtClean="0">
                <a:solidFill>
                  <a:schemeClr val="accent1"/>
                </a:solidFill>
              </a:rPr>
              <a:t>What do we do</a:t>
            </a:r>
            <a:r>
              <a:rPr lang="en-US" dirty="0" smtClean="0">
                <a:solidFill>
                  <a:schemeClr val="accent1"/>
                </a:solidFill>
              </a:rPr>
              <a:t>? – Day 4</a:t>
            </a:r>
            <a:endParaRPr lang="en-US" u="sng" dirty="0" smtClean="0">
              <a:solidFill>
                <a:schemeClr val="accent1"/>
              </a:solidFill>
            </a:endParaRPr>
          </a:p>
        </p:txBody>
      </p:sp>
      <p:sp>
        <p:nvSpPr>
          <p:cNvPr id="5" name="Line 5"/>
          <p:cNvSpPr>
            <a:spLocks noChangeShapeType="1"/>
          </p:cNvSpPr>
          <p:nvPr/>
        </p:nvSpPr>
        <p:spPr bwMode="auto">
          <a:xfrm flipV="1">
            <a:off x="83130" y="704779"/>
            <a:ext cx="9060870" cy="2"/>
          </a:xfrm>
          <a:prstGeom prst="line">
            <a:avLst/>
          </a:prstGeom>
          <a:noFill/>
          <a:ln w="25400">
            <a:solidFill>
              <a:schemeClr val="accent1"/>
            </a:solidFill>
            <a:round/>
            <a:headEnd/>
            <a:tailEnd/>
          </a:ln>
          <a:effectLst/>
        </p:spPr>
        <p:txBody>
          <a:bodyPr/>
          <a:lstStyle/>
          <a:p>
            <a:pPr>
              <a:buClr>
                <a:srgbClr val="000000"/>
              </a:buClr>
            </a:pPr>
            <a:r>
              <a:rPr lang="en-US" dirty="0" smtClean="0">
                <a:solidFill>
                  <a:srgbClr val="000000"/>
                </a:solidFill>
              </a:rPr>
              <a:t> </a:t>
            </a:r>
            <a:endParaRPr lang="en-US" dirty="0">
              <a:solidFill>
                <a:srgbClr val="000000"/>
              </a:solidFill>
            </a:endParaRPr>
          </a:p>
        </p:txBody>
      </p:sp>
      <p:graphicFrame>
        <p:nvGraphicFramePr>
          <p:cNvPr id="3" name="Diagram 2"/>
          <p:cNvGraphicFramePr/>
          <p:nvPr>
            <p:extLst>
              <p:ext uri="{D42A27DB-BD31-4B8C-83A1-F6EECF244321}">
                <p14:modId xmlns:p14="http://schemas.microsoft.com/office/powerpoint/2010/main" val="616250936"/>
              </p:ext>
            </p:extLst>
          </p:nvPr>
        </p:nvGraphicFramePr>
        <p:xfrm>
          <a:off x="1760562" y="900753"/>
          <a:ext cx="4967785" cy="5254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4339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5"/>
          <p:cNvSpPr>
            <a:spLocks noChangeShapeType="1"/>
          </p:cNvSpPr>
          <p:nvPr/>
        </p:nvSpPr>
        <p:spPr bwMode="auto">
          <a:xfrm flipV="1">
            <a:off x="83130" y="704779"/>
            <a:ext cx="9060870" cy="2"/>
          </a:xfrm>
          <a:prstGeom prst="line">
            <a:avLst/>
          </a:prstGeom>
          <a:noFill/>
          <a:ln w="25400">
            <a:solidFill>
              <a:schemeClr val="accent1"/>
            </a:solidFill>
            <a:round/>
            <a:headEnd/>
            <a:tailEnd/>
          </a:ln>
          <a:effectLst/>
        </p:spPr>
        <p:txBody>
          <a:bodyPr/>
          <a:lstStyle/>
          <a:p>
            <a:pPr>
              <a:buClr>
                <a:srgbClr val="000000"/>
              </a:buClr>
            </a:pPr>
            <a:r>
              <a:rPr lang="en-US" dirty="0" smtClean="0">
                <a:solidFill>
                  <a:srgbClr val="000000"/>
                </a:solidFill>
              </a:rPr>
              <a:t> </a:t>
            </a:r>
            <a:endParaRPr lang="en-US" dirty="0">
              <a:solidFill>
                <a:srgbClr val="000000"/>
              </a:solidFill>
            </a:endParaRPr>
          </a:p>
        </p:txBody>
      </p:sp>
      <p:sp>
        <p:nvSpPr>
          <p:cNvPr id="5" name="Title 1"/>
          <p:cNvSpPr>
            <a:spLocks noGrp="1"/>
          </p:cNvSpPr>
          <p:nvPr>
            <p:ph type="title"/>
          </p:nvPr>
        </p:nvSpPr>
        <p:spPr>
          <a:xfrm>
            <a:off x="314989" y="216601"/>
            <a:ext cx="8337550" cy="365125"/>
          </a:xfrm>
        </p:spPr>
        <p:txBody>
          <a:bodyPr/>
          <a:lstStyle/>
          <a:p>
            <a:r>
              <a:rPr lang="en-US" dirty="0" smtClean="0">
                <a:solidFill>
                  <a:schemeClr val="accent1"/>
                </a:solidFill>
              </a:rPr>
              <a:t>Exercise 1 – Identification of Delta</a:t>
            </a:r>
            <a:endParaRPr lang="en-US" u="sng" dirty="0" smtClean="0">
              <a:solidFill>
                <a:schemeClr val="accent1"/>
              </a:solidFill>
            </a:endParaRPr>
          </a:p>
        </p:txBody>
      </p:sp>
      <p:sp>
        <p:nvSpPr>
          <p:cNvPr id="7" name="Content Placeholder 6"/>
          <p:cNvSpPr>
            <a:spLocks noGrp="1"/>
          </p:cNvSpPr>
          <p:nvPr>
            <p:ph idx="1"/>
          </p:nvPr>
        </p:nvSpPr>
        <p:spPr>
          <a:xfrm>
            <a:off x="304357" y="909564"/>
            <a:ext cx="8337550" cy="5135562"/>
          </a:xfrm>
        </p:spPr>
        <p:txBody>
          <a:bodyPr/>
          <a:lstStyle/>
          <a:p>
            <a:pPr marL="0" indent="0">
              <a:buNone/>
            </a:pPr>
            <a:r>
              <a:rPr lang="en-US" dirty="0" smtClean="0"/>
              <a:t>Product Specification</a:t>
            </a:r>
          </a:p>
          <a:p>
            <a:pPr marL="0" indent="0">
              <a:buNone/>
            </a:pPr>
            <a:r>
              <a:rPr lang="en-US" dirty="0" smtClean="0"/>
              <a:t>UW Rules</a:t>
            </a:r>
          </a:p>
          <a:p>
            <a:pPr marL="0" indent="0">
              <a:buNone/>
            </a:pPr>
            <a:r>
              <a:rPr lang="en-US" dirty="0" smtClean="0"/>
              <a:t>Lookup </a:t>
            </a:r>
          </a:p>
          <a:p>
            <a:pPr marL="0" indent="0">
              <a:buNone/>
            </a:pPr>
            <a:r>
              <a:rPr lang="en-US" dirty="0" smtClean="0"/>
              <a:t>Rating Algorithm</a:t>
            </a:r>
          </a:p>
          <a:p>
            <a:pPr marL="0" indent="0">
              <a:buNone/>
            </a:pPr>
            <a:endParaRPr lang="en-US" dirty="0"/>
          </a:p>
          <a:p>
            <a:pPr marL="0" indent="0">
              <a:buNone/>
            </a:pPr>
            <a:r>
              <a:rPr lang="en-US" dirty="0" smtClean="0"/>
              <a:t>Identify deltas for the state of Pennsylvania, Maryland and Utah</a:t>
            </a:r>
          </a:p>
          <a:p>
            <a:pPr marL="0" indent="0">
              <a:buNone/>
            </a:pPr>
            <a:r>
              <a:rPr lang="en-US" dirty="0" smtClean="0"/>
              <a:t> </a:t>
            </a:r>
          </a:p>
          <a:p>
            <a:pPr marL="0" indent="0">
              <a:buNone/>
            </a:pPr>
            <a:endParaRPr lang="en-US" dirty="0" smtClean="0"/>
          </a:p>
          <a:p>
            <a:endParaRPr lang="en-US" dirty="0"/>
          </a:p>
        </p:txBody>
      </p:sp>
    </p:spTree>
    <p:extLst>
      <p:ext uri="{BB962C8B-B14F-4D97-AF65-F5344CB8AC3E}">
        <p14:creationId xmlns:p14="http://schemas.microsoft.com/office/powerpoint/2010/main" val="1573823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5"/>
          <p:cNvSpPr>
            <a:spLocks noChangeShapeType="1"/>
          </p:cNvSpPr>
          <p:nvPr/>
        </p:nvSpPr>
        <p:spPr bwMode="auto">
          <a:xfrm flipV="1">
            <a:off x="83130" y="704779"/>
            <a:ext cx="9060870" cy="2"/>
          </a:xfrm>
          <a:prstGeom prst="line">
            <a:avLst/>
          </a:prstGeom>
          <a:noFill/>
          <a:ln w="25400">
            <a:solidFill>
              <a:schemeClr val="accent1"/>
            </a:solidFill>
            <a:round/>
            <a:headEnd/>
            <a:tailEnd/>
          </a:ln>
          <a:effectLst/>
        </p:spPr>
        <p:txBody>
          <a:bodyPr/>
          <a:lstStyle/>
          <a:p>
            <a:pPr>
              <a:buClr>
                <a:srgbClr val="000000"/>
              </a:buClr>
            </a:pPr>
            <a:r>
              <a:rPr lang="en-US" dirty="0" smtClean="0">
                <a:solidFill>
                  <a:srgbClr val="000000"/>
                </a:solidFill>
              </a:rPr>
              <a:t> </a:t>
            </a:r>
            <a:endParaRPr lang="en-US" dirty="0">
              <a:solidFill>
                <a:srgbClr val="000000"/>
              </a:solidFill>
            </a:endParaRPr>
          </a:p>
        </p:txBody>
      </p:sp>
      <p:sp>
        <p:nvSpPr>
          <p:cNvPr id="5" name="Title 1"/>
          <p:cNvSpPr>
            <a:spLocks noGrp="1"/>
          </p:cNvSpPr>
          <p:nvPr>
            <p:ph type="title"/>
          </p:nvPr>
        </p:nvSpPr>
        <p:spPr>
          <a:xfrm>
            <a:off x="314989" y="216601"/>
            <a:ext cx="8337550" cy="365125"/>
          </a:xfrm>
        </p:spPr>
        <p:txBody>
          <a:bodyPr/>
          <a:lstStyle/>
          <a:p>
            <a:r>
              <a:rPr lang="en-US" dirty="0" smtClean="0">
                <a:solidFill>
                  <a:schemeClr val="accent1"/>
                </a:solidFill>
              </a:rPr>
              <a:t>Exercise 2 – Identification of impacted themes</a:t>
            </a:r>
            <a:endParaRPr lang="en-US" u="sng" dirty="0" smtClean="0">
              <a:solidFill>
                <a:schemeClr val="accent1"/>
              </a:solidFill>
            </a:endParaRPr>
          </a:p>
        </p:txBody>
      </p:sp>
      <p:sp>
        <p:nvSpPr>
          <p:cNvPr id="7" name="Content Placeholder 6"/>
          <p:cNvSpPr>
            <a:spLocks noGrp="1"/>
          </p:cNvSpPr>
          <p:nvPr>
            <p:ph idx="1"/>
          </p:nvPr>
        </p:nvSpPr>
        <p:spPr>
          <a:xfrm>
            <a:off x="304357" y="909564"/>
            <a:ext cx="8337550" cy="5135562"/>
          </a:xfrm>
        </p:spPr>
        <p:txBody>
          <a:bodyPr/>
          <a:lstStyle/>
          <a:p>
            <a:pPr marL="0" indent="0">
              <a:buNone/>
            </a:pPr>
            <a:r>
              <a:rPr lang="en-US" u="sng" dirty="0" smtClean="0"/>
              <a:t>Deltas : </a:t>
            </a:r>
          </a:p>
          <a:p>
            <a:pPr marL="0" indent="0">
              <a:buNone/>
            </a:pPr>
            <a:r>
              <a:rPr lang="en-US" dirty="0" smtClean="0"/>
              <a:t>Discounts &amp; Surcharges - </a:t>
            </a:r>
            <a:r>
              <a:rPr lang="en-US" i="1" dirty="0">
                <a:solidFill>
                  <a:schemeClr val="accent2"/>
                </a:solidFill>
                <a:latin typeface="Calibri" pitchFamily="34" charset="0"/>
                <a:cs typeface="Calibri" pitchFamily="34" charset="0"/>
              </a:rPr>
              <a:t>Motorcycle </a:t>
            </a:r>
            <a:r>
              <a:rPr lang="en-US" i="1" dirty="0" smtClean="0">
                <a:solidFill>
                  <a:schemeClr val="accent2"/>
                </a:solidFill>
                <a:latin typeface="Calibri" pitchFamily="34" charset="0"/>
                <a:cs typeface="Calibri" pitchFamily="34" charset="0"/>
              </a:rPr>
              <a:t>discount </a:t>
            </a:r>
            <a:endParaRPr lang="en-US" i="1" dirty="0">
              <a:solidFill>
                <a:schemeClr val="accent2"/>
              </a:solidFill>
              <a:latin typeface="Calibri" pitchFamily="34" charset="0"/>
              <a:cs typeface="Calibri" pitchFamily="34" charset="0"/>
            </a:endParaRPr>
          </a:p>
          <a:p>
            <a:pPr marL="0" indent="0">
              <a:buNone/>
            </a:pPr>
            <a:r>
              <a:rPr lang="en-US" dirty="0" smtClean="0"/>
              <a:t>Processing Guidelines – </a:t>
            </a:r>
            <a:r>
              <a:rPr lang="en-US" i="1" dirty="0">
                <a:solidFill>
                  <a:schemeClr val="accent2"/>
                </a:solidFill>
                <a:latin typeface="Calibri" pitchFamily="34" charset="0"/>
                <a:cs typeface="Calibri" pitchFamily="34" charset="0"/>
              </a:rPr>
              <a:t>UW </a:t>
            </a:r>
            <a:r>
              <a:rPr lang="en-US" i="1" dirty="0" smtClean="0">
                <a:solidFill>
                  <a:schemeClr val="accent2"/>
                </a:solidFill>
                <a:latin typeface="Calibri" pitchFamily="34" charset="0"/>
                <a:cs typeface="Calibri" pitchFamily="34" charset="0"/>
              </a:rPr>
              <a:t>Cancellation</a:t>
            </a:r>
            <a:endParaRPr lang="en-US" i="1" dirty="0">
              <a:solidFill>
                <a:schemeClr val="accent2"/>
              </a:solidFill>
              <a:latin typeface="Calibri" pitchFamily="34" charset="0"/>
              <a:cs typeface="Calibri" pitchFamily="34" charset="0"/>
            </a:endParaRPr>
          </a:p>
          <a:p>
            <a:pPr marL="0" indent="0">
              <a:buNone/>
            </a:pPr>
            <a:r>
              <a:rPr lang="en-US" dirty="0" smtClean="0"/>
              <a:t>Coverages – </a:t>
            </a:r>
            <a:r>
              <a:rPr lang="en-US" i="1" dirty="0">
                <a:solidFill>
                  <a:schemeClr val="accent2"/>
                </a:solidFill>
                <a:latin typeface="Calibri" pitchFamily="34" charset="0"/>
                <a:cs typeface="Calibri" pitchFamily="34" charset="0"/>
              </a:rPr>
              <a:t>Defensive driver discount</a:t>
            </a:r>
          </a:p>
          <a:p>
            <a:pPr marL="0" indent="0">
              <a:buNone/>
            </a:pPr>
            <a:r>
              <a:rPr lang="en-US" dirty="0" smtClean="0"/>
              <a:t>UW Rule – </a:t>
            </a:r>
          </a:p>
          <a:p>
            <a:pPr marL="0" indent="0">
              <a:buNone/>
            </a:pPr>
            <a:r>
              <a:rPr lang="en-US" dirty="0" smtClean="0"/>
              <a:t>Rating – </a:t>
            </a:r>
          </a:p>
          <a:p>
            <a:pPr marL="0" indent="0">
              <a:buNone/>
            </a:pPr>
            <a:r>
              <a:rPr lang="en-US" dirty="0" smtClean="0"/>
              <a:t>Integration – </a:t>
            </a:r>
          </a:p>
          <a:p>
            <a:pPr marL="0" indent="0">
              <a:buNone/>
            </a:pPr>
            <a:endParaRPr lang="en-US" dirty="0" smtClean="0"/>
          </a:p>
          <a:p>
            <a:pPr marL="0" indent="0">
              <a:buNone/>
            </a:pPr>
            <a:r>
              <a:rPr lang="en-US" dirty="0" smtClean="0"/>
              <a:t> </a:t>
            </a:r>
          </a:p>
          <a:p>
            <a:pPr marL="0" indent="0">
              <a:buNone/>
            </a:pPr>
            <a:endParaRPr lang="en-US" dirty="0" smtClean="0"/>
          </a:p>
          <a:p>
            <a:endParaRPr lang="en-US" dirty="0"/>
          </a:p>
        </p:txBody>
      </p:sp>
    </p:spTree>
    <p:extLst>
      <p:ext uri="{BB962C8B-B14F-4D97-AF65-F5344CB8AC3E}">
        <p14:creationId xmlns:p14="http://schemas.microsoft.com/office/powerpoint/2010/main" val="3633999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5"/>
          <p:cNvSpPr>
            <a:spLocks noChangeShapeType="1"/>
          </p:cNvSpPr>
          <p:nvPr/>
        </p:nvSpPr>
        <p:spPr bwMode="auto">
          <a:xfrm flipV="1">
            <a:off x="83130" y="704779"/>
            <a:ext cx="9060870" cy="2"/>
          </a:xfrm>
          <a:prstGeom prst="line">
            <a:avLst/>
          </a:prstGeom>
          <a:noFill/>
          <a:ln w="25400">
            <a:solidFill>
              <a:schemeClr val="accent1"/>
            </a:solidFill>
            <a:round/>
            <a:headEnd/>
            <a:tailEnd/>
          </a:ln>
          <a:effectLst/>
        </p:spPr>
        <p:txBody>
          <a:bodyPr/>
          <a:lstStyle/>
          <a:p>
            <a:pPr>
              <a:buClr>
                <a:srgbClr val="000000"/>
              </a:buClr>
            </a:pPr>
            <a:r>
              <a:rPr lang="en-US" dirty="0" smtClean="0">
                <a:solidFill>
                  <a:srgbClr val="000000"/>
                </a:solidFill>
              </a:rPr>
              <a:t> </a:t>
            </a:r>
            <a:endParaRPr lang="en-US" dirty="0">
              <a:solidFill>
                <a:srgbClr val="000000"/>
              </a:solidFill>
            </a:endParaRPr>
          </a:p>
        </p:txBody>
      </p:sp>
      <p:sp>
        <p:nvSpPr>
          <p:cNvPr id="5" name="Title 1"/>
          <p:cNvSpPr>
            <a:spLocks noGrp="1"/>
          </p:cNvSpPr>
          <p:nvPr>
            <p:ph type="title"/>
          </p:nvPr>
        </p:nvSpPr>
        <p:spPr>
          <a:xfrm>
            <a:off x="314989" y="216601"/>
            <a:ext cx="8337550" cy="365125"/>
          </a:xfrm>
        </p:spPr>
        <p:txBody>
          <a:bodyPr/>
          <a:lstStyle/>
          <a:p>
            <a:r>
              <a:rPr lang="en-US" dirty="0" smtClean="0">
                <a:solidFill>
                  <a:schemeClr val="accent1"/>
                </a:solidFill>
              </a:rPr>
              <a:t>Exercise 3 – Updation of US/VC</a:t>
            </a:r>
            <a:endParaRPr lang="en-US" u="sng" dirty="0" smtClean="0">
              <a:solidFill>
                <a:schemeClr val="accent1"/>
              </a:solidFill>
            </a:endParaRPr>
          </a:p>
        </p:txBody>
      </p:sp>
      <p:sp>
        <p:nvSpPr>
          <p:cNvPr id="7" name="Content Placeholder 6"/>
          <p:cNvSpPr>
            <a:spLocks noGrp="1"/>
          </p:cNvSpPr>
          <p:nvPr>
            <p:ph idx="1"/>
          </p:nvPr>
        </p:nvSpPr>
        <p:spPr>
          <a:xfrm>
            <a:off x="304357" y="909564"/>
            <a:ext cx="8337550" cy="5135562"/>
          </a:xfrm>
        </p:spPr>
        <p:txBody>
          <a:bodyPr/>
          <a:lstStyle/>
          <a:p>
            <a:pPr marL="0" indent="0">
              <a:buNone/>
            </a:pPr>
            <a:r>
              <a:rPr lang="en-US" dirty="0" smtClean="0"/>
              <a:t>Looking at the assessments for each of the deltas, update the US/VC for impacted themes.</a:t>
            </a:r>
          </a:p>
          <a:p>
            <a:pPr marL="0" indent="0">
              <a:buNone/>
            </a:pPr>
            <a:endParaRPr lang="en-US" dirty="0"/>
          </a:p>
          <a:p>
            <a:pPr marL="0" indent="0">
              <a:buNone/>
            </a:pPr>
            <a:r>
              <a:rPr lang="en-US" dirty="0" smtClean="0"/>
              <a:t>Discounts </a:t>
            </a:r>
            <a:r>
              <a:rPr lang="en-US" dirty="0"/>
              <a:t>&amp; Surcharges - </a:t>
            </a:r>
            <a:r>
              <a:rPr lang="en-US" i="1" dirty="0">
                <a:solidFill>
                  <a:schemeClr val="accent2"/>
                </a:solidFill>
                <a:latin typeface="Calibri" pitchFamily="34" charset="0"/>
                <a:cs typeface="Calibri" pitchFamily="34" charset="0"/>
              </a:rPr>
              <a:t>Motorcycle discount </a:t>
            </a:r>
          </a:p>
          <a:p>
            <a:pPr marL="0" indent="0">
              <a:buNone/>
            </a:pPr>
            <a:r>
              <a:rPr lang="en-US" dirty="0"/>
              <a:t>Processing Guidelines – </a:t>
            </a:r>
            <a:r>
              <a:rPr lang="en-US" i="1" dirty="0">
                <a:solidFill>
                  <a:schemeClr val="accent2"/>
                </a:solidFill>
                <a:latin typeface="Calibri" pitchFamily="34" charset="0"/>
                <a:cs typeface="Calibri" pitchFamily="34" charset="0"/>
              </a:rPr>
              <a:t>UW Cancellation</a:t>
            </a:r>
          </a:p>
          <a:p>
            <a:pPr marL="0" indent="0">
              <a:buNone/>
            </a:pPr>
            <a:r>
              <a:rPr lang="en-US" dirty="0"/>
              <a:t>Coverages – </a:t>
            </a:r>
            <a:r>
              <a:rPr lang="en-US" i="1" dirty="0">
                <a:solidFill>
                  <a:schemeClr val="accent2"/>
                </a:solidFill>
                <a:latin typeface="Calibri" pitchFamily="34" charset="0"/>
                <a:cs typeface="Calibri" pitchFamily="34" charset="0"/>
              </a:rPr>
              <a:t>Defensive driver discount</a:t>
            </a:r>
          </a:p>
          <a:p>
            <a:pPr marL="0" indent="0">
              <a:buNone/>
            </a:pPr>
            <a:r>
              <a:rPr lang="en-US" dirty="0"/>
              <a:t>UW Rule – </a:t>
            </a:r>
          </a:p>
          <a:p>
            <a:pPr marL="0" indent="0">
              <a:buNone/>
            </a:pPr>
            <a:r>
              <a:rPr lang="en-US" dirty="0"/>
              <a:t>Rating – </a:t>
            </a:r>
          </a:p>
          <a:p>
            <a:pPr marL="0" indent="0">
              <a:buNone/>
            </a:pPr>
            <a:r>
              <a:rPr lang="en-US" dirty="0"/>
              <a:t>Integration – </a:t>
            </a:r>
          </a:p>
          <a:p>
            <a:pPr marL="0" indent="0">
              <a:buNone/>
            </a:pPr>
            <a:endParaRPr lang="en-US" dirty="0" smtClean="0"/>
          </a:p>
          <a:p>
            <a:pPr marL="0" indent="0">
              <a:buNone/>
            </a:pPr>
            <a:r>
              <a:rPr lang="en-US" dirty="0" smtClean="0"/>
              <a:t> </a:t>
            </a:r>
          </a:p>
          <a:p>
            <a:pPr marL="0" indent="0">
              <a:buNone/>
            </a:pPr>
            <a:endParaRPr lang="en-US" dirty="0" smtClean="0"/>
          </a:p>
          <a:p>
            <a:endParaRPr lang="en-US" dirty="0"/>
          </a:p>
        </p:txBody>
      </p:sp>
    </p:spTree>
    <p:extLst>
      <p:ext uri="{BB962C8B-B14F-4D97-AF65-F5344CB8AC3E}">
        <p14:creationId xmlns:p14="http://schemas.microsoft.com/office/powerpoint/2010/main" val="3199185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5"/>
          <p:cNvSpPr>
            <a:spLocks noChangeArrowheads="1"/>
          </p:cNvSpPr>
          <p:nvPr/>
        </p:nvSpPr>
        <p:spPr bwMode="gray">
          <a:xfrm>
            <a:off x="574675" y="765175"/>
            <a:ext cx="7972425" cy="4795838"/>
          </a:xfrm>
          <a:prstGeom prst="rect">
            <a:avLst/>
          </a:prstGeom>
          <a:noFill/>
          <a:ln w="19050" algn="ctr">
            <a:noFill/>
            <a:miter lim="800000"/>
            <a:headEnd/>
            <a:tailEnd/>
          </a:ln>
        </p:spPr>
        <p:txBody>
          <a:bodyPr lIns="90000" tIns="90000" rIns="90000" bIns="90000" anchor="ctr"/>
          <a:lstStyle/>
          <a:p>
            <a:pPr marL="119063" indent="-119063" eaLnBrk="0" hangingPunct="0">
              <a:lnSpc>
                <a:spcPct val="100000"/>
              </a:lnSpc>
              <a:buClrTx/>
              <a:buSzTx/>
              <a:buFontTx/>
              <a:buNone/>
            </a:pPr>
            <a:endParaRPr lang="en-GB" sz="1100" b="1">
              <a:solidFill>
                <a:srgbClr val="000000"/>
              </a:solidFill>
            </a:endParaRPr>
          </a:p>
        </p:txBody>
      </p:sp>
      <p:sp>
        <p:nvSpPr>
          <p:cNvPr id="6148" name="Rectangle 81"/>
          <p:cNvSpPr>
            <a:spLocks noGrp="1" noChangeArrowheads="1"/>
          </p:cNvSpPr>
          <p:nvPr>
            <p:ph type="ctrTitle"/>
          </p:nvPr>
        </p:nvSpPr>
        <p:spPr>
          <a:xfrm>
            <a:off x="899248" y="3524250"/>
            <a:ext cx="4937125" cy="344488"/>
          </a:xfrm>
        </p:spPr>
        <p:txBody>
          <a:bodyPr/>
          <a:lstStyle/>
          <a:p>
            <a:pPr eaLnBrk="1" hangingPunct="1">
              <a:lnSpc>
                <a:spcPct val="115000"/>
              </a:lnSpc>
              <a:spcBef>
                <a:spcPct val="100000"/>
              </a:spcBef>
              <a:buClr>
                <a:schemeClr val="tx2"/>
              </a:buClr>
              <a:buSzPct val="85000"/>
              <a:buFont typeface="Wingdings" pitchFamily="2" charset="2"/>
              <a:buNone/>
            </a:pPr>
            <a:r>
              <a:rPr lang="en-US" sz="1600" b="0" dirty="0" smtClean="0"/>
              <a:t/>
            </a:r>
            <a:br>
              <a:rPr lang="en-US" sz="1600" b="0" dirty="0" smtClean="0"/>
            </a:br>
            <a:r>
              <a:rPr lang="en-US" sz="1600" b="0" dirty="0" smtClean="0"/>
              <a:t/>
            </a:r>
            <a:br>
              <a:rPr lang="en-US" sz="1600" b="0" dirty="0" smtClean="0"/>
            </a:br>
            <a:endParaRPr lang="en-US" sz="1600" b="0" dirty="0" smtClean="0"/>
          </a:p>
        </p:txBody>
      </p:sp>
      <p:sp>
        <p:nvSpPr>
          <p:cNvPr id="6149" name="Rectangle 82"/>
          <p:cNvSpPr>
            <a:spLocks noGrp="1" noChangeArrowheads="1"/>
          </p:cNvSpPr>
          <p:nvPr>
            <p:ph type="subTitle" idx="1"/>
          </p:nvPr>
        </p:nvSpPr>
        <p:spPr>
          <a:xfrm>
            <a:off x="1371600" y="2716213"/>
            <a:ext cx="6400800" cy="258762"/>
          </a:xfrm>
        </p:spPr>
        <p:txBody>
          <a:bodyPr/>
          <a:lstStyle/>
          <a:p>
            <a:pPr eaLnBrk="1" hangingPunct="1">
              <a:lnSpc>
                <a:spcPts val="2400"/>
              </a:lnSpc>
              <a:spcBef>
                <a:spcPct val="15000"/>
              </a:spcBef>
              <a:buClrTx/>
            </a:pPr>
            <a:r>
              <a:rPr lang="en-US" sz="4400" dirty="0" smtClean="0">
                <a:solidFill>
                  <a:srgbClr val="000066"/>
                </a:solidFill>
                <a:latin typeface="Calibri" pitchFamily="34" charset="0"/>
                <a:cs typeface="Calibri" pitchFamily="34" charset="0"/>
              </a:rPr>
              <a:t>Questions ?</a:t>
            </a:r>
          </a:p>
        </p:txBody>
      </p:sp>
      <p:sp>
        <p:nvSpPr>
          <p:cNvPr id="6151" name="Rectangle 2"/>
          <p:cNvSpPr>
            <a:spLocks noChangeArrowheads="1"/>
          </p:cNvSpPr>
          <p:nvPr/>
        </p:nvSpPr>
        <p:spPr bwMode="invGray">
          <a:xfrm>
            <a:off x="585788" y="776288"/>
            <a:ext cx="7972425" cy="4795837"/>
          </a:xfrm>
          <a:prstGeom prst="rect">
            <a:avLst/>
          </a:prstGeom>
          <a:noFill/>
          <a:ln w="12700" algn="ctr">
            <a:solidFill>
              <a:schemeClr val="accent1"/>
            </a:solidFill>
            <a:miter lim="800000"/>
            <a:headEnd/>
            <a:tailEnd/>
          </a:ln>
        </p:spPr>
        <p:txBody>
          <a:bodyPr lIns="90000" tIns="90000" rIns="90000" bIns="90000" anchor="ctr"/>
          <a:lstStyle/>
          <a:p>
            <a:pPr marL="119063" indent="-119063" eaLnBrk="0" hangingPunct="0">
              <a:lnSpc>
                <a:spcPct val="100000"/>
              </a:lnSpc>
              <a:buClrTx/>
              <a:buSzTx/>
              <a:buFontTx/>
              <a:buNone/>
            </a:pPr>
            <a:endParaRPr lang="en-US" sz="1100" b="1"/>
          </a:p>
        </p:txBody>
      </p:sp>
    </p:spTree>
    <p:extLst>
      <p:ext uri="{BB962C8B-B14F-4D97-AF65-F5344CB8AC3E}">
        <p14:creationId xmlns:p14="http://schemas.microsoft.com/office/powerpoint/2010/main" val="2280260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166192"/>
            <a:ext cx="8337550" cy="4903304"/>
          </a:xfrm>
        </p:spPr>
        <p:txBody>
          <a:bodyPr/>
          <a:lstStyle/>
          <a:p>
            <a:pPr marL="566738" lvl="1" indent="-457200"/>
            <a:r>
              <a:rPr lang="en-US" sz="2600" dirty="0" smtClean="0">
                <a:latin typeface="Calibri" pitchFamily="34" charset="0"/>
                <a:cs typeface="Calibri" pitchFamily="34" charset="0"/>
              </a:rPr>
              <a:t>Policy </a:t>
            </a:r>
          </a:p>
          <a:p>
            <a:pPr marL="109538" lvl="1" indent="0">
              <a:buNone/>
            </a:pPr>
            <a:r>
              <a:rPr lang="en-US" i="1" dirty="0">
                <a:solidFill>
                  <a:schemeClr val="accent2"/>
                </a:solidFill>
                <a:latin typeface="Calibri" pitchFamily="34" charset="0"/>
                <a:cs typeface="Calibri" pitchFamily="34" charset="0"/>
              </a:rPr>
              <a:t>      </a:t>
            </a:r>
            <a:r>
              <a:rPr lang="en-US" i="1" dirty="0" smtClean="0">
                <a:solidFill>
                  <a:schemeClr val="accent2"/>
                </a:solidFill>
                <a:latin typeface="Calibri" pitchFamily="34" charset="0"/>
                <a:cs typeface="Calibri" pitchFamily="34" charset="0"/>
              </a:rPr>
              <a:t>   A </a:t>
            </a:r>
            <a:r>
              <a:rPr lang="en-US" i="1" dirty="0">
                <a:solidFill>
                  <a:schemeClr val="accent2"/>
                </a:solidFill>
                <a:latin typeface="Calibri" pitchFamily="34" charset="0"/>
                <a:cs typeface="Calibri" pitchFamily="34" charset="0"/>
              </a:rPr>
              <a:t>contract of Insurance between the insured and insurer.</a:t>
            </a:r>
          </a:p>
          <a:p>
            <a:pPr marL="566738" lvl="1" indent="-457200"/>
            <a:r>
              <a:rPr lang="en-US" sz="2600" dirty="0" smtClean="0">
                <a:latin typeface="Calibri" pitchFamily="34" charset="0"/>
                <a:cs typeface="Calibri" pitchFamily="34" charset="0"/>
              </a:rPr>
              <a:t>Driver </a:t>
            </a:r>
          </a:p>
          <a:p>
            <a:pPr marL="109538" lvl="1" indent="0">
              <a:buNone/>
            </a:pPr>
            <a:r>
              <a:rPr lang="en-US" i="1" dirty="0" smtClean="0">
                <a:solidFill>
                  <a:schemeClr val="accent2"/>
                </a:solidFill>
                <a:latin typeface="Calibri" pitchFamily="34" charset="0"/>
                <a:cs typeface="Calibri" pitchFamily="34" charset="0"/>
              </a:rPr>
              <a:t>         People </a:t>
            </a:r>
            <a:r>
              <a:rPr lang="en-US" i="1" dirty="0">
                <a:solidFill>
                  <a:schemeClr val="accent2"/>
                </a:solidFill>
                <a:latin typeface="Calibri" pitchFamily="34" charset="0"/>
                <a:cs typeface="Calibri" pitchFamily="34" charset="0"/>
              </a:rPr>
              <a:t>covered under a policy.  A policy can have more than one drivers</a:t>
            </a:r>
            <a:r>
              <a:rPr lang="en-US" i="1" dirty="0" smtClean="0">
                <a:solidFill>
                  <a:schemeClr val="accent2"/>
                </a:solidFill>
                <a:latin typeface="Calibri" pitchFamily="34" charset="0"/>
                <a:cs typeface="Calibri" pitchFamily="34" charset="0"/>
              </a:rPr>
              <a:t>.</a:t>
            </a:r>
          </a:p>
          <a:p>
            <a:pPr marL="566738" lvl="1" indent="-457200"/>
            <a:r>
              <a:rPr lang="en-US" sz="2600" dirty="0" smtClean="0">
                <a:latin typeface="Calibri" pitchFamily="34" charset="0"/>
                <a:cs typeface="Calibri" pitchFamily="34" charset="0"/>
              </a:rPr>
              <a:t>Vehicle</a:t>
            </a:r>
          </a:p>
          <a:p>
            <a:pPr marL="109538" lvl="1" indent="0">
              <a:buNone/>
            </a:pPr>
            <a:r>
              <a:rPr lang="en-US" i="1" dirty="0" smtClean="0">
                <a:solidFill>
                  <a:schemeClr val="accent2"/>
                </a:solidFill>
                <a:latin typeface="Calibri" pitchFamily="34" charset="0"/>
                <a:cs typeface="Calibri" pitchFamily="34" charset="0"/>
              </a:rPr>
              <a:t>        Vehicles </a:t>
            </a:r>
            <a:r>
              <a:rPr lang="en-US" i="1" dirty="0">
                <a:solidFill>
                  <a:schemeClr val="accent2"/>
                </a:solidFill>
                <a:latin typeface="Calibri" pitchFamily="34" charset="0"/>
                <a:cs typeface="Calibri" pitchFamily="34" charset="0"/>
              </a:rPr>
              <a:t>covered under a policy. More than one vehicle can be insured under a policy. </a:t>
            </a:r>
          </a:p>
          <a:p>
            <a:pPr marL="563563" lvl="3" indent="0">
              <a:buNone/>
            </a:pPr>
            <a:endParaRPr lang="en-US" sz="2400" dirty="0">
              <a:cs typeface="Calibri" pitchFamily="34" charset="0"/>
            </a:endParaRPr>
          </a:p>
          <a:p>
            <a:pPr>
              <a:buNone/>
            </a:pPr>
            <a:endParaRPr lang="en-US" dirty="0" smtClean="0"/>
          </a:p>
        </p:txBody>
      </p:sp>
      <p:sp>
        <p:nvSpPr>
          <p:cNvPr id="4" name="Title 1"/>
          <p:cNvSpPr>
            <a:spLocks noGrp="1"/>
          </p:cNvSpPr>
          <p:nvPr>
            <p:ph type="title"/>
          </p:nvPr>
        </p:nvSpPr>
        <p:spPr>
          <a:xfrm>
            <a:off x="400050" y="182880"/>
            <a:ext cx="8337550" cy="590234"/>
          </a:xfrm>
        </p:spPr>
        <p:txBody>
          <a:bodyPr/>
          <a:lstStyle/>
          <a:p>
            <a:r>
              <a:rPr lang="en-US" dirty="0" smtClean="0">
                <a:solidFill>
                  <a:schemeClr val="accent1"/>
                </a:solidFill>
              </a:rPr>
              <a:t>Introduction to Auto </a:t>
            </a:r>
            <a:r>
              <a:rPr lang="en-US" dirty="0" smtClean="0">
                <a:solidFill>
                  <a:schemeClr val="accent1"/>
                </a:solidFill>
              </a:rPr>
              <a:t>Insurance – Day 1</a:t>
            </a:r>
            <a:endParaRPr lang="en-US" u="sng" dirty="0" smtClean="0">
              <a:solidFill>
                <a:schemeClr val="accent1"/>
              </a:solidFill>
            </a:endParaRPr>
          </a:p>
        </p:txBody>
      </p:sp>
      <p:sp>
        <p:nvSpPr>
          <p:cNvPr id="5" name="Line 5"/>
          <p:cNvSpPr>
            <a:spLocks noChangeShapeType="1"/>
          </p:cNvSpPr>
          <p:nvPr/>
        </p:nvSpPr>
        <p:spPr bwMode="auto">
          <a:xfrm flipV="1">
            <a:off x="83130" y="845123"/>
            <a:ext cx="8950035" cy="2"/>
          </a:xfrm>
          <a:prstGeom prst="line">
            <a:avLst/>
          </a:prstGeom>
          <a:noFill/>
          <a:ln w="25400">
            <a:solidFill>
              <a:schemeClr val="accent1"/>
            </a:solidFill>
            <a:round/>
            <a:headEnd/>
            <a:tailEnd/>
          </a:ln>
          <a:effectLst/>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428" y="886068"/>
            <a:ext cx="8337550" cy="5616635"/>
          </a:xfrm>
        </p:spPr>
        <p:txBody>
          <a:bodyPr/>
          <a:lstStyle/>
          <a:p>
            <a:pPr marL="566738" lvl="1" indent="-457200"/>
            <a:r>
              <a:rPr lang="en-US" sz="2600" dirty="0" smtClean="0">
                <a:latin typeface="Calibri" pitchFamily="34" charset="0"/>
                <a:cs typeface="Calibri" pitchFamily="34" charset="0"/>
              </a:rPr>
              <a:t>Coverages</a:t>
            </a:r>
            <a:endParaRPr lang="en-US" sz="1800" dirty="0">
              <a:latin typeface="Calibri" pitchFamily="34" charset="0"/>
              <a:cs typeface="Calibri" pitchFamily="34" charset="0"/>
            </a:endParaRPr>
          </a:p>
          <a:p>
            <a:pPr marL="109538" lvl="1" indent="0">
              <a:buNone/>
            </a:pPr>
            <a:r>
              <a:rPr lang="en-US" dirty="0" smtClean="0">
                <a:latin typeface="Calibri" pitchFamily="34" charset="0"/>
                <a:cs typeface="Calibri" pitchFamily="34" charset="0"/>
              </a:rPr>
              <a:t>Bodily Injury (BI)  </a:t>
            </a:r>
            <a:r>
              <a:rPr lang="en-US" i="1" dirty="0" smtClean="0">
                <a:solidFill>
                  <a:schemeClr val="accent2"/>
                </a:solidFill>
                <a:latin typeface="Calibri" pitchFamily="34" charset="0"/>
                <a:cs typeface="Calibri" pitchFamily="34" charset="0"/>
              </a:rPr>
              <a:t>Pays for injuries caused to other individuals in the event of an accident.</a:t>
            </a:r>
          </a:p>
          <a:p>
            <a:pPr marL="109538" lvl="1" indent="0">
              <a:buNone/>
            </a:pPr>
            <a:r>
              <a:rPr lang="en-US" dirty="0" smtClean="0">
                <a:latin typeface="Calibri" pitchFamily="34" charset="0"/>
                <a:cs typeface="Calibri" pitchFamily="34" charset="0"/>
              </a:rPr>
              <a:t>Property Damage (PD)  </a:t>
            </a:r>
            <a:r>
              <a:rPr lang="en-US" i="1" dirty="0">
                <a:solidFill>
                  <a:schemeClr val="accent2"/>
                </a:solidFill>
                <a:latin typeface="Calibri" pitchFamily="34" charset="0"/>
                <a:cs typeface="Calibri" pitchFamily="34" charset="0"/>
              </a:rPr>
              <a:t>Pays for damage caused to the property of others, </a:t>
            </a:r>
            <a:r>
              <a:rPr lang="en-US" i="1" dirty="0" err="1">
                <a:solidFill>
                  <a:schemeClr val="accent2"/>
                </a:solidFill>
                <a:latin typeface="Calibri" pitchFamily="34" charset="0"/>
                <a:cs typeface="Calibri" pitchFamily="34" charset="0"/>
              </a:rPr>
              <a:t>incl</a:t>
            </a:r>
            <a:r>
              <a:rPr lang="en-US" i="1" dirty="0">
                <a:solidFill>
                  <a:schemeClr val="accent2"/>
                </a:solidFill>
                <a:latin typeface="Calibri" pitchFamily="34" charset="0"/>
                <a:cs typeface="Calibri" pitchFamily="34" charset="0"/>
              </a:rPr>
              <a:t> cars as a result of an accident.</a:t>
            </a:r>
          </a:p>
          <a:p>
            <a:pPr marL="109538" lvl="1" indent="0">
              <a:buNone/>
            </a:pPr>
            <a:r>
              <a:rPr lang="en-US" dirty="0" smtClean="0">
                <a:latin typeface="Calibri" pitchFamily="34" charset="0"/>
                <a:cs typeface="Calibri" pitchFamily="34" charset="0"/>
              </a:rPr>
              <a:t>Uninsured motorist/ Underinsured motorist Bodily Injury (UMBI/UIMBI) </a:t>
            </a:r>
            <a:r>
              <a:rPr lang="en-US" dirty="0" smtClean="0">
                <a:solidFill>
                  <a:schemeClr val="bg2"/>
                </a:solidFill>
                <a:latin typeface="Calibri" pitchFamily="34" charset="0"/>
                <a:cs typeface="Calibri" pitchFamily="34" charset="0"/>
              </a:rPr>
              <a:t> </a:t>
            </a:r>
            <a:r>
              <a:rPr lang="en-US" i="1" dirty="0">
                <a:solidFill>
                  <a:schemeClr val="accent2"/>
                </a:solidFill>
                <a:latin typeface="Calibri" pitchFamily="34" charset="0"/>
                <a:cs typeface="Calibri" pitchFamily="34" charset="0"/>
              </a:rPr>
              <a:t>which covers bodily injury caused by another motorist who doesn't carry liability insurance.</a:t>
            </a:r>
          </a:p>
          <a:p>
            <a:pPr marL="109538" lvl="1" indent="0">
              <a:buNone/>
            </a:pPr>
            <a:r>
              <a:rPr lang="en-US" dirty="0" smtClean="0">
                <a:latin typeface="Calibri" pitchFamily="34" charset="0"/>
                <a:cs typeface="Calibri" pitchFamily="34" charset="0"/>
              </a:rPr>
              <a:t>Uninsured motorist property damage (UMPD)  </a:t>
            </a:r>
            <a:r>
              <a:rPr lang="en-US" i="1" dirty="0">
                <a:solidFill>
                  <a:schemeClr val="accent2"/>
                </a:solidFill>
                <a:latin typeface="Calibri" pitchFamily="34" charset="0"/>
                <a:cs typeface="Calibri" pitchFamily="34" charset="0"/>
              </a:rPr>
              <a:t>covers property damage caused by another motorist who doesn’t carry liability insurance.</a:t>
            </a:r>
          </a:p>
          <a:p>
            <a:pPr marL="109538" lvl="1" indent="0">
              <a:buNone/>
            </a:pPr>
            <a:r>
              <a:rPr lang="en-US" dirty="0" smtClean="0">
                <a:latin typeface="Calibri" pitchFamily="34" charset="0"/>
                <a:cs typeface="Calibri" pitchFamily="34" charset="0"/>
              </a:rPr>
              <a:t>Medical Payments (MP) </a:t>
            </a:r>
            <a:r>
              <a:rPr lang="en-US" i="1" dirty="0">
                <a:solidFill>
                  <a:schemeClr val="bg2"/>
                </a:solidFill>
                <a:latin typeface="Calibri" pitchFamily="34" charset="0"/>
                <a:cs typeface="Calibri" pitchFamily="34" charset="0"/>
              </a:rPr>
              <a:t> </a:t>
            </a:r>
            <a:r>
              <a:rPr lang="en-US" i="1" dirty="0">
                <a:solidFill>
                  <a:schemeClr val="accent2"/>
                </a:solidFill>
                <a:latin typeface="Calibri" pitchFamily="34" charset="0"/>
                <a:cs typeface="Calibri" pitchFamily="34" charset="0"/>
              </a:rPr>
              <a:t>covers medical expenses of the policy holder and any passenger regardless of who is at fault. </a:t>
            </a:r>
          </a:p>
          <a:p>
            <a:pPr marL="109538" lvl="1" indent="0">
              <a:buNone/>
            </a:pPr>
            <a:r>
              <a:rPr lang="en-US" dirty="0" smtClean="0">
                <a:latin typeface="Calibri" pitchFamily="34" charset="0"/>
                <a:cs typeface="Calibri" pitchFamily="34" charset="0"/>
              </a:rPr>
              <a:t>Personal Injury protection (PIP) </a:t>
            </a:r>
            <a:r>
              <a:rPr lang="en-US" i="1" dirty="0">
                <a:solidFill>
                  <a:schemeClr val="accent2"/>
                </a:solidFill>
                <a:latin typeface="Calibri" pitchFamily="34" charset="0"/>
                <a:cs typeface="Calibri" pitchFamily="34" charset="0"/>
              </a:rPr>
              <a:t>An extension of other coverages which takes care of medical expenses, lost wages and other damages, regardless of who is at fault.</a:t>
            </a:r>
            <a:br>
              <a:rPr lang="en-US" i="1" dirty="0">
                <a:solidFill>
                  <a:schemeClr val="accent2"/>
                </a:solidFill>
                <a:latin typeface="Calibri" pitchFamily="34" charset="0"/>
                <a:cs typeface="Calibri" pitchFamily="34" charset="0"/>
              </a:rPr>
            </a:br>
            <a:r>
              <a:rPr lang="en-US" dirty="0" smtClean="0">
                <a:latin typeface="Calibri" pitchFamily="34" charset="0"/>
                <a:cs typeface="Calibri" pitchFamily="34" charset="0"/>
              </a:rPr>
              <a:t>Comprehensive (COMP) </a:t>
            </a:r>
            <a:r>
              <a:rPr lang="en-US" i="1" dirty="0">
                <a:solidFill>
                  <a:schemeClr val="accent2"/>
                </a:solidFill>
                <a:latin typeface="Calibri" pitchFamily="34" charset="0"/>
                <a:cs typeface="Calibri" pitchFamily="34" charset="0"/>
              </a:rPr>
              <a:t>pays for the repair or replacement of policy owners car in the event of damage not resulting from an accident. </a:t>
            </a:r>
          </a:p>
          <a:p>
            <a:pPr marL="109538" lvl="1" indent="0">
              <a:buNone/>
            </a:pPr>
            <a:r>
              <a:rPr lang="en-US" dirty="0" smtClean="0">
                <a:latin typeface="Calibri" pitchFamily="34" charset="0"/>
                <a:cs typeface="Calibri" pitchFamily="34" charset="0"/>
              </a:rPr>
              <a:t>Collision (COLL)</a:t>
            </a:r>
            <a:r>
              <a:rPr lang="en-US" i="1" dirty="0">
                <a:solidFill>
                  <a:schemeClr val="bg2"/>
                </a:solidFill>
                <a:latin typeface="Calibri" pitchFamily="34" charset="0"/>
                <a:cs typeface="Calibri" pitchFamily="34" charset="0"/>
              </a:rPr>
              <a:t> </a:t>
            </a:r>
            <a:r>
              <a:rPr lang="en-US" i="1" dirty="0">
                <a:solidFill>
                  <a:schemeClr val="accent2"/>
                </a:solidFill>
                <a:latin typeface="Calibri" pitchFamily="34" charset="0"/>
                <a:cs typeface="Calibri" pitchFamily="34" charset="0"/>
              </a:rPr>
              <a:t>pays for the repair or replacement of policy owners car in the event of an accident no matter who caused the accident.</a:t>
            </a:r>
          </a:p>
        </p:txBody>
      </p:sp>
      <p:sp>
        <p:nvSpPr>
          <p:cNvPr id="4" name="Title 1"/>
          <p:cNvSpPr>
            <a:spLocks noGrp="1"/>
          </p:cNvSpPr>
          <p:nvPr>
            <p:ph type="title"/>
          </p:nvPr>
        </p:nvSpPr>
        <p:spPr>
          <a:xfrm>
            <a:off x="389372" y="0"/>
            <a:ext cx="8337550" cy="590234"/>
          </a:xfrm>
        </p:spPr>
        <p:txBody>
          <a:bodyPr/>
          <a:lstStyle/>
          <a:p>
            <a:r>
              <a:rPr lang="en-US" dirty="0">
                <a:solidFill>
                  <a:schemeClr val="accent1"/>
                </a:solidFill>
              </a:rPr>
              <a:t>Introduction to Auto </a:t>
            </a:r>
            <a:r>
              <a:rPr lang="en-US" dirty="0" smtClean="0">
                <a:solidFill>
                  <a:schemeClr val="accent1"/>
                </a:solidFill>
              </a:rPr>
              <a:t>Insurance (contd</a:t>
            </a:r>
            <a:r>
              <a:rPr lang="en-US" dirty="0" smtClean="0">
                <a:solidFill>
                  <a:schemeClr val="accent1"/>
                </a:solidFill>
              </a:rPr>
              <a:t>) – Day 1</a:t>
            </a:r>
            <a:endParaRPr lang="en-US" u="sng" dirty="0" smtClean="0">
              <a:solidFill>
                <a:schemeClr val="accent1"/>
              </a:solidFill>
            </a:endParaRPr>
          </a:p>
        </p:txBody>
      </p:sp>
      <p:sp>
        <p:nvSpPr>
          <p:cNvPr id="5" name="Line 5"/>
          <p:cNvSpPr>
            <a:spLocks noChangeShapeType="1"/>
          </p:cNvSpPr>
          <p:nvPr/>
        </p:nvSpPr>
        <p:spPr bwMode="auto">
          <a:xfrm flipV="1">
            <a:off x="83130" y="704779"/>
            <a:ext cx="9060870" cy="2"/>
          </a:xfrm>
          <a:prstGeom prst="line">
            <a:avLst/>
          </a:prstGeom>
          <a:noFill/>
          <a:ln w="25400">
            <a:solidFill>
              <a:schemeClr val="accent1"/>
            </a:solidFill>
            <a:round/>
            <a:headEnd/>
            <a:tailEnd/>
          </a:ln>
          <a:effectLst/>
        </p:spPr>
        <p:txBody>
          <a:bodyPr/>
          <a:lstStyle/>
          <a:p>
            <a:r>
              <a:rPr lang="en-US" dirty="0" smtClean="0"/>
              <a:t> </a:t>
            </a:r>
            <a:endParaRPr lang="en-US" dirty="0"/>
          </a:p>
        </p:txBody>
      </p:sp>
    </p:spTree>
    <p:extLst>
      <p:ext uri="{BB962C8B-B14F-4D97-AF65-F5344CB8AC3E}">
        <p14:creationId xmlns:p14="http://schemas.microsoft.com/office/powerpoint/2010/main" val="2638995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133" y="704781"/>
            <a:ext cx="8337550" cy="5616635"/>
          </a:xfrm>
        </p:spPr>
        <p:txBody>
          <a:bodyPr/>
          <a:lstStyle/>
          <a:p>
            <a:pPr marL="566738" lvl="1" indent="-457200"/>
            <a:r>
              <a:rPr lang="en-US" sz="2600" dirty="0" smtClean="0">
                <a:latin typeface="Calibri" pitchFamily="34" charset="0"/>
                <a:cs typeface="Calibri" pitchFamily="34" charset="0"/>
              </a:rPr>
              <a:t>Discounts</a:t>
            </a:r>
            <a:endParaRPr lang="en-US" sz="1800" dirty="0">
              <a:latin typeface="Calibri" pitchFamily="34" charset="0"/>
              <a:cs typeface="Calibri" pitchFamily="34" charset="0"/>
            </a:endParaRPr>
          </a:p>
          <a:p>
            <a:pPr marL="109538" lvl="1" indent="0">
              <a:buNone/>
            </a:pPr>
            <a:r>
              <a:rPr lang="en-US" dirty="0" smtClean="0">
                <a:latin typeface="Calibri" pitchFamily="34" charset="0"/>
                <a:cs typeface="Calibri" pitchFamily="34" charset="0"/>
              </a:rPr>
              <a:t>Membership Discounts </a:t>
            </a:r>
          </a:p>
          <a:p>
            <a:pPr marL="109538" lvl="1" indent="0">
              <a:buNone/>
            </a:pPr>
            <a:r>
              <a:rPr lang="en-US" dirty="0" smtClean="0">
                <a:latin typeface="Calibri" pitchFamily="34" charset="0"/>
                <a:cs typeface="Calibri" pitchFamily="34" charset="0"/>
              </a:rPr>
              <a:t>Multi policy Discounts  (AAA Life Insurance, AAA Motorcycle, AAA Property)</a:t>
            </a:r>
            <a:endParaRPr lang="en-US" i="1" dirty="0">
              <a:solidFill>
                <a:schemeClr val="accent2"/>
              </a:solidFill>
              <a:latin typeface="Calibri" pitchFamily="34" charset="0"/>
              <a:cs typeface="Calibri" pitchFamily="34" charset="0"/>
            </a:endParaRPr>
          </a:p>
          <a:p>
            <a:pPr marL="109538" lvl="1" indent="0">
              <a:buNone/>
            </a:pPr>
            <a:r>
              <a:rPr lang="en-US" dirty="0" smtClean="0">
                <a:latin typeface="Calibri" pitchFamily="34" charset="0"/>
                <a:cs typeface="Calibri" pitchFamily="34" charset="0"/>
              </a:rPr>
              <a:t>Multi Car Discounts</a:t>
            </a:r>
            <a:endParaRPr lang="en-US" i="1" dirty="0">
              <a:solidFill>
                <a:schemeClr val="accent2"/>
              </a:solidFill>
              <a:latin typeface="Calibri" pitchFamily="34" charset="0"/>
              <a:cs typeface="Calibri" pitchFamily="34" charset="0"/>
            </a:endParaRPr>
          </a:p>
          <a:p>
            <a:pPr marL="109538" lvl="1" indent="0">
              <a:buNone/>
            </a:pPr>
            <a:r>
              <a:rPr lang="en-US" dirty="0" smtClean="0">
                <a:latin typeface="Calibri" pitchFamily="34" charset="0"/>
                <a:cs typeface="Calibri" pitchFamily="34" charset="0"/>
              </a:rPr>
              <a:t>Loyalty Discounts</a:t>
            </a:r>
            <a:endParaRPr lang="en-US" i="1" dirty="0">
              <a:solidFill>
                <a:schemeClr val="accent2"/>
              </a:solidFill>
              <a:latin typeface="Calibri" pitchFamily="34" charset="0"/>
              <a:cs typeface="Calibri" pitchFamily="34" charset="0"/>
            </a:endParaRPr>
          </a:p>
          <a:p>
            <a:pPr marL="109538" lvl="1" indent="0">
              <a:buNone/>
            </a:pPr>
            <a:r>
              <a:rPr lang="en-US" dirty="0" smtClean="0">
                <a:latin typeface="Calibri" pitchFamily="34" charset="0"/>
                <a:cs typeface="Calibri" pitchFamily="34" charset="0"/>
              </a:rPr>
              <a:t>Affinity Discounts (AAA Employee)</a:t>
            </a:r>
            <a:endParaRPr lang="en-US" i="1" dirty="0">
              <a:solidFill>
                <a:schemeClr val="accent2"/>
              </a:solidFill>
              <a:latin typeface="Calibri" pitchFamily="34" charset="0"/>
              <a:cs typeface="Calibri" pitchFamily="34" charset="0"/>
            </a:endParaRPr>
          </a:p>
          <a:p>
            <a:pPr marL="109538" lvl="1" indent="0">
              <a:buNone/>
            </a:pPr>
            <a:r>
              <a:rPr lang="en-US" dirty="0" smtClean="0">
                <a:latin typeface="Calibri" pitchFamily="34" charset="0"/>
                <a:cs typeface="Calibri" pitchFamily="34" charset="0"/>
              </a:rPr>
              <a:t>Smart Driver</a:t>
            </a:r>
            <a:r>
              <a:rPr lang="en-US" i="1" dirty="0">
                <a:solidFill>
                  <a:schemeClr val="accent2"/>
                </a:solidFill>
                <a:latin typeface="Calibri" pitchFamily="34" charset="0"/>
                <a:cs typeface="Calibri" pitchFamily="34" charset="0"/>
              </a:rPr>
              <a:t/>
            </a:r>
            <a:br>
              <a:rPr lang="en-US" i="1" dirty="0">
                <a:solidFill>
                  <a:schemeClr val="accent2"/>
                </a:solidFill>
                <a:latin typeface="Calibri" pitchFamily="34" charset="0"/>
                <a:cs typeface="Calibri" pitchFamily="34" charset="0"/>
              </a:rPr>
            </a:br>
            <a:r>
              <a:rPr lang="en-US" dirty="0" smtClean="0">
                <a:latin typeface="Calibri" pitchFamily="34" charset="0"/>
                <a:cs typeface="Calibri" pitchFamily="34" charset="0"/>
              </a:rPr>
              <a:t>Good Student</a:t>
            </a:r>
            <a:endParaRPr lang="en-US" i="1" dirty="0">
              <a:solidFill>
                <a:schemeClr val="accent2"/>
              </a:solidFill>
              <a:latin typeface="Calibri" pitchFamily="34" charset="0"/>
              <a:cs typeface="Calibri" pitchFamily="34" charset="0"/>
            </a:endParaRPr>
          </a:p>
          <a:p>
            <a:pPr marL="109538" lvl="1" indent="0">
              <a:buNone/>
            </a:pPr>
            <a:r>
              <a:rPr lang="en-US" dirty="0" smtClean="0">
                <a:latin typeface="Calibri" pitchFamily="34" charset="0"/>
                <a:cs typeface="Calibri" pitchFamily="34" charset="0"/>
              </a:rPr>
              <a:t>Experience</a:t>
            </a:r>
          </a:p>
          <a:p>
            <a:pPr marL="109538" lvl="1" indent="0">
              <a:buNone/>
            </a:pPr>
            <a:r>
              <a:rPr lang="en-US" dirty="0">
                <a:latin typeface="Calibri" pitchFamily="34" charset="0"/>
                <a:cs typeface="Calibri" pitchFamily="34" charset="0"/>
              </a:rPr>
              <a:t>Defensive Driver</a:t>
            </a:r>
          </a:p>
          <a:p>
            <a:pPr marL="109538" lvl="1" indent="0">
              <a:buNone/>
            </a:pPr>
            <a:r>
              <a:rPr lang="en-US" dirty="0" smtClean="0">
                <a:latin typeface="Calibri" pitchFamily="34" charset="0"/>
                <a:cs typeface="Calibri" pitchFamily="34" charset="0"/>
              </a:rPr>
              <a:t>Military </a:t>
            </a:r>
            <a:r>
              <a:rPr lang="en-US" dirty="0">
                <a:latin typeface="Calibri" pitchFamily="34" charset="0"/>
                <a:cs typeface="Calibri" pitchFamily="34" charset="0"/>
              </a:rPr>
              <a:t>Defensive Driver</a:t>
            </a:r>
          </a:p>
          <a:p>
            <a:pPr marL="109538" lvl="1" indent="0">
              <a:buNone/>
            </a:pPr>
            <a:r>
              <a:rPr lang="en-US" dirty="0" smtClean="0">
                <a:latin typeface="Calibri" pitchFamily="34" charset="0"/>
                <a:cs typeface="Calibri" pitchFamily="34" charset="0"/>
              </a:rPr>
              <a:t> </a:t>
            </a:r>
            <a:endParaRPr lang="en-US" dirty="0">
              <a:latin typeface="Calibri" pitchFamily="34" charset="0"/>
              <a:cs typeface="Calibri" pitchFamily="34" charset="0"/>
            </a:endParaRPr>
          </a:p>
        </p:txBody>
      </p:sp>
      <p:sp>
        <p:nvSpPr>
          <p:cNvPr id="4" name="Title 1"/>
          <p:cNvSpPr>
            <a:spLocks noGrp="1"/>
          </p:cNvSpPr>
          <p:nvPr>
            <p:ph type="title"/>
          </p:nvPr>
        </p:nvSpPr>
        <p:spPr>
          <a:xfrm>
            <a:off x="389372" y="0"/>
            <a:ext cx="8337550" cy="590234"/>
          </a:xfrm>
        </p:spPr>
        <p:txBody>
          <a:bodyPr/>
          <a:lstStyle/>
          <a:p>
            <a:r>
              <a:rPr lang="en-US" dirty="0">
                <a:solidFill>
                  <a:schemeClr val="accent1"/>
                </a:solidFill>
              </a:rPr>
              <a:t>Introduction to Auto </a:t>
            </a:r>
            <a:r>
              <a:rPr lang="en-US" dirty="0" smtClean="0">
                <a:solidFill>
                  <a:schemeClr val="accent1"/>
                </a:solidFill>
              </a:rPr>
              <a:t>Insurance (contd</a:t>
            </a:r>
            <a:r>
              <a:rPr lang="en-US" dirty="0" smtClean="0">
                <a:solidFill>
                  <a:schemeClr val="accent1"/>
                </a:solidFill>
              </a:rPr>
              <a:t>) – Day 1</a:t>
            </a:r>
            <a:endParaRPr lang="en-US" u="sng" dirty="0" smtClean="0">
              <a:solidFill>
                <a:schemeClr val="accent1"/>
              </a:solidFill>
            </a:endParaRPr>
          </a:p>
        </p:txBody>
      </p:sp>
      <p:sp>
        <p:nvSpPr>
          <p:cNvPr id="5" name="Line 5"/>
          <p:cNvSpPr>
            <a:spLocks noChangeShapeType="1"/>
          </p:cNvSpPr>
          <p:nvPr/>
        </p:nvSpPr>
        <p:spPr bwMode="auto">
          <a:xfrm flipV="1">
            <a:off x="83130" y="704779"/>
            <a:ext cx="9060870" cy="2"/>
          </a:xfrm>
          <a:prstGeom prst="line">
            <a:avLst/>
          </a:prstGeom>
          <a:noFill/>
          <a:ln w="25400">
            <a:solidFill>
              <a:schemeClr val="accent1"/>
            </a:solidFill>
            <a:round/>
            <a:headEnd/>
            <a:tailEnd/>
          </a:ln>
          <a:effectLst/>
        </p:spPr>
        <p:txBody>
          <a:bodyPr/>
          <a:lstStyle/>
          <a:p>
            <a:pPr>
              <a:buClr>
                <a:srgbClr val="000000"/>
              </a:buClr>
            </a:pPr>
            <a:r>
              <a:rPr lang="en-US" dirty="0" smtClean="0">
                <a:solidFill>
                  <a:srgbClr val="000000"/>
                </a:solidFill>
              </a:rPr>
              <a:t> </a:t>
            </a:r>
            <a:endParaRPr lang="en-US" dirty="0">
              <a:solidFill>
                <a:srgbClr val="000000"/>
              </a:solidFill>
            </a:endParaRPr>
          </a:p>
        </p:txBody>
      </p:sp>
    </p:spTree>
    <p:extLst>
      <p:ext uri="{BB962C8B-B14F-4D97-AF65-F5344CB8AC3E}">
        <p14:creationId xmlns:p14="http://schemas.microsoft.com/office/powerpoint/2010/main" val="1578281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133" y="704781"/>
            <a:ext cx="8337550" cy="5616635"/>
          </a:xfrm>
        </p:spPr>
        <p:txBody>
          <a:bodyPr/>
          <a:lstStyle/>
          <a:p>
            <a:pPr marL="566738" lvl="1" indent="-457200"/>
            <a:r>
              <a:rPr lang="en-US" sz="2600" dirty="0">
                <a:latin typeface="Calibri" pitchFamily="34" charset="0"/>
                <a:cs typeface="Calibri" pitchFamily="34" charset="0"/>
              </a:rPr>
              <a:t>Surcharges</a:t>
            </a:r>
          </a:p>
          <a:p>
            <a:pPr marL="109538" lvl="1" indent="0">
              <a:buNone/>
            </a:pPr>
            <a:r>
              <a:rPr lang="en-US" dirty="0">
                <a:latin typeface="Calibri" pitchFamily="34" charset="0"/>
                <a:cs typeface="Calibri" pitchFamily="34" charset="0"/>
              </a:rPr>
              <a:t>Foreign/International License Surcharge (FDL), Out-of-State License Surcharge</a:t>
            </a:r>
          </a:p>
          <a:p>
            <a:pPr marL="109538" lvl="1" indent="0">
              <a:buNone/>
            </a:pPr>
            <a:r>
              <a:rPr lang="en-US" dirty="0">
                <a:latin typeface="Calibri" pitchFamily="34" charset="0"/>
                <a:cs typeface="Calibri" pitchFamily="34" charset="0"/>
              </a:rPr>
              <a:t>Unverifiable Driving Record Surcharge</a:t>
            </a:r>
          </a:p>
          <a:p>
            <a:pPr marL="109538" lvl="1" indent="0">
              <a:buNone/>
            </a:pPr>
            <a:r>
              <a:rPr lang="en-US" dirty="0">
                <a:latin typeface="Calibri" pitchFamily="34" charset="0"/>
                <a:cs typeface="Calibri" pitchFamily="34" charset="0"/>
              </a:rPr>
              <a:t>SR22 </a:t>
            </a:r>
            <a:r>
              <a:rPr lang="en-US" dirty="0" smtClean="0">
                <a:latin typeface="Calibri" pitchFamily="34" charset="0"/>
                <a:cs typeface="Calibri" pitchFamily="34" charset="0"/>
              </a:rPr>
              <a:t>Surcharge: </a:t>
            </a:r>
            <a:r>
              <a:rPr lang="en-US" i="1" dirty="0" smtClean="0">
                <a:solidFill>
                  <a:schemeClr val="accent2"/>
                </a:solidFill>
                <a:latin typeface="Calibri" pitchFamily="34" charset="0"/>
                <a:cs typeface="Calibri" pitchFamily="34" charset="0"/>
              </a:rPr>
              <a:t>Document </a:t>
            </a:r>
            <a:r>
              <a:rPr lang="en-US" i="1" dirty="0">
                <a:solidFill>
                  <a:schemeClr val="accent2"/>
                </a:solidFill>
                <a:latin typeface="Calibri" pitchFamily="34" charset="0"/>
                <a:cs typeface="Calibri" pitchFamily="34" charset="0"/>
              </a:rPr>
              <a:t>which provides proof of carrying the minimum auto insurance required by the state. It is typically required of persons convicted of various traffic violations such as DUI</a:t>
            </a:r>
            <a:r>
              <a:rPr lang="en-US" sz="1800" i="1" dirty="0">
                <a:solidFill>
                  <a:schemeClr val="accent2"/>
                </a:solidFill>
                <a:latin typeface="Calibri" pitchFamily="34" charset="0"/>
                <a:cs typeface="Calibri" pitchFamily="34" charset="0"/>
              </a:rPr>
              <a:t>.</a:t>
            </a:r>
          </a:p>
          <a:p>
            <a:pPr marL="566738" lvl="1" indent="-457200"/>
            <a:r>
              <a:rPr lang="en-US" sz="2600" dirty="0" smtClean="0">
                <a:latin typeface="Calibri" pitchFamily="34" charset="0"/>
                <a:cs typeface="Calibri" pitchFamily="34" charset="0"/>
              </a:rPr>
              <a:t>Limits</a:t>
            </a:r>
          </a:p>
          <a:p>
            <a:pPr marL="109538" lvl="1" indent="0">
              <a:buNone/>
            </a:pPr>
            <a:r>
              <a:rPr lang="en-US" sz="1800" i="1" dirty="0">
                <a:solidFill>
                  <a:schemeClr val="accent2"/>
                </a:solidFill>
                <a:latin typeface="Calibri" pitchFamily="34" charset="0"/>
                <a:cs typeface="Calibri" pitchFamily="34" charset="0"/>
              </a:rPr>
              <a:t>A Limit is the maximum amount that an auto insurance company will pay for in the event of an accident</a:t>
            </a:r>
            <a:r>
              <a:rPr lang="en-US" sz="1800" i="1" dirty="0" smtClean="0">
                <a:solidFill>
                  <a:schemeClr val="accent2"/>
                </a:solidFill>
                <a:latin typeface="Calibri" pitchFamily="34" charset="0"/>
                <a:cs typeface="Calibri" pitchFamily="34" charset="0"/>
              </a:rPr>
              <a:t>.</a:t>
            </a:r>
          </a:p>
          <a:p>
            <a:pPr marL="566738" lvl="1" indent="-457200"/>
            <a:r>
              <a:rPr lang="en-US" sz="2600" dirty="0" smtClean="0">
                <a:latin typeface="Calibri" pitchFamily="34" charset="0"/>
                <a:cs typeface="Calibri" pitchFamily="34" charset="0"/>
              </a:rPr>
              <a:t>Deductible </a:t>
            </a:r>
          </a:p>
          <a:p>
            <a:pPr marL="109538" lvl="1" indent="0">
              <a:buNone/>
            </a:pPr>
            <a:r>
              <a:rPr lang="en-US" sz="1800" i="1" dirty="0">
                <a:solidFill>
                  <a:schemeClr val="accent2"/>
                </a:solidFill>
                <a:latin typeface="Calibri" pitchFamily="34" charset="0"/>
                <a:cs typeface="Calibri" pitchFamily="34" charset="0"/>
              </a:rPr>
              <a:t>A Deductible is the amount of money which you (the insured) must pay before the insurer's payout begins.</a:t>
            </a:r>
            <a:r>
              <a:rPr lang="en-US" sz="1800" dirty="0"/>
              <a:t/>
            </a:r>
            <a:br>
              <a:rPr lang="en-US" sz="1800" dirty="0"/>
            </a:br>
            <a:r>
              <a:rPr lang="en-US" sz="1800" dirty="0"/>
              <a:t/>
            </a:r>
            <a:br>
              <a:rPr lang="en-US" sz="1800" dirty="0"/>
            </a:br>
            <a:r>
              <a:rPr lang="en-US" sz="1800" dirty="0"/>
              <a:t/>
            </a:r>
            <a:br>
              <a:rPr lang="en-US" sz="1800" dirty="0"/>
            </a:br>
            <a:r>
              <a:rPr lang="en-US" sz="2800" dirty="0"/>
              <a:t/>
            </a:r>
            <a:br>
              <a:rPr lang="en-US" sz="2800" dirty="0"/>
            </a:br>
            <a:endParaRPr lang="en-US" sz="2600" dirty="0" smtClean="0">
              <a:latin typeface="Calibri" pitchFamily="34" charset="0"/>
              <a:cs typeface="Calibri" pitchFamily="34" charset="0"/>
            </a:endParaRPr>
          </a:p>
          <a:p>
            <a:pPr marL="566738" lvl="1" indent="-457200"/>
            <a:endParaRPr lang="en-US" dirty="0">
              <a:latin typeface="Calibri" pitchFamily="34" charset="0"/>
              <a:cs typeface="Calibri" pitchFamily="34" charset="0"/>
            </a:endParaRPr>
          </a:p>
          <a:p>
            <a:pPr marL="109538" lvl="1" indent="0">
              <a:buNone/>
            </a:pPr>
            <a:r>
              <a:rPr lang="en-US" dirty="0" smtClean="0">
                <a:latin typeface="Calibri" pitchFamily="34" charset="0"/>
                <a:cs typeface="Calibri" pitchFamily="34" charset="0"/>
              </a:rPr>
              <a:t> </a:t>
            </a:r>
            <a:endParaRPr lang="en-US" dirty="0">
              <a:latin typeface="Calibri" pitchFamily="34" charset="0"/>
              <a:cs typeface="Calibri" pitchFamily="34" charset="0"/>
            </a:endParaRPr>
          </a:p>
        </p:txBody>
      </p:sp>
      <p:sp>
        <p:nvSpPr>
          <p:cNvPr id="4" name="Title 1"/>
          <p:cNvSpPr>
            <a:spLocks noGrp="1"/>
          </p:cNvSpPr>
          <p:nvPr>
            <p:ph type="title"/>
          </p:nvPr>
        </p:nvSpPr>
        <p:spPr>
          <a:xfrm>
            <a:off x="389372" y="0"/>
            <a:ext cx="8337550" cy="590234"/>
          </a:xfrm>
        </p:spPr>
        <p:txBody>
          <a:bodyPr/>
          <a:lstStyle/>
          <a:p>
            <a:r>
              <a:rPr lang="en-US" dirty="0">
                <a:solidFill>
                  <a:schemeClr val="accent1"/>
                </a:solidFill>
              </a:rPr>
              <a:t>Introduction to Auto </a:t>
            </a:r>
            <a:r>
              <a:rPr lang="en-US" dirty="0" smtClean="0">
                <a:solidFill>
                  <a:schemeClr val="accent1"/>
                </a:solidFill>
              </a:rPr>
              <a:t>Insurance (contd</a:t>
            </a:r>
            <a:r>
              <a:rPr lang="en-US" dirty="0" smtClean="0">
                <a:solidFill>
                  <a:schemeClr val="accent1"/>
                </a:solidFill>
              </a:rPr>
              <a:t>) – Day 1</a:t>
            </a:r>
            <a:endParaRPr lang="en-US" u="sng" dirty="0" smtClean="0">
              <a:solidFill>
                <a:schemeClr val="accent1"/>
              </a:solidFill>
            </a:endParaRPr>
          </a:p>
        </p:txBody>
      </p:sp>
      <p:sp>
        <p:nvSpPr>
          <p:cNvPr id="5" name="Line 5"/>
          <p:cNvSpPr>
            <a:spLocks noChangeShapeType="1"/>
          </p:cNvSpPr>
          <p:nvPr/>
        </p:nvSpPr>
        <p:spPr bwMode="auto">
          <a:xfrm flipV="1">
            <a:off x="83130" y="704779"/>
            <a:ext cx="9060870" cy="2"/>
          </a:xfrm>
          <a:prstGeom prst="line">
            <a:avLst/>
          </a:prstGeom>
          <a:noFill/>
          <a:ln w="25400">
            <a:solidFill>
              <a:schemeClr val="accent1"/>
            </a:solidFill>
            <a:round/>
            <a:headEnd/>
            <a:tailEnd/>
          </a:ln>
          <a:effectLst/>
        </p:spPr>
        <p:txBody>
          <a:bodyPr/>
          <a:lstStyle/>
          <a:p>
            <a:pPr>
              <a:buClr>
                <a:srgbClr val="000000"/>
              </a:buClr>
            </a:pPr>
            <a:r>
              <a:rPr lang="en-US" dirty="0" smtClean="0">
                <a:solidFill>
                  <a:srgbClr val="000000"/>
                </a:solidFill>
              </a:rPr>
              <a:t> </a:t>
            </a:r>
            <a:endParaRPr lang="en-US" dirty="0">
              <a:solidFill>
                <a:srgbClr val="0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348115444"/>
              </p:ext>
            </p:extLst>
          </p:nvPr>
        </p:nvGraphicFramePr>
        <p:xfrm>
          <a:off x="825690" y="5308766"/>
          <a:ext cx="914400" cy="771525"/>
        </p:xfrm>
        <a:graphic>
          <a:graphicData uri="http://schemas.openxmlformats.org/presentationml/2006/ole">
            <mc:AlternateContent xmlns:mc="http://schemas.openxmlformats.org/markup-compatibility/2006">
              <mc:Choice xmlns:v="urn:schemas-microsoft-com:vml" Requires="v">
                <p:oleObj spid="_x0000_s9233" name="Document" showAsIcon="1" r:id="rId4" imgW="914400" imgH="771480" progId="Word.Document.8">
                  <p:embed/>
                </p:oleObj>
              </mc:Choice>
              <mc:Fallback>
                <p:oleObj name="Document" showAsIcon="1" r:id="rId4" imgW="914400" imgH="771480" progId="Word.Document.8">
                  <p:embed/>
                  <p:pic>
                    <p:nvPicPr>
                      <p:cNvPr id="0" name=""/>
                      <p:cNvPicPr/>
                      <p:nvPr/>
                    </p:nvPicPr>
                    <p:blipFill>
                      <a:blip r:embed="rId5"/>
                      <a:stretch>
                        <a:fillRect/>
                      </a:stretch>
                    </p:blipFill>
                    <p:spPr>
                      <a:xfrm>
                        <a:off x="825690" y="530876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49127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9372" y="0"/>
            <a:ext cx="8337550" cy="590234"/>
          </a:xfrm>
        </p:spPr>
        <p:txBody>
          <a:bodyPr/>
          <a:lstStyle/>
          <a:p>
            <a:r>
              <a:rPr lang="en-US" dirty="0" smtClean="0">
                <a:solidFill>
                  <a:schemeClr val="accent1"/>
                </a:solidFill>
              </a:rPr>
              <a:t>Business Processes: </a:t>
            </a:r>
            <a:r>
              <a:rPr lang="en-US" dirty="0" smtClean="0">
                <a:solidFill>
                  <a:schemeClr val="accent1"/>
                </a:solidFill>
              </a:rPr>
              <a:t>Quote – Day 2</a:t>
            </a:r>
            <a:endParaRPr lang="en-US" u="sng" dirty="0" smtClean="0">
              <a:solidFill>
                <a:schemeClr val="accent1"/>
              </a:solidFill>
            </a:endParaRPr>
          </a:p>
        </p:txBody>
      </p:sp>
      <p:sp>
        <p:nvSpPr>
          <p:cNvPr id="5" name="Line 5"/>
          <p:cNvSpPr>
            <a:spLocks noChangeShapeType="1"/>
          </p:cNvSpPr>
          <p:nvPr/>
        </p:nvSpPr>
        <p:spPr bwMode="auto">
          <a:xfrm flipV="1">
            <a:off x="83130" y="704779"/>
            <a:ext cx="9060870" cy="2"/>
          </a:xfrm>
          <a:prstGeom prst="line">
            <a:avLst/>
          </a:prstGeom>
          <a:noFill/>
          <a:ln w="25400">
            <a:solidFill>
              <a:schemeClr val="accent1"/>
            </a:solidFill>
            <a:round/>
            <a:headEnd/>
            <a:tailEnd/>
          </a:ln>
          <a:effectLst/>
        </p:spPr>
        <p:txBody>
          <a:bodyPr/>
          <a:lstStyle/>
          <a:p>
            <a:pPr>
              <a:buClr>
                <a:srgbClr val="000000"/>
              </a:buClr>
            </a:pPr>
            <a:r>
              <a:rPr lang="en-US" dirty="0" smtClean="0">
                <a:solidFill>
                  <a:srgbClr val="000000"/>
                </a:solidFill>
              </a:rPr>
              <a:t> </a:t>
            </a:r>
            <a:endParaRPr lang="en-US" dirty="0">
              <a:solidFill>
                <a:srgbClr val="0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1603186"/>
            <a:ext cx="9067800" cy="4743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694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9372" y="0"/>
            <a:ext cx="8337550" cy="590234"/>
          </a:xfrm>
        </p:spPr>
        <p:txBody>
          <a:bodyPr/>
          <a:lstStyle/>
          <a:p>
            <a:r>
              <a:rPr lang="en-US" dirty="0" smtClean="0">
                <a:solidFill>
                  <a:schemeClr val="accent1"/>
                </a:solidFill>
              </a:rPr>
              <a:t>Quote (Contd</a:t>
            </a:r>
            <a:r>
              <a:rPr lang="en-US" dirty="0" smtClean="0">
                <a:solidFill>
                  <a:schemeClr val="accent1"/>
                </a:solidFill>
              </a:rPr>
              <a:t>) – Day 2</a:t>
            </a:r>
            <a:endParaRPr lang="en-US" u="sng" dirty="0" smtClean="0">
              <a:solidFill>
                <a:schemeClr val="accent1"/>
              </a:solidFill>
            </a:endParaRPr>
          </a:p>
        </p:txBody>
      </p:sp>
      <p:sp>
        <p:nvSpPr>
          <p:cNvPr id="5" name="Line 5"/>
          <p:cNvSpPr>
            <a:spLocks noChangeShapeType="1"/>
          </p:cNvSpPr>
          <p:nvPr/>
        </p:nvSpPr>
        <p:spPr bwMode="auto">
          <a:xfrm flipV="1">
            <a:off x="83130" y="704779"/>
            <a:ext cx="9060870" cy="2"/>
          </a:xfrm>
          <a:prstGeom prst="line">
            <a:avLst/>
          </a:prstGeom>
          <a:noFill/>
          <a:ln w="25400">
            <a:solidFill>
              <a:schemeClr val="accent1"/>
            </a:solidFill>
            <a:round/>
            <a:headEnd/>
            <a:tailEnd/>
          </a:ln>
          <a:effectLst/>
        </p:spPr>
        <p:txBody>
          <a:bodyPr/>
          <a:lstStyle/>
          <a:p>
            <a:pPr>
              <a:buClr>
                <a:srgbClr val="000000"/>
              </a:buClr>
            </a:pPr>
            <a:r>
              <a:rPr lang="en-US" dirty="0" smtClean="0">
                <a:solidFill>
                  <a:srgbClr val="000000"/>
                </a:solidFill>
              </a:rPr>
              <a:t> </a:t>
            </a:r>
            <a:endParaRPr lang="en-US" dirty="0">
              <a:solidFill>
                <a:srgbClr val="000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96" y="1513694"/>
            <a:ext cx="9086850" cy="4676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0587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9372" y="0"/>
            <a:ext cx="8337550" cy="590234"/>
          </a:xfrm>
        </p:spPr>
        <p:txBody>
          <a:bodyPr/>
          <a:lstStyle/>
          <a:p>
            <a:r>
              <a:rPr lang="en-US" dirty="0" smtClean="0">
                <a:solidFill>
                  <a:schemeClr val="accent1"/>
                </a:solidFill>
              </a:rPr>
              <a:t>Auto Policy </a:t>
            </a:r>
            <a:r>
              <a:rPr lang="en-US" dirty="0" smtClean="0">
                <a:solidFill>
                  <a:schemeClr val="accent1"/>
                </a:solidFill>
              </a:rPr>
              <a:t>Application – Day 2</a:t>
            </a:r>
            <a:endParaRPr lang="en-US" u="sng" dirty="0" smtClean="0">
              <a:solidFill>
                <a:schemeClr val="accent1"/>
              </a:solidFill>
            </a:endParaRPr>
          </a:p>
        </p:txBody>
      </p:sp>
      <p:sp>
        <p:nvSpPr>
          <p:cNvPr id="5" name="Line 5"/>
          <p:cNvSpPr>
            <a:spLocks noChangeShapeType="1"/>
          </p:cNvSpPr>
          <p:nvPr/>
        </p:nvSpPr>
        <p:spPr bwMode="auto">
          <a:xfrm flipV="1">
            <a:off x="83130" y="704779"/>
            <a:ext cx="9060870" cy="2"/>
          </a:xfrm>
          <a:prstGeom prst="line">
            <a:avLst/>
          </a:prstGeom>
          <a:noFill/>
          <a:ln w="25400">
            <a:solidFill>
              <a:schemeClr val="accent1"/>
            </a:solidFill>
            <a:round/>
            <a:headEnd/>
            <a:tailEnd/>
          </a:ln>
          <a:effectLst/>
        </p:spPr>
        <p:txBody>
          <a:bodyPr/>
          <a:lstStyle/>
          <a:p>
            <a:pPr>
              <a:buClr>
                <a:srgbClr val="000000"/>
              </a:buClr>
            </a:pPr>
            <a:r>
              <a:rPr lang="en-US" dirty="0" smtClean="0">
                <a:solidFill>
                  <a:srgbClr val="000000"/>
                </a:solidFill>
              </a:rPr>
              <a:t> </a:t>
            </a:r>
            <a:endParaRPr lang="en-US" dirty="0">
              <a:solidFill>
                <a:srgbClr val="00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3" y="1522289"/>
            <a:ext cx="9096375" cy="449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1037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9372" y="0"/>
            <a:ext cx="8337550" cy="590234"/>
          </a:xfrm>
        </p:spPr>
        <p:txBody>
          <a:bodyPr/>
          <a:lstStyle/>
          <a:p>
            <a:r>
              <a:rPr lang="en-US" dirty="0" smtClean="0">
                <a:solidFill>
                  <a:schemeClr val="accent1"/>
                </a:solidFill>
              </a:rPr>
              <a:t>Auto Policy Application (Contd</a:t>
            </a:r>
            <a:r>
              <a:rPr lang="en-US" dirty="0" smtClean="0">
                <a:solidFill>
                  <a:schemeClr val="accent1"/>
                </a:solidFill>
              </a:rPr>
              <a:t>) – Day 2</a:t>
            </a:r>
            <a:endParaRPr lang="en-US" u="sng" dirty="0" smtClean="0">
              <a:solidFill>
                <a:schemeClr val="accent1"/>
              </a:solidFill>
            </a:endParaRPr>
          </a:p>
        </p:txBody>
      </p:sp>
      <p:sp>
        <p:nvSpPr>
          <p:cNvPr id="5" name="Line 5"/>
          <p:cNvSpPr>
            <a:spLocks noChangeShapeType="1"/>
          </p:cNvSpPr>
          <p:nvPr/>
        </p:nvSpPr>
        <p:spPr bwMode="auto">
          <a:xfrm flipV="1">
            <a:off x="83130" y="704779"/>
            <a:ext cx="9060870" cy="2"/>
          </a:xfrm>
          <a:prstGeom prst="line">
            <a:avLst/>
          </a:prstGeom>
          <a:noFill/>
          <a:ln w="25400">
            <a:solidFill>
              <a:schemeClr val="accent1"/>
            </a:solidFill>
            <a:round/>
            <a:headEnd/>
            <a:tailEnd/>
          </a:ln>
          <a:effectLst/>
        </p:spPr>
        <p:txBody>
          <a:bodyPr/>
          <a:lstStyle/>
          <a:p>
            <a:pPr>
              <a:buClr>
                <a:srgbClr val="000000"/>
              </a:buClr>
            </a:pPr>
            <a:r>
              <a:rPr lang="en-US" dirty="0" smtClean="0">
                <a:solidFill>
                  <a:srgbClr val="000000"/>
                </a:solidFill>
              </a:rPr>
              <a:t> </a:t>
            </a:r>
            <a:endParaRPr lang="en-US" dirty="0">
              <a:solidFill>
                <a:srgbClr val="0000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1009650"/>
            <a:ext cx="9086850" cy="483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8415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01">
  <a:themeElements>
    <a:clrScheme name="">
      <a:dk1>
        <a:srgbClr val="000000"/>
      </a:dk1>
      <a:lt1>
        <a:srgbClr val="FFFFFF"/>
      </a:lt1>
      <a:dk2>
        <a:srgbClr val="99CC33"/>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On-screen Presentation Template_SMALL_White_0427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4066B2"/>
        </a:solidFill>
        <a:ln w="19050" cap="flat" cmpd="sng" algn="ctr">
          <a:noFill/>
          <a:prstDash val="solid"/>
          <a:round/>
          <a:headEnd type="none" w="med" len="med"/>
          <a:tailEnd type="none" w="med" len="med"/>
        </a:ln>
        <a:effectLst/>
      </a:spPr>
      <a:bodyPr vert="horz" wrap="square" lIns="72000" tIns="72000" rIns="72000" bIns="72000"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4066B2"/>
        </a:solidFill>
        <a:ln w="19050" cap="flat" cmpd="sng" algn="ctr">
          <a:noFill/>
          <a:prstDash val="solid"/>
          <a:round/>
          <a:headEnd type="none" w="med" len="med"/>
          <a:tailEnd type="none" w="med" len="med"/>
        </a:ln>
        <a:effectLst/>
      </a:spPr>
      <a:bodyPr vert="horz" wrap="square" lIns="72000" tIns="72000" rIns="72000" bIns="72000"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800" b="1" i="0" u="none" strike="noStrike" cap="none" normalizeH="0" baseline="0" smtClean="0">
            <a:ln>
              <a:noFill/>
            </a:ln>
            <a:solidFill>
              <a:schemeClr val="bg1"/>
            </a:solidFill>
            <a:effectLst/>
            <a:latin typeface="Arial" charset="0"/>
          </a:defRPr>
        </a:defPPr>
      </a:lstStyle>
    </a:lnDef>
  </a:objectDefaults>
  <a:extraClrSchemeLst>
    <a:extraClrScheme>
      <a:clrScheme name="U.S. Consulting On-screen Presentation Template_SMALL_White_0427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Presentation Template_SMALL_White_0427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02">
  <a:themeElements>
    <a:clrScheme name="">
      <a:dk1>
        <a:srgbClr val="000066"/>
      </a:dk1>
      <a:lt1>
        <a:srgbClr val="FFFFFF"/>
      </a:lt1>
      <a:dk2>
        <a:srgbClr val="00005A"/>
      </a:dk2>
      <a:lt2>
        <a:srgbClr val="4066B2"/>
      </a:lt2>
      <a:accent1>
        <a:srgbClr val="003399"/>
      </a:accent1>
      <a:accent2>
        <a:srgbClr val="8099CC"/>
      </a:accent2>
      <a:accent3>
        <a:srgbClr val="AAAAB5"/>
      </a:accent3>
      <a:accent4>
        <a:srgbClr val="DADADA"/>
      </a:accent4>
      <a:accent5>
        <a:srgbClr val="AAADCA"/>
      </a:accent5>
      <a:accent6>
        <a:srgbClr val="738AB9"/>
      </a:accent6>
      <a:hlink>
        <a:srgbClr val="80CCCC"/>
      </a:hlink>
      <a:folHlink>
        <a:srgbClr val="4066B2"/>
      </a:folHlink>
    </a:clrScheme>
    <a:fontScheme name="TOC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4066B2"/>
        </a:solidFill>
        <a:ln w="19050" cap="flat" cmpd="sng" algn="ctr">
          <a:noFill/>
          <a:prstDash val="solid"/>
          <a:round/>
          <a:headEnd type="none" w="med" len="med"/>
          <a:tailEnd type="none" w="med" len="med"/>
        </a:ln>
        <a:effectLst/>
      </a:spPr>
      <a:bodyPr vert="horz" wrap="square" lIns="72000" tIns="72000" rIns="72000" bIns="72000"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4066B2"/>
        </a:solidFill>
        <a:ln w="19050" cap="flat" cmpd="sng" algn="ctr">
          <a:noFill/>
          <a:prstDash val="solid"/>
          <a:round/>
          <a:headEnd type="none" w="med" len="med"/>
          <a:tailEnd type="none" w="med" len="med"/>
        </a:ln>
        <a:effectLst/>
      </a:spPr>
      <a:bodyPr vert="horz" wrap="square" lIns="72000" tIns="72000" rIns="72000" bIns="72000"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800" b="1" i="0" u="none" strike="noStrike" cap="none" normalizeH="0" baseline="0" smtClean="0">
            <a:ln>
              <a:noFill/>
            </a:ln>
            <a:solidFill>
              <a:schemeClr val="bg1"/>
            </a:solidFill>
            <a:effectLst/>
            <a:latin typeface="Arial" charset="0"/>
          </a:defRPr>
        </a:defPPr>
      </a:lstStyle>
    </a:lnDef>
  </a:objectDefaults>
  <a:extraClrSchemeLst>
    <a:extraClrScheme>
      <a:clrScheme name="TOC Mast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OC Mast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OC Mast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OC Mast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OC Ma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OC Ma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OC Ma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OC Master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TOC Master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TOC Master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TOC Master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TOC Master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TOC Master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TOC Master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TOC Master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TOC Master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03">
  <a:themeElements>
    <a:clrScheme name="US Consulting On-screen 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On-screen S WHT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 Consulting On-screen S WHT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S WHT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S WHT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S WHT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S WHT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S WHT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S WHT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S WHT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S WHT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S WHT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S WHT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S WHT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S WHT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S WHT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S WHT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826</Words>
  <Application>Microsoft Office PowerPoint</Application>
  <PresentationFormat>Letter Paper (8.5x11 in)</PresentationFormat>
  <Paragraphs>192</Paragraphs>
  <Slides>19</Slides>
  <Notes>15</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19</vt:i4>
      </vt:variant>
    </vt:vector>
  </HeadingPairs>
  <TitlesOfParts>
    <vt:vector size="23" baseType="lpstr">
      <vt:lpstr>Default 01</vt:lpstr>
      <vt:lpstr>Default 02</vt:lpstr>
      <vt:lpstr>Default 03</vt:lpstr>
      <vt:lpstr>Document</vt:lpstr>
      <vt:lpstr>  </vt:lpstr>
      <vt:lpstr>Introduction to Auto Insurance – Day 1</vt:lpstr>
      <vt:lpstr>Introduction to Auto Insurance (contd) – Day 1</vt:lpstr>
      <vt:lpstr>Introduction to Auto Insurance (contd) – Day 1</vt:lpstr>
      <vt:lpstr>Introduction to Auto Insurance (contd) – Day 1</vt:lpstr>
      <vt:lpstr>Business Processes: Quote – Day 2</vt:lpstr>
      <vt:lpstr>Quote (Contd) – Day 2</vt:lpstr>
      <vt:lpstr>Auto Policy Application – Day 2</vt:lpstr>
      <vt:lpstr>Auto Policy Application (Contd) – Day 2</vt:lpstr>
      <vt:lpstr>Out Of Sequence Endorsement – Day 2</vt:lpstr>
      <vt:lpstr>Cancel Policy (Customer Initiated) – Day 3</vt:lpstr>
      <vt:lpstr>Split / Spin Policy – Day 3</vt:lpstr>
      <vt:lpstr>Reinstate Policy – Day 3</vt:lpstr>
      <vt:lpstr>Documents we deal with – Day 4</vt:lpstr>
      <vt:lpstr>What do we do? – Day 4</vt:lpstr>
      <vt:lpstr>Exercise 1 – Identification of Delta</vt:lpstr>
      <vt:lpstr>Exercise 2 – Identification of impacted themes</vt:lpstr>
      <vt:lpstr>Exercise 3 – Updation of US/VC</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2008-09-24T08:19:28Z</dcterms:created>
  <dcterms:modified xsi:type="dcterms:W3CDTF">2013-03-01T11:28:55Z</dcterms:modified>
</cp:coreProperties>
</file>