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4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E7427C-2DD2-4E63-9776-09B2404E616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E8CFD7D-CAE3-48F5-BB72-6A8320D30629}">
      <dgm:prSet phldrT="[Text]" custT="1"/>
      <dgm:spPr/>
      <dgm:t>
        <a:bodyPr/>
        <a:lstStyle/>
        <a:p>
          <a:r>
            <a:rPr lang="en-US" sz="2000" dirty="0" smtClean="0"/>
            <a:t>Start</a:t>
          </a:r>
          <a:endParaRPr lang="en-US" sz="2000" dirty="0"/>
        </a:p>
      </dgm:t>
    </dgm:pt>
    <dgm:pt modelId="{2734BD38-2E20-4776-AF51-6853A78339A7}" type="parTrans" cxnId="{256D2153-F038-483B-A994-2E33C3CA8235}">
      <dgm:prSet/>
      <dgm:spPr/>
      <dgm:t>
        <a:bodyPr/>
        <a:lstStyle/>
        <a:p>
          <a:endParaRPr lang="en-US"/>
        </a:p>
      </dgm:t>
    </dgm:pt>
    <dgm:pt modelId="{902315E8-5E06-4122-8573-AC8A64CD73E8}" type="sibTrans" cxnId="{256D2153-F038-483B-A994-2E33C3CA8235}">
      <dgm:prSet/>
      <dgm:spPr/>
      <dgm:t>
        <a:bodyPr/>
        <a:lstStyle/>
        <a:p>
          <a:endParaRPr lang="en-US"/>
        </a:p>
      </dgm:t>
    </dgm:pt>
    <dgm:pt modelId="{60E736EF-FE5A-4ED9-BB9D-63DD8EAB30B1}">
      <dgm:prSet phldrT="[Text]" custT="1"/>
      <dgm:spPr/>
      <dgm:t>
        <a:bodyPr/>
        <a:lstStyle/>
        <a:p>
          <a:r>
            <a:rPr lang="en-US" sz="2000" dirty="0" smtClean="0"/>
            <a:t>Zip match?</a:t>
          </a:r>
          <a:endParaRPr lang="en-US" sz="2000" dirty="0"/>
        </a:p>
      </dgm:t>
    </dgm:pt>
    <dgm:pt modelId="{7F13F2F5-B80D-4C53-9F7A-FDB616D6B116}" type="parTrans" cxnId="{B4BBD854-AC2C-4B0A-8DB1-3C25B345E5E2}">
      <dgm:prSet/>
      <dgm:spPr/>
      <dgm:t>
        <a:bodyPr/>
        <a:lstStyle/>
        <a:p>
          <a:endParaRPr lang="en-US"/>
        </a:p>
      </dgm:t>
    </dgm:pt>
    <dgm:pt modelId="{448F9072-BC0A-4577-9CB2-9A83CAED2A65}" type="sibTrans" cxnId="{B4BBD854-AC2C-4B0A-8DB1-3C25B345E5E2}">
      <dgm:prSet custT="1"/>
      <dgm:spPr/>
      <dgm:t>
        <a:bodyPr/>
        <a:lstStyle/>
        <a:p>
          <a:r>
            <a:rPr lang="en-US" sz="1600" dirty="0" smtClean="0"/>
            <a:t>Yes</a:t>
          </a:r>
          <a:endParaRPr lang="en-US" sz="1600" dirty="0"/>
        </a:p>
      </dgm:t>
    </dgm:pt>
    <dgm:pt modelId="{49952D67-F94D-4386-AEE9-4640B3C6AC59}">
      <dgm:prSet phldrT="[Text]" custT="1"/>
      <dgm:spPr/>
      <dgm:t>
        <a:bodyPr/>
        <a:lstStyle/>
        <a:p>
          <a:r>
            <a:rPr lang="en-US" sz="2000" dirty="0" smtClean="0"/>
            <a:t>AE6 Pass</a:t>
          </a:r>
          <a:endParaRPr lang="en-US" sz="2000" dirty="0"/>
        </a:p>
      </dgm:t>
    </dgm:pt>
    <dgm:pt modelId="{93D3F8CA-423B-462F-8E74-5306E7A6A7CD}" type="parTrans" cxnId="{6947846F-10CC-442B-8996-1259FC78DD1D}">
      <dgm:prSet/>
      <dgm:spPr/>
      <dgm:t>
        <a:bodyPr/>
        <a:lstStyle/>
        <a:p>
          <a:endParaRPr lang="en-US"/>
        </a:p>
      </dgm:t>
    </dgm:pt>
    <dgm:pt modelId="{A54AA73D-B4C3-47C8-B63A-93A58AF87C95}" type="sibTrans" cxnId="{6947846F-10CC-442B-8996-1259FC78DD1D}">
      <dgm:prSet custT="1"/>
      <dgm:spPr/>
      <dgm:t>
        <a:bodyPr/>
        <a:lstStyle/>
        <a:p>
          <a:r>
            <a:rPr lang="en-US" sz="1600" dirty="0" smtClean="0"/>
            <a:t>No</a:t>
          </a:r>
          <a:endParaRPr lang="en-US" sz="1600" dirty="0"/>
        </a:p>
      </dgm:t>
    </dgm:pt>
    <dgm:pt modelId="{B2FEB749-BE0E-427D-9897-C0BED935B4A7}">
      <dgm:prSet phldrT="[Text]"/>
      <dgm:spPr/>
      <dgm:t>
        <a:bodyPr/>
        <a:lstStyle/>
        <a:p>
          <a:r>
            <a:rPr lang="en-US" dirty="0" smtClean="0"/>
            <a:t>AE6 Fail</a:t>
          </a:r>
          <a:endParaRPr lang="en-US" dirty="0"/>
        </a:p>
      </dgm:t>
    </dgm:pt>
    <dgm:pt modelId="{0B8D964A-49BE-4B3B-850C-F54950C2528E}" type="parTrans" cxnId="{260A2120-1476-4006-8043-265764C7B31E}">
      <dgm:prSet/>
      <dgm:spPr/>
      <dgm:t>
        <a:bodyPr/>
        <a:lstStyle/>
        <a:p>
          <a:endParaRPr lang="en-US"/>
        </a:p>
      </dgm:t>
    </dgm:pt>
    <dgm:pt modelId="{44D5DEFF-73A9-4303-81C4-AF0BFA7459EF}" type="sibTrans" cxnId="{260A2120-1476-4006-8043-265764C7B31E}">
      <dgm:prSet/>
      <dgm:spPr/>
      <dgm:t>
        <a:bodyPr/>
        <a:lstStyle/>
        <a:p>
          <a:endParaRPr lang="en-US"/>
        </a:p>
      </dgm:t>
    </dgm:pt>
    <dgm:pt modelId="{58CAA65D-E6AF-4884-BB0B-0B460398EE9C}" type="pres">
      <dgm:prSet presAssocID="{AEE7427C-2DD2-4E63-9776-09B2404E6166}" presName="Name0" presStyleCnt="0">
        <dgm:presLayoutVars>
          <dgm:dir/>
          <dgm:resizeHandles val="exact"/>
        </dgm:presLayoutVars>
      </dgm:prSet>
      <dgm:spPr/>
    </dgm:pt>
    <dgm:pt modelId="{2DD3AABA-9080-4C01-95A8-C81BF629D2A0}" type="pres">
      <dgm:prSet presAssocID="{2E8CFD7D-CAE3-48F5-BB72-6A8320D30629}" presName="node" presStyleLbl="node1" presStyleIdx="0" presStyleCnt="4" custScaleX="40678" custScaleY="327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35C97-FFCA-4598-9498-E00B25D4907A}" type="pres">
      <dgm:prSet presAssocID="{902315E8-5E06-4122-8573-AC8A64CD73E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24B1F6A-8F67-46E3-A8F1-8334640B5507}" type="pres">
      <dgm:prSet presAssocID="{902315E8-5E06-4122-8573-AC8A64CD73E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3DFE04B-A3FD-4DAA-A4BB-B9F374EA4ACE}" type="pres">
      <dgm:prSet presAssocID="{60E736EF-FE5A-4ED9-BB9D-63DD8EAB30B1}" presName="node" presStyleLbl="node1" presStyleIdx="1" presStyleCnt="4" custScaleX="38505" custScaleY="34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CA2C7-EF9A-4337-AD20-039FA102478E}" type="pres">
      <dgm:prSet presAssocID="{448F9072-BC0A-4577-9CB2-9A83CAED2A6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1E624A7-BBE2-4088-BA1A-60FEE0027E4E}" type="pres">
      <dgm:prSet presAssocID="{448F9072-BC0A-4577-9CB2-9A83CAED2A6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A254383-8FB0-4B6C-AB55-55FE32B52595}" type="pres">
      <dgm:prSet presAssocID="{49952D67-F94D-4386-AEE9-4640B3C6AC59}" presName="node" presStyleLbl="node1" presStyleIdx="2" presStyleCnt="4" custScaleX="41488" custScaleY="45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A67EE-B17D-4433-9EC1-E83C24209D4F}" type="pres">
      <dgm:prSet presAssocID="{A54AA73D-B4C3-47C8-B63A-93A58AF87C95}" presName="sibTrans" presStyleLbl="sibTrans2D1" presStyleIdx="2" presStyleCnt="3" custAng="3933751" custFlipHor="1" custScaleX="362156" custLinFactX="-200000" custLinFactNeighborX="-264283" custLinFactNeighborY="34483"/>
      <dgm:spPr/>
      <dgm:t>
        <a:bodyPr/>
        <a:lstStyle/>
        <a:p>
          <a:endParaRPr lang="en-US"/>
        </a:p>
      </dgm:t>
    </dgm:pt>
    <dgm:pt modelId="{15EB7CC1-7831-4E5A-A5EA-A584AE8F6B80}" type="pres">
      <dgm:prSet presAssocID="{A54AA73D-B4C3-47C8-B63A-93A58AF87C9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4A189D4-51B8-4894-8324-D6853A9399F5}" type="pres">
      <dgm:prSet presAssocID="{B2FEB749-BE0E-427D-9897-C0BED935B4A7}" presName="node" presStyleLbl="node1" presStyleIdx="3" presStyleCnt="4" custScaleX="41793" custScaleY="45251" custLinFactX="-69970" custLinFactNeighborX="-100000" custLinFactNeighborY="703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0A2120-1476-4006-8043-265764C7B31E}" srcId="{AEE7427C-2DD2-4E63-9776-09B2404E6166}" destId="{B2FEB749-BE0E-427D-9897-C0BED935B4A7}" srcOrd="3" destOrd="0" parTransId="{0B8D964A-49BE-4B3B-850C-F54950C2528E}" sibTransId="{44D5DEFF-73A9-4303-81C4-AF0BFA7459EF}"/>
    <dgm:cxn modelId="{8F483F01-6EA3-4FC1-ADDD-3B81A133EEA7}" type="presOf" srcId="{B2FEB749-BE0E-427D-9897-C0BED935B4A7}" destId="{64A189D4-51B8-4894-8324-D6853A9399F5}" srcOrd="0" destOrd="0" presId="urn:microsoft.com/office/officeart/2005/8/layout/process1"/>
    <dgm:cxn modelId="{6E511200-7E05-4817-8334-48DFA9DDAAB3}" type="presOf" srcId="{2E8CFD7D-CAE3-48F5-BB72-6A8320D30629}" destId="{2DD3AABA-9080-4C01-95A8-C81BF629D2A0}" srcOrd="0" destOrd="0" presId="urn:microsoft.com/office/officeart/2005/8/layout/process1"/>
    <dgm:cxn modelId="{8FA8A629-52A7-4FDC-BA90-9289EA83D8FF}" type="presOf" srcId="{448F9072-BC0A-4577-9CB2-9A83CAED2A65}" destId="{D1E624A7-BBE2-4088-BA1A-60FEE0027E4E}" srcOrd="1" destOrd="0" presId="urn:microsoft.com/office/officeart/2005/8/layout/process1"/>
    <dgm:cxn modelId="{233CE6AA-A651-4E20-BB98-8087FF018750}" type="presOf" srcId="{448F9072-BC0A-4577-9CB2-9A83CAED2A65}" destId="{81ECA2C7-EF9A-4337-AD20-039FA102478E}" srcOrd="0" destOrd="0" presId="urn:microsoft.com/office/officeart/2005/8/layout/process1"/>
    <dgm:cxn modelId="{42129ADD-7EBD-4F9C-8BB9-B079A9A5BF24}" type="presOf" srcId="{60E736EF-FE5A-4ED9-BB9D-63DD8EAB30B1}" destId="{53DFE04B-A3FD-4DAA-A4BB-B9F374EA4ACE}" srcOrd="0" destOrd="0" presId="urn:microsoft.com/office/officeart/2005/8/layout/process1"/>
    <dgm:cxn modelId="{15C532E5-A2EB-4EBE-A39E-80688B318378}" type="presOf" srcId="{902315E8-5E06-4122-8573-AC8A64CD73E8}" destId="{C24B1F6A-8F67-46E3-A8F1-8334640B5507}" srcOrd="1" destOrd="0" presId="urn:microsoft.com/office/officeart/2005/8/layout/process1"/>
    <dgm:cxn modelId="{CA6B7CFD-DF60-4812-8AE5-9A8AAA2EA121}" type="presOf" srcId="{49952D67-F94D-4386-AEE9-4640B3C6AC59}" destId="{4A254383-8FB0-4B6C-AB55-55FE32B52595}" srcOrd="0" destOrd="0" presId="urn:microsoft.com/office/officeart/2005/8/layout/process1"/>
    <dgm:cxn modelId="{6947846F-10CC-442B-8996-1259FC78DD1D}" srcId="{AEE7427C-2DD2-4E63-9776-09B2404E6166}" destId="{49952D67-F94D-4386-AEE9-4640B3C6AC59}" srcOrd="2" destOrd="0" parTransId="{93D3F8CA-423B-462F-8E74-5306E7A6A7CD}" sibTransId="{A54AA73D-B4C3-47C8-B63A-93A58AF87C95}"/>
    <dgm:cxn modelId="{DF48B5CF-5C5D-4C78-9829-D56AB5BB07AB}" type="presOf" srcId="{A54AA73D-B4C3-47C8-B63A-93A58AF87C95}" destId="{236A67EE-B17D-4433-9EC1-E83C24209D4F}" srcOrd="0" destOrd="0" presId="urn:microsoft.com/office/officeart/2005/8/layout/process1"/>
    <dgm:cxn modelId="{256D2153-F038-483B-A994-2E33C3CA8235}" srcId="{AEE7427C-2DD2-4E63-9776-09B2404E6166}" destId="{2E8CFD7D-CAE3-48F5-BB72-6A8320D30629}" srcOrd="0" destOrd="0" parTransId="{2734BD38-2E20-4776-AF51-6853A78339A7}" sibTransId="{902315E8-5E06-4122-8573-AC8A64CD73E8}"/>
    <dgm:cxn modelId="{8DE7DAF4-B223-4121-B240-3BDA1F3B21B8}" type="presOf" srcId="{902315E8-5E06-4122-8573-AC8A64CD73E8}" destId="{71535C97-FFCA-4598-9498-E00B25D4907A}" srcOrd="0" destOrd="0" presId="urn:microsoft.com/office/officeart/2005/8/layout/process1"/>
    <dgm:cxn modelId="{B4BBD854-AC2C-4B0A-8DB1-3C25B345E5E2}" srcId="{AEE7427C-2DD2-4E63-9776-09B2404E6166}" destId="{60E736EF-FE5A-4ED9-BB9D-63DD8EAB30B1}" srcOrd="1" destOrd="0" parTransId="{7F13F2F5-B80D-4C53-9F7A-FDB616D6B116}" sibTransId="{448F9072-BC0A-4577-9CB2-9A83CAED2A65}"/>
    <dgm:cxn modelId="{3C6D534C-D9C9-482F-B9D6-154CAEC74162}" type="presOf" srcId="{A54AA73D-B4C3-47C8-B63A-93A58AF87C95}" destId="{15EB7CC1-7831-4E5A-A5EA-A584AE8F6B80}" srcOrd="1" destOrd="0" presId="urn:microsoft.com/office/officeart/2005/8/layout/process1"/>
    <dgm:cxn modelId="{804F86C7-D845-4250-B9A0-F905A93F3F44}" type="presOf" srcId="{AEE7427C-2DD2-4E63-9776-09B2404E6166}" destId="{58CAA65D-E6AF-4884-BB0B-0B460398EE9C}" srcOrd="0" destOrd="0" presId="urn:microsoft.com/office/officeart/2005/8/layout/process1"/>
    <dgm:cxn modelId="{B3DFDB7E-1ACF-4649-B0FF-155140F42AD9}" type="presParOf" srcId="{58CAA65D-E6AF-4884-BB0B-0B460398EE9C}" destId="{2DD3AABA-9080-4C01-95A8-C81BF629D2A0}" srcOrd="0" destOrd="0" presId="urn:microsoft.com/office/officeart/2005/8/layout/process1"/>
    <dgm:cxn modelId="{57FEE42C-D835-421C-8AE4-F5297028E580}" type="presParOf" srcId="{58CAA65D-E6AF-4884-BB0B-0B460398EE9C}" destId="{71535C97-FFCA-4598-9498-E00B25D4907A}" srcOrd="1" destOrd="0" presId="urn:microsoft.com/office/officeart/2005/8/layout/process1"/>
    <dgm:cxn modelId="{AA3393DF-D00E-423C-88EC-01041304B6A4}" type="presParOf" srcId="{71535C97-FFCA-4598-9498-E00B25D4907A}" destId="{C24B1F6A-8F67-46E3-A8F1-8334640B5507}" srcOrd="0" destOrd="0" presId="urn:microsoft.com/office/officeart/2005/8/layout/process1"/>
    <dgm:cxn modelId="{66CF127B-EF58-4E5C-BFF5-743AC93F9D85}" type="presParOf" srcId="{58CAA65D-E6AF-4884-BB0B-0B460398EE9C}" destId="{53DFE04B-A3FD-4DAA-A4BB-B9F374EA4ACE}" srcOrd="2" destOrd="0" presId="urn:microsoft.com/office/officeart/2005/8/layout/process1"/>
    <dgm:cxn modelId="{055C0D95-7DC9-4B0D-8423-32E0946FF232}" type="presParOf" srcId="{58CAA65D-E6AF-4884-BB0B-0B460398EE9C}" destId="{81ECA2C7-EF9A-4337-AD20-039FA102478E}" srcOrd="3" destOrd="0" presId="urn:microsoft.com/office/officeart/2005/8/layout/process1"/>
    <dgm:cxn modelId="{4720C7A6-D9DF-41D6-9798-76EE1B50FDD5}" type="presParOf" srcId="{81ECA2C7-EF9A-4337-AD20-039FA102478E}" destId="{D1E624A7-BBE2-4088-BA1A-60FEE0027E4E}" srcOrd="0" destOrd="0" presId="urn:microsoft.com/office/officeart/2005/8/layout/process1"/>
    <dgm:cxn modelId="{90D8B605-5AA7-4F95-B7D4-E99208F8F300}" type="presParOf" srcId="{58CAA65D-E6AF-4884-BB0B-0B460398EE9C}" destId="{4A254383-8FB0-4B6C-AB55-55FE32B52595}" srcOrd="4" destOrd="0" presId="urn:microsoft.com/office/officeart/2005/8/layout/process1"/>
    <dgm:cxn modelId="{DEAC1840-F77E-4D1C-B198-E3E9401D9D90}" type="presParOf" srcId="{58CAA65D-E6AF-4884-BB0B-0B460398EE9C}" destId="{236A67EE-B17D-4433-9EC1-E83C24209D4F}" srcOrd="5" destOrd="0" presId="urn:microsoft.com/office/officeart/2005/8/layout/process1"/>
    <dgm:cxn modelId="{F32516DA-5EFC-4249-94BF-1760147EBDF5}" type="presParOf" srcId="{236A67EE-B17D-4433-9EC1-E83C24209D4F}" destId="{15EB7CC1-7831-4E5A-A5EA-A584AE8F6B80}" srcOrd="0" destOrd="0" presId="urn:microsoft.com/office/officeart/2005/8/layout/process1"/>
    <dgm:cxn modelId="{F600FE24-14BD-4FF8-8BCF-E16688C3D6A3}" type="presParOf" srcId="{58CAA65D-E6AF-4884-BB0B-0B460398EE9C}" destId="{64A189D4-51B8-4894-8324-D6853A9399F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3AABA-9080-4C01-95A8-C81BF629D2A0}">
      <dsp:nvSpPr>
        <dsp:cNvPr id="0" name=""/>
        <dsp:cNvSpPr/>
      </dsp:nvSpPr>
      <dsp:spPr>
        <a:xfrm>
          <a:off x="4291" y="1953462"/>
          <a:ext cx="1183919" cy="619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Start</a:t>
          </a:r>
          <a:endParaRPr lang="en-US" sz="2000" kern="1200" dirty="0"/>
        </a:p>
      </dsp:txBody>
      <dsp:txXfrm>
        <a:off x="22422" y="1971593"/>
        <a:ext cx="1147657" cy="582776"/>
      </dsp:txXfrm>
    </dsp:sp>
    <dsp:sp modelId="{71535C97-FFCA-4598-9498-E00B25D4907A}">
      <dsp:nvSpPr>
        <dsp:cNvPr id="0" name=""/>
        <dsp:cNvSpPr/>
      </dsp:nvSpPr>
      <dsp:spPr>
        <a:xfrm>
          <a:off x="1479257" y="1902083"/>
          <a:ext cx="617018" cy="721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1479257" y="2046442"/>
        <a:ext cx="431913" cy="433077"/>
      </dsp:txXfrm>
    </dsp:sp>
    <dsp:sp modelId="{53DFE04B-A3FD-4DAA-A4BB-B9F374EA4ACE}">
      <dsp:nvSpPr>
        <dsp:cNvPr id="0" name=""/>
        <dsp:cNvSpPr/>
      </dsp:nvSpPr>
      <dsp:spPr>
        <a:xfrm>
          <a:off x="2352396" y="1937312"/>
          <a:ext cx="1120674" cy="6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Zip match?</a:t>
          </a:r>
          <a:endParaRPr lang="en-US" sz="2000" kern="1200" dirty="0"/>
        </a:p>
      </dsp:txBody>
      <dsp:txXfrm>
        <a:off x="2371473" y="1956389"/>
        <a:ext cx="1082520" cy="613184"/>
      </dsp:txXfrm>
    </dsp:sp>
    <dsp:sp modelId="{81ECA2C7-EF9A-4337-AD20-039FA102478E}">
      <dsp:nvSpPr>
        <dsp:cNvPr id="0" name=""/>
        <dsp:cNvSpPr/>
      </dsp:nvSpPr>
      <dsp:spPr>
        <a:xfrm>
          <a:off x="3764118" y="1902083"/>
          <a:ext cx="617018" cy="721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Yes</a:t>
          </a:r>
          <a:endParaRPr lang="en-US" sz="1600" kern="1200" dirty="0"/>
        </a:p>
      </dsp:txBody>
      <dsp:txXfrm>
        <a:off x="3764118" y="2046442"/>
        <a:ext cx="431913" cy="433077"/>
      </dsp:txXfrm>
    </dsp:sp>
    <dsp:sp modelId="{4A254383-8FB0-4B6C-AB55-55FE32B52595}">
      <dsp:nvSpPr>
        <dsp:cNvPr id="0" name=""/>
        <dsp:cNvSpPr/>
      </dsp:nvSpPr>
      <dsp:spPr>
        <a:xfrm>
          <a:off x="4637257" y="1834858"/>
          <a:ext cx="1207493" cy="856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AE6 Pass</a:t>
          </a:r>
          <a:endParaRPr lang="en-US" sz="2000" kern="1200" dirty="0"/>
        </a:p>
      </dsp:txBody>
      <dsp:txXfrm>
        <a:off x="4662336" y="1859937"/>
        <a:ext cx="1157335" cy="806088"/>
      </dsp:txXfrm>
    </dsp:sp>
    <dsp:sp modelId="{236A67EE-B17D-4433-9EC1-E83C24209D4F}">
      <dsp:nvSpPr>
        <dsp:cNvPr id="0" name=""/>
        <dsp:cNvSpPr/>
      </dsp:nvSpPr>
      <dsp:spPr>
        <a:xfrm rot="12313248" flipH="1">
          <a:off x="3624181" y="2823905"/>
          <a:ext cx="912472" cy="721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</a:t>
          </a:r>
          <a:endParaRPr lang="en-US" sz="1600" kern="1200" dirty="0"/>
        </a:p>
      </dsp:txBody>
      <dsp:txXfrm>
        <a:off x="3634502" y="2922130"/>
        <a:ext cx="695934" cy="433077"/>
      </dsp:txXfrm>
    </dsp:sp>
    <dsp:sp modelId="{64A189D4-51B8-4894-8324-D6853A9399F5}">
      <dsp:nvSpPr>
        <dsp:cNvPr id="0" name=""/>
        <dsp:cNvSpPr/>
      </dsp:nvSpPr>
      <dsp:spPr>
        <a:xfrm>
          <a:off x="4651025" y="3166448"/>
          <a:ext cx="1216370" cy="856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AE6 Fail</a:t>
          </a:r>
          <a:endParaRPr lang="en-US" sz="2400" kern="1200" dirty="0"/>
        </a:p>
      </dsp:txBody>
      <dsp:txXfrm>
        <a:off x="4676104" y="3191527"/>
        <a:ext cx="1166212" cy="806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BDBB-4B23-42F2-9AEE-5A90C17ED57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6448-1E78-4507-B455-F44CB6F8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7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BDBB-4B23-42F2-9AEE-5A90C17ED57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6448-1E78-4507-B455-F44CB6F8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BDBB-4B23-42F2-9AEE-5A90C17ED57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6448-1E78-4507-B455-F44CB6F8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4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BDBB-4B23-42F2-9AEE-5A90C17ED57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6448-1E78-4507-B455-F44CB6F8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2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BDBB-4B23-42F2-9AEE-5A90C17ED57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6448-1E78-4507-B455-F44CB6F8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7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BDBB-4B23-42F2-9AEE-5A90C17ED57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6448-1E78-4507-B455-F44CB6F8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BDBB-4B23-42F2-9AEE-5A90C17ED57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6448-1E78-4507-B455-F44CB6F8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4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BDBB-4B23-42F2-9AEE-5A90C17ED57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6448-1E78-4507-B455-F44CB6F8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BDBB-4B23-42F2-9AEE-5A90C17ED57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6448-1E78-4507-B455-F44CB6F8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BDBB-4B23-42F2-9AEE-5A90C17ED57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6448-1E78-4507-B455-F44CB6F8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4BDBB-4B23-42F2-9AEE-5A90C17ED57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6448-1E78-4507-B455-F44CB6F8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3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BDBB-4B23-42F2-9AEE-5A90C17ED57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6448-1E78-4507-B455-F44CB6F8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		Automatic Exception 1 Flow</a:t>
            </a:r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23938" y="381000"/>
            <a:ext cx="7096125" cy="411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STATE     CA                 Policy Type = HO3, HO6, DP3</a:t>
            </a: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52600" y="381000"/>
            <a:ext cx="0" cy="41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381000"/>
            <a:ext cx="0" cy="41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Elbow Connector 1150"/>
          <p:cNvCxnSpPr/>
          <p:nvPr/>
        </p:nvCxnSpPr>
        <p:spPr>
          <a:xfrm>
            <a:off x="3361533" y="6338889"/>
            <a:ext cx="1790171" cy="123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09650"/>
            <a:ext cx="73152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124200" y="5105400"/>
            <a:ext cx="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24200" y="5867400"/>
            <a:ext cx="228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10200" y="58674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		Automatic Exception 2 Flow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23938" y="685800"/>
            <a:ext cx="7096125" cy="411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STATE     CW                 Policy Type = HO3, HO6, DP3</a:t>
            </a:r>
            <a:endParaRPr lang="en-US" sz="1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685800"/>
            <a:ext cx="0" cy="41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0" y="685800"/>
            <a:ext cx="0" cy="41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2019300"/>
            <a:ext cx="698182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3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		Automatic Exception 3 Flow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209800"/>
            <a:ext cx="64198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23938" y="685800"/>
            <a:ext cx="7096125" cy="411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STATE     CW                 Policy Type = HO3, </a:t>
            </a:r>
            <a:r>
              <a:rPr lang="en-US" sz="1800" strike="sngStrike" dirty="0" smtClean="0"/>
              <a:t>HO6,</a:t>
            </a:r>
            <a:r>
              <a:rPr lang="en-US" sz="1800" dirty="0" smtClean="0"/>
              <a:t> DP3</a:t>
            </a:r>
            <a:endParaRPr lang="en-US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752600" y="685800"/>
            <a:ext cx="0" cy="41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0" y="685800"/>
            <a:ext cx="0" cy="41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3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		Automatic Exception 4 Flow</a:t>
            </a:r>
            <a:endParaRPr lang="en-US" sz="1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685800"/>
            <a:ext cx="0" cy="41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023938" y="685800"/>
            <a:ext cx="7096125" cy="411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STATE     CW                 Policy Type = HO3, HO6, DP3</a:t>
            </a:r>
            <a:endParaRPr lang="en-US" sz="1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0" y="685800"/>
            <a:ext cx="0" cy="41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62023"/>
            <a:ext cx="7267575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828800" y="4648200"/>
            <a:ext cx="25908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828800" y="4648200"/>
            <a:ext cx="25908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17454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		Automatic Exception 6 Flow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23938" y="685800"/>
            <a:ext cx="7096125" cy="411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STATE     UT, AZ,            Policy Type = HO3, HO6, DP3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80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		Automatic Exception 1 Flow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3938" y="533400"/>
            <a:ext cx="7096125" cy="411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STATE     CA                 Policy Type = HO4</a:t>
            </a: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52600" y="533400"/>
            <a:ext cx="0" cy="41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0" y="533400"/>
            <a:ext cx="0" cy="41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000125"/>
            <a:ext cx="65722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4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		Automatic Exception 2 Flow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3938" y="685800"/>
            <a:ext cx="7096125" cy="411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STATE     CA                 Policy Type = HO4</a:t>
            </a: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52600" y="685800"/>
            <a:ext cx="0" cy="41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0" y="685800"/>
            <a:ext cx="0" cy="41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96000" y="3491984"/>
            <a:ext cx="24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238250"/>
            <a:ext cx="78009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0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		Automatic Exception 4 Flow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3938" y="685800"/>
            <a:ext cx="7096125" cy="411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smtClean="0"/>
              <a:t>STATE     CW                 Policy Type = HO4</a:t>
            </a: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52600" y="685800"/>
            <a:ext cx="0" cy="41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0" y="685800"/>
            <a:ext cx="0" cy="411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790700"/>
            <a:ext cx="67818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447800" y="3886200"/>
            <a:ext cx="25908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3886200"/>
            <a:ext cx="25908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7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Reviewer xmlns="5bbde20c-e9c8-4159-b8e2-de59ec363aa8">
      <UserInfo>
        <DisplayName/>
        <AccountId xsi:nil="true"/>
        <AccountType/>
      </UserInfo>
    </Reviewer>
    <EmailTo xmlns="http://schemas.microsoft.com/sharepoint/v3" xsi:nil="true"/>
    <EmailSender xmlns="http://schemas.microsoft.com/sharepoint/v3" xsi:nil="true"/>
    <EmailFrom xmlns="http://schemas.microsoft.com/sharepoint/v3" xsi:nil="true"/>
    <Author0 xmlns="5bbde20c-e9c8-4159-b8e2-de59ec363aa8">
      <UserInfo>
        <DisplayName/>
        <AccountId xsi:nil="true"/>
        <AccountType/>
      </UserInfo>
    </Author0>
    <Wireframe xmlns="5bbde20c-e9c8-4159-b8e2-de59ec363aa8" xsi:nil="true"/>
    <Epic xmlns="5bbde20c-e9c8-4159-b8e2-de59ec363aa8">Supporting Artifact</Epic>
    <Order0 xmlns="5bbde20c-e9c8-4159-b8e2-de59ec363aa8" xsi:nil="true"/>
    <EmailSubject xmlns="http://schemas.microsoft.com/sharepoint/v3" xsi:nil="true"/>
    <Status xmlns="5bbde20c-e9c8-4159-b8e2-de59ec363aa8">Completed</Status>
    <EmailCc xmlns="http://schemas.microsoft.com/sharepoint/v3" xsi:nil="true"/>
    <Sprint xmlns="5bbde20c-e9c8-4159-b8e2-de59ec363aa8" xsi:nil="true"/>
    <EmailHeaders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7BFA4D1A1B409841A5F1ABB846F8" ma:contentTypeVersion="15" ma:contentTypeDescription="Create a new document." ma:contentTypeScope="" ma:versionID="f37a995a3d7b4c8a8d90b496b397c91c">
  <xsd:schema xmlns:xsd="http://www.w3.org/2001/XMLSchema" xmlns:xs="http://www.w3.org/2001/XMLSchema" xmlns:p="http://schemas.microsoft.com/office/2006/metadata/properties" xmlns:ns1="http://schemas.microsoft.com/sharepoint/v3" xmlns:ns2="5bbde20c-e9c8-4159-b8e2-de59ec363aa8" xmlns:ns3="http://schemas.microsoft.com/sharepoint/v4" targetNamespace="http://schemas.microsoft.com/office/2006/metadata/properties" ma:root="true" ma:fieldsID="1c3e347fbae8adc562595ace1d4428fa" ns1:_="" ns2:_="" ns3:_="">
    <xsd:import namespace="http://schemas.microsoft.com/sharepoint/v3"/>
    <xsd:import namespace="5bbde20c-e9c8-4159-b8e2-de59ec363aa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2:Epic" minOccurs="0"/>
                <xsd:element ref="ns2:Author0" minOccurs="0"/>
                <xsd:element ref="ns2:Reviewer" minOccurs="0"/>
                <xsd:element ref="ns2:Status" minOccurs="0"/>
                <xsd:element ref="ns2:Wireframe" minOccurs="0"/>
                <xsd:element ref="ns2:Order0" minOccurs="0"/>
                <xsd:element ref="ns2:Sprint" minOccurs="0"/>
                <xsd:element ref="ns3:EmailHead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8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9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0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e20c-e9c8-4159-b8e2-de59ec363aa8" elementFormDefault="qualified">
    <xsd:import namespace="http://schemas.microsoft.com/office/2006/documentManagement/types"/>
    <xsd:import namespace="http://schemas.microsoft.com/office/infopath/2007/PartnerControls"/>
    <xsd:element name="Epic" ma:index="13" nillable="true" ma:displayName="Epic" ma:internalName="Epic">
      <xsd:simpleType>
        <xsd:restriction base="dms:Text">
          <xsd:maxLength value="255"/>
        </xsd:restriction>
      </xsd:simpleType>
    </xsd:element>
    <xsd:element name="Author0" ma:index="14" nillable="true" ma:displayName="Author" ma:list="UserInfo" ma:SharePointGroup="0" ma:internalName="Author0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ewer" ma:index="15" nillable="true" ma:displayName="Reviewer" ma:list="UserInfo" ma:SharePointGroup="0" ma:internalName="Review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tus" ma:index="16" nillable="true" ma:displayName="Status" ma:default="In Progress" ma:format="Dropdown" ma:internalName="Status">
      <xsd:simpleType>
        <xsd:restriction base="dms:Choice">
          <xsd:enumeration value="In Progress"/>
          <xsd:enumeration value="Completed"/>
          <xsd:enumeration value="Ready For Review"/>
          <xsd:enumeration value="Review - In Progress"/>
          <xsd:enumeration value="Review - Complete"/>
          <xsd:enumeration value="Review - Pending Clarification"/>
          <xsd:enumeration value="Pending CR"/>
          <xsd:enumeration value="In Revision"/>
        </xsd:restriction>
      </xsd:simpleType>
    </xsd:element>
    <xsd:element name="Wireframe" ma:index="17" nillable="true" ma:displayName="Wireframe" ma:internalName="Wireframe">
      <xsd:simpleType>
        <xsd:restriction base="dms:Text">
          <xsd:maxLength value="255"/>
        </xsd:restriction>
      </xsd:simpleType>
    </xsd:element>
    <xsd:element name="Order0" ma:index="18" nillable="true" ma:displayName="Order" ma:internalName="Order0">
      <xsd:simpleType>
        <xsd:restriction base="dms:Text">
          <xsd:maxLength value="5"/>
        </xsd:restriction>
      </xsd:simpleType>
    </xsd:element>
    <xsd:element name="Sprint" ma:index="19" nillable="true" ma:displayName="Sprint" ma:internalName="Sprint">
      <xsd:simpleType>
        <xsd:restriction base="dms:Text">
          <xsd:maxLength value="3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20" nillable="true" ma:displayName="E-Mail Headers" ma:hidden="true" ma:internalName="EmailHeader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8CC55E-8C3F-4316-BE97-C17EBF2B59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388E21-12EA-44FB-8132-E326F376044F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purl.org/dc/elements/1.1/"/>
    <ds:schemaRef ds:uri="http://schemas.microsoft.com/sharepoint/v4"/>
    <ds:schemaRef ds:uri="http://purl.org/dc/terms/"/>
    <ds:schemaRef ds:uri="5bbde20c-e9c8-4159-b8e2-de59ec363aa8"/>
  </ds:schemaRefs>
</ds:datastoreItem>
</file>

<file path=customXml/itemProps3.xml><?xml version="1.0" encoding="utf-8"?>
<ds:datastoreItem xmlns:ds="http://schemas.openxmlformats.org/officeDocument/2006/customXml" ds:itemID="{56608BEE-CE34-4DC2-A521-A3077D4D7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bbde20c-e9c8-4159-b8e2-de59ec363aa8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82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  Automatic Exception 1 Flow</vt:lpstr>
      <vt:lpstr>  Automatic Exception 2 Flow</vt:lpstr>
      <vt:lpstr>  Automatic Exception 3 Flow</vt:lpstr>
      <vt:lpstr>  Automatic Exception 4 Flow</vt:lpstr>
      <vt:lpstr>  Automatic Exception 6 Flow</vt:lpstr>
      <vt:lpstr>  Automatic Exception 1 Flow</vt:lpstr>
      <vt:lpstr>  Automatic Exception 2 Flow</vt:lpstr>
      <vt:lpstr>  Automatic Exception 4 Flow</vt:lpstr>
    </vt:vector>
  </TitlesOfParts>
  <Company>AAA 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Exception low</dc:title>
  <dc:creator>Burman, Sudip</dc:creator>
  <cp:lastModifiedBy>TDV, Satish (Cognizant)</cp:lastModifiedBy>
  <cp:revision>41</cp:revision>
  <dcterms:created xsi:type="dcterms:W3CDTF">2012-08-16T18:14:33Z</dcterms:created>
  <dcterms:modified xsi:type="dcterms:W3CDTF">2016-01-29T08:50:17Z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0x0101007FB87BFA4D1A1B409841A5F1ABB846F8</vt:lpwstr>
  </property>
</Properties>
</file>