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8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9BFA-9009-4298-B1D6-1877E302F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1A352-DB1D-4414-9A34-552FA308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AAC7-CDD6-4C57-98C3-4FA0318C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7EA8-539B-4487-B6ED-D9FCD099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774C-3827-4D16-964F-639BE0B9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53E8-DC73-4925-9C84-B39D7D66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CCC61-F585-4DA2-87E8-81E4C2CD5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DAB0-638F-40F6-B544-68D3D83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87B3-B6D4-46D1-9546-EF51CB96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29E4-683C-4255-A405-D04B7CEB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07B1-E01B-4EB7-A2E7-46C9903D9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1A1CA-B943-424E-AE7E-610F67937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2B43-26FD-4E01-8385-9E7DF82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D76B-62CC-4754-A6AC-BAD39D3B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EA3C-0E61-4C9E-BBBA-24EBCB9E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278A-1726-4554-8B36-47CE0033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6347-6780-4CEA-9502-C3788988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46F1F-06A4-49E6-8435-549DB890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8A994-08FE-4ECE-BC4D-CD8F77B4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B5F7-BE9D-45EF-AD96-989AA91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5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BB92-CA9E-49FE-9A61-1D8B4F81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36A92-F85D-4F91-A8FC-CCB11293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DFBD-C71A-41FE-9CED-85EDC8C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6733-5252-4006-9539-E7A6202C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C5A6-C23B-406C-B231-1C76146B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F5B3-1039-4647-AA4F-5F227499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5B02-FF23-4DEE-928D-55AFE94C7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5337-3BC5-4D7A-9E9C-79ADCC2D3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155D9-DB34-4860-BEF1-D7212BF4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E6786-EECE-4C53-9736-B2F9D99B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A3A78-280E-439D-9672-17DA29C6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A07A-E9E3-4B06-B07F-ECB9E121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29E2-2CE7-45C6-80CC-080AE46F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BC9D1-8C28-4C1C-9061-AC59DF0A7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C7E24-E45F-4FA2-93A9-B1AAB9F9C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09D61-D435-474E-971F-1FDF6ED2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1F4B0-EDFE-45DA-8AF3-F233E16B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3C497-39D0-4CDF-BAC4-50A8D91C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28418-E564-4C3F-A249-98A1BBCE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7D2F-78FF-494F-A77A-8400073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E5B8F-3FCD-4C32-81F4-03C813F9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97EC8-EE91-4ABF-B8C7-932EAF6D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18D00-8BA9-4E54-BF69-B2389DEE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F10F8-ADCE-46CA-8B47-DD1DD9FF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C8E02-740E-487D-BC47-A2500E24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9749-C6D4-4083-A748-9A5C87F5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9B6-6EA8-4B05-9ACC-D9CC9263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03CF-4F92-4E6E-95CE-118290A5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F6637-A943-4CBC-9B10-F99EA1105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937C4-632D-498E-B10A-D378FA1A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24871-6B57-42F4-9316-B24E32CC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401B-E26D-4AF5-B95B-20E5C4EA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2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210B-627D-4631-956E-3AB97F8E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4CC01-FCBD-488C-831B-F48A0CD4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F3C13-1B2C-4C16-8192-963031837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D987-87B6-4BC3-A771-B55B6D56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EA2B-59B2-477D-8106-DF593B9C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689A9-00B6-47D9-8D20-467ACDA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0D450-4AF6-458D-8A39-83BAC610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51BC9-B135-4D35-96C8-CC97AF66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B176-13F6-4ED8-A844-351CA9A1D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7998-3E79-49CB-A5D3-7CD35587ED1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7986-897A-4C0A-B07C-CF404A20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EEDE-E29A-41AA-BD15-42A433339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FBB3-C92E-463D-816D-5A70FA42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8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>
            <a:extLst>
              <a:ext uri="{FF2B5EF4-FFF2-40B4-BE49-F238E27FC236}">
                <a16:creationId xmlns:a16="http://schemas.microsoft.com/office/drawing/2014/main" id="{5EAFD6CC-9B06-4826-8F5F-E48A59DB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" y="59433"/>
            <a:ext cx="11252200" cy="488215"/>
          </a:xfrm>
          <a:solidFill>
            <a:schemeClr val="bg1"/>
          </a:solidFill>
          <a:effectLst/>
        </p:spPr>
        <p:txBody>
          <a:bodyPr>
            <a:noAutofit/>
          </a:bodyPr>
          <a:lstStyle/>
          <a:p>
            <a:r>
              <a:rPr lang="en-US" sz="28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Framework Comparison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D96D1-6709-401B-B672-2A758684034E}"/>
              </a:ext>
            </a:extLst>
          </p:cNvPr>
          <p:cNvCxnSpPr/>
          <p:nvPr/>
        </p:nvCxnSpPr>
        <p:spPr>
          <a:xfrm>
            <a:off x="474064" y="615409"/>
            <a:ext cx="114706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A68B5E-9DA5-4BB3-88A2-860C0BDC5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49241"/>
              </p:ext>
            </p:extLst>
          </p:nvPr>
        </p:nvGraphicFramePr>
        <p:xfrm>
          <a:off x="474061" y="683171"/>
          <a:ext cx="10847483" cy="61245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8438">
                  <a:extLst>
                    <a:ext uri="{9D8B030D-6E8A-4147-A177-3AD203B41FA5}">
                      <a16:colId xmlns:a16="http://schemas.microsoft.com/office/drawing/2014/main" val="2496392633"/>
                    </a:ext>
                  </a:extLst>
                </a:gridCol>
                <a:gridCol w="3816456">
                  <a:extLst>
                    <a:ext uri="{9D8B030D-6E8A-4147-A177-3AD203B41FA5}">
                      <a16:colId xmlns:a16="http://schemas.microsoft.com/office/drawing/2014/main" val="2950220134"/>
                    </a:ext>
                  </a:extLst>
                </a:gridCol>
                <a:gridCol w="4152589">
                  <a:extLst>
                    <a:ext uri="{9D8B030D-6E8A-4147-A177-3AD203B41FA5}">
                      <a16:colId xmlns:a16="http://schemas.microsoft.com/office/drawing/2014/main" val="2425867938"/>
                    </a:ext>
                  </a:extLst>
                </a:gridCol>
              </a:tblGrid>
              <a:tr h="3614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PQE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823992"/>
                  </a:ext>
                </a:extLst>
              </a:tr>
              <a:tr h="8384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 case Standardization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 test case standardization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i="1" dirty="0"/>
                        <a:t>Page Object Model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i="1" dirty="0"/>
                        <a:t>Behavior Driven Development – Cucumber/Gherkin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89189"/>
                  </a:ext>
                </a:extLst>
              </a:tr>
              <a:tr h="5869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 Runner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Test runs triggered via </a:t>
                      </a:r>
                    </a:p>
                    <a:p>
                      <a:pPr algn="l"/>
                      <a:r>
                        <a:rPr lang="en-US" sz="1800" dirty="0"/>
                        <a:t>Command 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Excel sheet driven (User Friendly)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979302"/>
                  </a:ext>
                </a:extLst>
              </a:tr>
              <a:tr h="5869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 Data &amp; Config Utility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Hard Coded Test data within scripts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Data input via excel sheet and read within scripts using Excel Reader Utilities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537849"/>
                  </a:ext>
                </a:extLst>
              </a:tr>
              <a:tr h="8384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Functional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Minimal functions available like login/logout; repetitive lines of code across test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Functional library available for all reusable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694972"/>
                  </a:ext>
                </a:extLst>
              </a:tr>
              <a:tr h="13415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Utility Library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Library for capturing screenshots available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Excel Reader utilities available but never used in test cases (hard coded test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 Project Independent libraries that help with common functions like Capturing screenshots, read and write data from Excel spreadsheets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505857"/>
                  </a:ext>
                </a:extLst>
              </a:tr>
              <a:tr h="5869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Pretty reports using Extent – reports are not archived but overwritten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Time stamped archival process for all result reports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501693"/>
                  </a:ext>
                </a:extLst>
              </a:tr>
              <a:tr h="546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Logging mechanism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Minor enhancements for logging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85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1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    Framework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Comparison</dc:title>
  <dc:creator>Mandavilli, Vijay</dc:creator>
  <cp:lastModifiedBy>Konchada, Anusha</cp:lastModifiedBy>
  <cp:revision>4</cp:revision>
  <dcterms:created xsi:type="dcterms:W3CDTF">2020-06-22T16:15:48Z</dcterms:created>
  <dcterms:modified xsi:type="dcterms:W3CDTF">2021-09-29T19:28:46Z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2021-09-29T19:28:32Z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a99ff09d-f28d-4819-b243-119ddc61db30</vt:lpwstr>
  </property>
  <property fmtid="{D5CDD505-2E9C-101B-9397-08002B2CF9AE}" pid="8" name="MSIP_Label_ea60d57e-af5b-4752-ac57-3e4f28ca11dc_ContentBits">
    <vt:lpwstr>0</vt:lpwstr>
  </property>
</Properties>
</file>