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55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ver, Nakul" initials="GN" lastIdx="1" clrIdx="0">
    <p:extLst>
      <p:ext uri="{19B8F6BF-5375-455C-9EA6-DF929625EA0E}">
        <p15:presenceInfo xmlns:p15="http://schemas.microsoft.com/office/powerpoint/2012/main" userId="S::nakgrover@deloitte.com::704cac0b-dcd4-4f27-bc43-985279988ba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971F7-0FAC-4054-9FCE-00D5DB7BD52A}"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88B24-1AD0-449D-B319-0BBEB842A0DC}" type="slidenum">
              <a:rPr lang="en-US" smtClean="0"/>
              <a:t>‹#›</a:t>
            </a:fld>
            <a:endParaRPr lang="en-US"/>
          </a:p>
        </p:txBody>
      </p:sp>
    </p:spTree>
    <p:extLst>
      <p:ext uri="{BB962C8B-B14F-4D97-AF65-F5344CB8AC3E}">
        <p14:creationId xmlns:p14="http://schemas.microsoft.com/office/powerpoint/2010/main" val="235199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956550" y="8817904"/>
            <a:ext cx="3026833" cy="465796"/>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8A0A67-8E27-3E4A-9CFA-FA126471C0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3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943140"/>
      </p:ext>
    </p:extLst>
  </p:cSld>
  <p:clrMapOvr>
    <a:masterClrMapping/>
  </p:clrMapOvr>
  <p:extLst>
    <p:ext uri="{DCECCB84-F9BA-43D5-87BE-67443E8EF086}">
      <p15:sldGuideLst xmlns:p15="http://schemas.microsoft.com/office/powerpoint/2012/main">
        <p15:guide id="2" pos="3768">
          <p15:clr>
            <a:srgbClr val="FBAE40"/>
          </p15:clr>
        </p15:guide>
        <p15:guide id="5"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636294" y="2234685"/>
            <a:ext cx="2628785"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7" name="Text Placeholder 42"/>
          <p:cNvSpPr>
            <a:spLocks noGrp="1"/>
          </p:cNvSpPr>
          <p:nvPr>
            <p:ph type="body" sz="quarter" idx="12"/>
          </p:nvPr>
        </p:nvSpPr>
        <p:spPr>
          <a:xfrm>
            <a:off x="631234" y="2617742"/>
            <a:ext cx="2633798"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8" name="Text Placeholder 42"/>
          <p:cNvSpPr>
            <a:spLocks noGrp="1"/>
          </p:cNvSpPr>
          <p:nvPr>
            <p:ph type="body" sz="quarter" idx="13" hasCustomPrompt="1"/>
          </p:nvPr>
        </p:nvSpPr>
        <p:spPr>
          <a:xfrm>
            <a:off x="3375525" y="2234685"/>
            <a:ext cx="2654182"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9" name="Text Placeholder 42"/>
          <p:cNvSpPr>
            <a:spLocks noGrp="1"/>
          </p:cNvSpPr>
          <p:nvPr>
            <p:ph type="body" sz="quarter" idx="14"/>
          </p:nvPr>
        </p:nvSpPr>
        <p:spPr>
          <a:xfrm>
            <a:off x="3391981" y="2617742"/>
            <a:ext cx="2633880"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23" name="Text Placeholder 42"/>
          <p:cNvSpPr>
            <a:spLocks noGrp="1"/>
          </p:cNvSpPr>
          <p:nvPr>
            <p:ph type="body" sz="quarter" idx="15" hasCustomPrompt="1"/>
          </p:nvPr>
        </p:nvSpPr>
        <p:spPr>
          <a:xfrm>
            <a:off x="6153668" y="2234685"/>
            <a:ext cx="2628785"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24" name="Text Placeholder 42"/>
          <p:cNvSpPr>
            <a:spLocks noGrp="1"/>
          </p:cNvSpPr>
          <p:nvPr>
            <p:ph type="body" sz="quarter" idx="16"/>
          </p:nvPr>
        </p:nvSpPr>
        <p:spPr>
          <a:xfrm>
            <a:off x="6148608" y="2617742"/>
            <a:ext cx="2633798"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25" name="Text Placeholder 42"/>
          <p:cNvSpPr>
            <a:spLocks noGrp="1"/>
          </p:cNvSpPr>
          <p:nvPr>
            <p:ph type="body" sz="quarter" idx="17" hasCustomPrompt="1"/>
          </p:nvPr>
        </p:nvSpPr>
        <p:spPr>
          <a:xfrm>
            <a:off x="8892899" y="2234685"/>
            <a:ext cx="2633099"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26" name="Text Placeholder 42"/>
          <p:cNvSpPr>
            <a:spLocks noGrp="1"/>
          </p:cNvSpPr>
          <p:nvPr>
            <p:ph type="body" sz="quarter" idx="18"/>
          </p:nvPr>
        </p:nvSpPr>
        <p:spPr>
          <a:xfrm>
            <a:off x="8898597" y="2617742"/>
            <a:ext cx="2627402"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14" name="Text Placeholder 42"/>
          <p:cNvSpPr>
            <a:spLocks noGrp="1"/>
          </p:cNvSpPr>
          <p:nvPr>
            <p:ph type="body" sz="quarter" idx="19" hasCustomPrompt="1"/>
          </p:nvPr>
        </p:nvSpPr>
        <p:spPr>
          <a:xfrm>
            <a:off x="636294" y="538318"/>
            <a:ext cx="2628785" cy="544286"/>
          </a:xfrm>
          <a:prstGeom prst="rect">
            <a:avLst/>
          </a:prstGeom>
        </p:spPr>
        <p:txBody>
          <a:bodyPr lIns="0"/>
          <a:lstStyle>
            <a:lvl1pPr>
              <a:defRPr lang="en-US" sz="3600" b="0" i="0" kern="1200" cap="none" spc="0" baseline="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Slide Title</a:t>
            </a:r>
          </a:p>
        </p:txBody>
      </p:sp>
      <p:sp>
        <p:nvSpPr>
          <p:cNvPr id="15" name="Text Placeholder 42"/>
          <p:cNvSpPr>
            <a:spLocks noGrp="1"/>
          </p:cNvSpPr>
          <p:nvPr>
            <p:ph type="body" sz="quarter" idx="20" hasCustomPrompt="1"/>
          </p:nvPr>
        </p:nvSpPr>
        <p:spPr>
          <a:xfrm>
            <a:off x="636294" y="1082604"/>
            <a:ext cx="2628785"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13" name="Text Placeholder 5"/>
          <p:cNvSpPr>
            <a:spLocks noGrp="1"/>
          </p:cNvSpPr>
          <p:nvPr>
            <p:ph type="body" sz="quarter" idx="23" hasCustomPrompt="1"/>
          </p:nvPr>
        </p:nvSpPr>
        <p:spPr>
          <a:xfrm>
            <a:off x="636294" y="328613"/>
            <a:ext cx="2305050" cy="108101"/>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Tree>
    <p:extLst>
      <p:ext uri="{BB962C8B-B14F-4D97-AF65-F5344CB8AC3E}">
        <p14:creationId xmlns:p14="http://schemas.microsoft.com/office/powerpoint/2010/main" val="271688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636295" y="2234685"/>
            <a:ext cx="1713838"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7" name="Text Placeholder 42"/>
          <p:cNvSpPr>
            <a:spLocks noGrp="1"/>
          </p:cNvSpPr>
          <p:nvPr>
            <p:ph type="body" sz="quarter" idx="12"/>
          </p:nvPr>
        </p:nvSpPr>
        <p:spPr>
          <a:xfrm>
            <a:off x="631234" y="2617742"/>
            <a:ext cx="1717106" cy="3347629"/>
          </a:xfrm>
          <a:prstGeom prst="rect">
            <a:avLst/>
          </a:prstGeom>
        </p:spPr>
        <p:txBody>
          <a:bodyPr lIns="0"/>
          <a:lstStyle>
            <a:lvl1pPr marL="228600" indent="-228600">
              <a:lnSpc>
                <a:spcPct val="120000"/>
              </a:lnSpc>
              <a:buFont typeface="LucidaGrande" charset="0"/>
              <a:buChar char="⇢"/>
              <a:defRPr sz="10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31" name="Text Placeholder 42"/>
          <p:cNvSpPr>
            <a:spLocks noGrp="1"/>
          </p:cNvSpPr>
          <p:nvPr>
            <p:ph type="body" sz="quarter" idx="21" hasCustomPrompt="1"/>
          </p:nvPr>
        </p:nvSpPr>
        <p:spPr>
          <a:xfrm>
            <a:off x="2467883" y="2234685"/>
            <a:ext cx="1713838"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32" name="Text Placeholder 42"/>
          <p:cNvSpPr>
            <a:spLocks noGrp="1"/>
          </p:cNvSpPr>
          <p:nvPr>
            <p:ph type="body" sz="quarter" idx="22"/>
          </p:nvPr>
        </p:nvSpPr>
        <p:spPr>
          <a:xfrm>
            <a:off x="2462822" y="2617742"/>
            <a:ext cx="1717106" cy="3347629"/>
          </a:xfrm>
          <a:prstGeom prst="rect">
            <a:avLst/>
          </a:prstGeom>
        </p:spPr>
        <p:txBody>
          <a:bodyPr lIns="0"/>
          <a:lstStyle>
            <a:lvl1pPr marL="228600" indent="-228600">
              <a:lnSpc>
                <a:spcPct val="120000"/>
              </a:lnSpc>
              <a:buFont typeface="LucidaGrande" charset="0"/>
              <a:buChar char="⇢"/>
              <a:defRPr sz="10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33" name="Text Placeholder 42"/>
          <p:cNvSpPr>
            <a:spLocks noGrp="1"/>
          </p:cNvSpPr>
          <p:nvPr>
            <p:ph type="body" sz="quarter" idx="23" hasCustomPrompt="1"/>
          </p:nvPr>
        </p:nvSpPr>
        <p:spPr>
          <a:xfrm>
            <a:off x="4301264" y="2234685"/>
            <a:ext cx="1713838"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34" name="Text Placeholder 42"/>
          <p:cNvSpPr>
            <a:spLocks noGrp="1"/>
          </p:cNvSpPr>
          <p:nvPr>
            <p:ph type="body" sz="quarter" idx="24"/>
          </p:nvPr>
        </p:nvSpPr>
        <p:spPr>
          <a:xfrm>
            <a:off x="4296203" y="2617742"/>
            <a:ext cx="1717106" cy="3347629"/>
          </a:xfrm>
          <a:prstGeom prst="rect">
            <a:avLst/>
          </a:prstGeom>
        </p:spPr>
        <p:txBody>
          <a:bodyPr lIns="0"/>
          <a:lstStyle>
            <a:lvl1pPr marL="228600" indent="-228600">
              <a:lnSpc>
                <a:spcPct val="120000"/>
              </a:lnSpc>
              <a:buFont typeface="LucidaGrande" charset="0"/>
              <a:buChar char="⇢"/>
              <a:defRPr sz="10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35" name="Text Placeholder 42"/>
          <p:cNvSpPr>
            <a:spLocks noGrp="1"/>
          </p:cNvSpPr>
          <p:nvPr>
            <p:ph type="body" sz="quarter" idx="25" hasCustomPrompt="1"/>
          </p:nvPr>
        </p:nvSpPr>
        <p:spPr>
          <a:xfrm>
            <a:off x="6134644" y="2234685"/>
            <a:ext cx="1713838"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36" name="Text Placeholder 42"/>
          <p:cNvSpPr>
            <a:spLocks noGrp="1"/>
          </p:cNvSpPr>
          <p:nvPr>
            <p:ph type="body" sz="quarter" idx="26"/>
          </p:nvPr>
        </p:nvSpPr>
        <p:spPr>
          <a:xfrm>
            <a:off x="6129583" y="2617742"/>
            <a:ext cx="1717106" cy="3347629"/>
          </a:xfrm>
          <a:prstGeom prst="rect">
            <a:avLst/>
          </a:prstGeom>
        </p:spPr>
        <p:txBody>
          <a:bodyPr lIns="0"/>
          <a:lstStyle>
            <a:lvl1pPr marL="228600" indent="-228600">
              <a:lnSpc>
                <a:spcPct val="120000"/>
              </a:lnSpc>
              <a:buFont typeface="LucidaGrande" charset="0"/>
              <a:buChar char="⇢"/>
              <a:defRPr sz="10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37" name="Text Placeholder 42"/>
          <p:cNvSpPr>
            <a:spLocks noGrp="1"/>
          </p:cNvSpPr>
          <p:nvPr>
            <p:ph type="body" sz="quarter" idx="27" hasCustomPrompt="1"/>
          </p:nvPr>
        </p:nvSpPr>
        <p:spPr>
          <a:xfrm>
            <a:off x="7966232" y="2234685"/>
            <a:ext cx="1713838"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38" name="Text Placeholder 42"/>
          <p:cNvSpPr>
            <a:spLocks noGrp="1"/>
          </p:cNvSpPr>
          <p:nvPr>
            <p:ph type="body" sz="quarter" idx="28"/>
          </p:nvPr>
        </p:nvSpPr>
        <p:spPr>
          <a:xfrm>
            <a:off x="7961171" y="2617742"/>
            <a:ext cx="1717106" cy="3347629"/>
          </a:xfrm>
          <a:prstGeom prst="rect">
            <a:avLst/>
          </a:prstGeom>
        </p:spPr>
        <p:txBody>
          <a:bodyPr lIns="0"/>
          <a:lstStyle>
            <a:lvl1pPr marL="228600" indent="-228600">
              <a:lnSpc>
                <a:spcPct val="120000"/>
              </a:lnSpc>
              <a:buFont typeface="LucidaGrande" charset="0"/>
              <a:buChar char="⇢"/>
              <a:defRPr sz="10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39" name="Text Placeholder 42"/>
          <p:cNvSpPr>
            <a:spLocks noGrp="1"/>
          </p:cNvSpPr>
          <p:nvPr>
            <p:ph type="body" sz="quarter" idx="29" hasCustomPrompt="1"/>
          </p:nvPr>
        </p:nvSpPr>
        <p:spPr>
          <a:xfrm>
            <a:off x="9799613" y="2234685"/>
            <a:ext cx="1713838"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40" name="Text Placeholder 42"/>
          <p:cNvSpPr>
            <a:spLocks noGrp="1"/>
          </p:cNvSpPr>
          <p:nvPr>
            <p:ph type="body" sz="quarter" idx="30"/>
          </p:nvPr>
        </p:nvSpPr>
        <p:spPr>
          <a:xfrm>
            <a:off x="9794552" y="2617742"/>
            <a:ext cx="1717106" cy="3347629"/>
          </a:xfrm>
          <a:prstGeom prst="rect">
            <a:avLst/>
          </a:prstGeom>
        </p:spPr>
        <p:txBody>
          <a:bodyPr lIns="0"/>
          <a:lstStyle>
            <a:lvl1pPr marL="228600" indent="-228600">
              <a:lnSpc>
                <a:spcPct val="120000"/>
              </a:lnSpc>
              <a:buFont typeface="LucidaGrande" charset="0"/>
              <a:buChar char="⇢"/>
              <a:defRPr sz="10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18" name="Text Placeholder 42"/>
          <p:cNvSpPr>
            <a:spLocks noGrp="1"/>
          </p:cNvSpPr>
          <p:nvPr>
            <p:ph type="body" sz="quarter" idx="19" hasCustomPrompt="1"/>
          </p:nvPr>
        </p:nvSpPr>
        <p:spPr>
          <a:xfrm>
            <a:off x="636294" y="538318"/>
            <a:ext cx="2628785" cy="544286"/>
          </a:xfrm>
          <a:prstGeom prst="rect">
            <a:avLst/>
          </a:prstGeom>
        </p:spPr>
        <p:txBody>
          <a:bodyPr lIns="0"/>
          <a:lstStyle>
            <a:lvl1pPr>
              <a:defRPr lang="en-US" sz="3600" b="0" i="0" kern="1200" cap="none" spc="0" baseline="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Slide Title</a:t>
            </a:r>
          </a:p>
        </p:txBody>
      </p:sp>
      <p:sp>
        <p:nvSpPr>
          <p:cNvPr id="19" name="Text Placeholder 42"/>
          <p:cNvSpPr>
            <a:spLocks noGrp="1"/>
          </p:cNvSpPr>
          <p:nvPr>
            <p:ph type="body" sz="quarter" idx="20" hasCustomPrompt="1"/>
          </p:nvPr>
        </p:nvSpPr>
        <p:spPr>
          <a:xfrm>
            <a:off x="636294" y="1082604"/>
            <a:ext cx="2628785"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17" name="Text Placeholder 5"/>
          <p:cNvSpPr>
            <a:spLocks noGrp="1"/>
          </p:cNvSpPr>
          <p:nvPr>
            <p:ph type="body" sz="quarter" idx="31" hasCustomPrompt="1"/>
          </p:nvPr>
        </p:nvSpPr>
        <p:spPr>
          <a:xfrm>
            <a:off x="636294" y="328613"/>
            <a:ext cx="2305050" cy="108101"/>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Tree>
    <p:extLst>
      <p:ext uri="{BB962C8B-B14F-4D97-AF65-F5344CB8AC3E}">
        <p14:creationId xmlns:p14="http://schemas.microsoft.com/office/powerpoint/2010/main" val="36713094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0" name="Rectangle 59"/>
          <p:cNvSpPr/>
          <p:nvPr userDrawn="1"/>
        </p:nvSpPr>
        <p:spPr>
          <a:xfrm>
            <a:off x="907766" y="3228340"/>
            <a:ext cx="1078699" cy="14871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42"/>
          <p:cNvSpPr>
            <a:spLocks noGrp="1"/>
          </p:cNvSpPr>
          <p:nvPr>
            <p:ph type="body" sz="quarter" idx="19" hasCustomPrompt="1"/>
          </p:nvPr>
        </p:nvSpPr>
        <p:spPr>
          <a:xfrm>
            <a:off x="636294" y="538318"/>
            <a:ext cx="2628785" cy="544286"/>
          </a:xfrm>
          <a:prstGeom prst="rect">
            <a:avLst/>
          </a:prstGeom>
        </p:spPr>
        <p:txBody>
          <a:bodyPr lIns="0"/>
          <a:lstStyle>
            <a:lvl1pPr>
              <a:defRPr lang="en-US" sz="3600" b="0" i="0" kern="1200" cap="none" spc="0" baseline="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Slide Title</a:t>
            </a:r>
          </a:p>
        </p:txBody>
      </p:sp>
      <p:sp>
        <p:nvSpPr>
          <p:cNvPr id="42" name="Text Placeholder 42"/>
          <p:cNvSpPr>
            <a:spLocks noGrp="1"/>
          </p:cNvSpPr>
          <p:nvPr>
            <p:ph type="body" sz="quarter" idx="20" hasCustomPrompt="1"/>
          </p:nvPr>
        </p:nvSpPr>
        <p:spPr>
          <a:xfrm>
            <a:off x="636294" y="1082604"/>
            <a:ext cx="2628785"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41" name="Text Placeholder 42"/>
          <p:cNvSpPr>
            <a:spLocks noGrp="1"/>
          </p:cNvSpPr>
          <p:nvPr>
            <p:ph type="body" sz="quarter" idx="21" hasCustomPrompt="1"/>
          </p:nvPr>
        </p:nvSpPr>
        <p:spPr>
          <a:xfrm>
            <a:off x="636294" y="2588006"/>
            <a:ext cx="3545427" cy="1790036"/>
          </a:xfrm>
          <a:prstGeom prst="rect">
            <a:avLst/>
          </a:prstGeom>
        </p:spPr>
        <p:txBody>
          <a:bodyPr lIns="0"/>
          <a:lstStyle>
            <a:lvl1pPr>
              <a:lnSpc>
                <a:spcPct val="120000"/>
              </a:lnSpc>
              <a:defRPr lang="en-US" sz="2200" b="0" kern="1200" dirty="0" smtClean="0">
                <a:solidFill>
                  <a:schemeClr val="tx1"/>
                </a:solidFill>
                <a:latin typeface="Chronicle Display Roman" charset="0"/>
                <a:ea typeface="Chronicle Display Roman" charset="0"/>
                <a:cs typeface="Chronicle Display Roman" charset="0"/>
              </a:defRPr>
            </a:lvl1pPr>
          </a:lstStyle>
          <a:p>
            <a:pPr marL="0" lvl="0" indent="0">
              <a:buNone/>
            </a:pPr>
            <a:r>
              <a:rPr lang="en-US"/>
              <a:t>Quote or callout information to highlight the message of this slide”</a:t>
            </a:r>
          </a:p>
        </p:txBody>
      </p:sp>
      <p:sp>
        <p:nvSpPr>
          <p:cNvPr id="56" name="Text Placeholder 42"/>
          <p:cNvSpPr>
            <a:spLocks noGrp="1"/>
          </p:cNvSpPr>
          <p:nvPr>
            <p:ph type="body" sz="quarter" idx="13" hasCustomPrompt="1"/>
          </p:nvPr>
        </p:nvSpPr>
        <p:spPr>
          <a:xfrm>
            <a:off x="4296700" y="2227809"/>
            <a:ext cx="3557476"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57" name="Text Placeholder 42"/>
          <p:cNvSpPr>
            <a:spLocks noGrp="1"/>
          </p:cNvSpPr>
          <p:nvPr>
            <p:ph type="body" sz="quarter" idx="14"/>
          </p:nvPr>
        </p:nvSpPr>
        <p:spPr>
          <a:xfrm>
            <a:off x="4313155" y="2610866"/>
            <a:ext cx="3530265"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58" name="Text Placeholder 42"/>
          <p:cNvSpPr>
            <a:spLocks noGrp="1"/>
          </p:cNvSpPr>
          <p:nvPr>
            <p:ph type="body" sz="quarter" idx="15" hasCustomPrompt="1"/>
          </p:nvPr>
        </p:nvSpPr>
        <p:spPr>
          <a:xfrm>
            <a:off x="7968518" y="2227809"/>
            <a:ext cx="3545022"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59" name="Text Placeholder 42"/>
          <p:cNvSpPr>
            <a:spLocks noGrp="1"/>
          </p:cNvSpPr>
          <p:nvPr>
            <p:ph type="body" sz="quarter" idx="16"/>
          </p:nvPr>
        </p:nvSpPr>
        <p:spPr>
          <a:xfrm>
            <a:off x="7963458" y="2610866"/>
            <a:ext cx="3551782"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61" name="Text Placeholder 42"/>
          <p:cNvSpPr>
            <a:spLocks noGrp="1"/>
          </p:cNvSpPr>
          <p:nvPr>
            <p:ph type="body" sz="quarter" idx="22" hasCustomPrompt="1"/>
          </p:nvPr>
        </p:nvSpPr>
        <p:spPr>
          <a:xfrm>
            <a:off x="636294" y="2148995"/>
            <a:ext cx="3545427" cy="439011"/>
          </a:xfrm>
          <a:prstGeom prst="rect">
            <a:avLst/>
          </a:prstGeom>
        </p:spPr>
        <p:txBody>
          <a:bodyPr lIns="0"/>
          <a:lstStyle>
            <a:lvl1pPr>
              <a:defRPr lang="en-US" sz="5400" b="0" kern="1200" dirty="0" smtClean="0">
                <a:solidFill>
                  <a:schemeClr val="accent6">
                    <a:lumMod val="60000"/>
                    <a:lumOff val="40000"/>
                  </a:schemeClr>
                </a:solidFill>
                <a:latin typeface="Chronicle Display Roman" charset="0"/>
                <a:ea typeface="Chronicle Display Roman" charset="0"/>
                <a:cs typeface="Chronicle Display Roman" charset="0"/>
              </a:defRPr>
            </a:lvl1pPr>
          </a:lstStyle>
          <a:p>
            <a:pPr marL="0" lvl="0" indent="0">
              <a:buNone/>
            </a:pPr>
            <a:r>
              <a:rPr lang="en-US"/>
              <a:t>“</a:t>
            </a:r>
          </a:p>
        </p:txBody>
      </p:sp>
      <p:sp>
        <p:nvSpPr>
          <p:cNvPr id="13" name="Text Placeholder 5"/>
          <p:cNvSpPr>
            <a:spLocks noGrp="1"/>
          </p:cNvSpPr>
          <p:nvPr>
            <p:ph type="body" sz="quarter" idx="23" hasCustomPrompt="1"/>
          </p:nvPr>
        </p:nvSpPr>
        <p:spPr>
          <a:xfrm>
            <a:off x="636294" y="328613"/>
            <a:ext cx="2305050" cy="108101"/>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Tree>
    <p:extLst>
      <p:ext uri="{BB962C8B-B14F-4D97-AF65-F5344CB8AC3E}">
        <p14:creationId xmlns:p14="http://schemas.microsoft.com/office/powerpoint/2010/main" val="3181565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7" name="Text Placeholder 42"/>
          <p:cNvSpPr>
            <a:spLocks noGrp="1"/>
          </p:cNvSpPr>
          <p:nvPr>
            <p:ph type="body" sz="quarter" idx="21" hasCustomPrompt="1"/>
          </p:nvPr>
        </p:nvSpPr>
        <p:spPr>
          <a:xfrm>
            <a:off x="638107" y="2448507"/>
            <a:ext cx="3550487" cy="3347629"/>
          </a:xfrm>
          <a:prstGeom prst="rect">
            <a:avLst/>
          </a:prstGeom>
        </p:spPr>
        <p:txBody>
          <a:bodyPr lIns="0"/>
          <a:lstStyle>
            <a:lvl1pPr marL="0" indent="0">
              <a:lnSpc>
                <a:spcPct val="120000"/>
              </a:lnSpc>
              <a:buFont typeface="LucidaGrande" charset="0"/>
              <a:buNone/>
              <a:defRPr lang="en-US" sz="1200" b="0" i="0" smtClean="0">
                <a:effectLst/>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b="0" i="0">
                <a:solidFill>
                  <a:srgbClr val="000000"/>
                </a:solidFill>
                <a:effectLst/>
                <a:latin typeface="Open Sans" charset="0"/>
              </a:rPr>
              <a:t>Lorem ipsum dolor sit </a:t>
            </a:r>
            <a:r>
              <a:rPr lang="en-US" b="0" i="0" err="1">
                <a:solidFill>
                  <a:srgbClr val="000000"/>
                </a:solidFill>
                <a:effectLst/>
                <a:latin typeface="Open Sans" charset="0"/>
              </a:rPr>
              <a:t>amet</a:t>
            </a:r>
            <a:r>
              <a:rPr lang="en-US" b="0" i="0">
                <a:solidFill>
                  <a:srgbClr val="000000"/>
                </a:solidFill>
                <a:effectLst/>
                <a:latin typeface="Open Sans" charset="0"/>
              </a:rPr>
              <a:t>, </a:t>
            </a:r>
            <a:r>
              <a:rPr lang="en-US" b="0" i="0" err="1">
                <a:solidFill>
                  <a:srgbClr val="000000"/>
                </a:solidFill>
                <a:effectLst/>
                <a:latin typeface="Open Sans" charset="0"/>
              </a:rPr>
              <a:t>consectetur</a:t>
            </a:r>
            <a:r>
              <a:rPr lang="en-US" b="0" i="0">
                <a:solidFill>
                  <a:srgbClr val="000000"/>
                </a:solidFill>
                <a:effectLst/>
                <a:latin typeface="Open Sans" charset="0"/>
              </a:rPr>
              <a:t> </a:t>
            </a:r>
            <a:r>
              <a:rPr lang="en-US" b="0" i="0" err="1">
                <a:solidFill>
                  <a:srgbClr val="000000"/>
                </a:solidFill>
                <a:effectLst/>
                <a:latin typeface="Open Sans" charset="0"/>
              </a:rPr>
              <a:t>adipiscing</a:t>
            </a:r>
            <a:r>
              <a:rPr lang="en-US" b="0" i="0">
                <a:solidFill>
                  <a:srgbClr val="000000"/>
                </a:solidFill>
                <a:effectLst/>
                <a:latin typeface="Open Sans" charset="0"/>
              </a:rPr>
              <a:t> </a:t>
            </a:r>
            <a:r>
              <a:rPr lang="en-US" b="0" i="0" err="1">
                <a:solidFill>
                  <a:srgbClr val="000000"/>
                </a:solidFill>
                <a:effectLst/>
                <a:latin typeface="Open Sans" charset="0"/>
              </a:rPr>
              <a:t>elit</a:t>
            </a:r>
            <a:r>
              <a:rPr lang="en-US" b="0" i="0">
                <a:solidFill>
                  <a:srgbClr val="000000"/>
                </a:solidFill>
                <a:effectLst/>
                <a:latin typeface="Open Sans" charset="0"/>
              </a:rPr>
              <a:t>. </a:t>
            </a:r>
            <a:r>
              <a:rPr lang="en-US" b="0" i="0" err="1">
                <a:solidFill>
                  <a:srgbClr val="000000"/>
                </a:solidFill>
                <a:effectLst/>
                <a:latin typeface="Open Sans" charset="0"/>
              </a:rPr>
              <a:t>Donec</a:t>
            </a:r>
            <a:r>
              <a:rPr lang="en-US" b="0" i="0">
                <a:solidFill>
                  <a:srgbClr val="000000"/>
                </a:solidFill>
                <a:effectLst/>
                <a:latin typeface="Open Sans" charset="0"/>
              </a:rPr>
              <a:t> et magna dictum, </a:t>
            </a:r>
            <a:r>
              <a:rPr lang="en-US" b="0" i="0" err="1">
                <a:solidFill>
                  <a:srgbClr val="000000"/>
                </a:solidFill>
                <a:effectLst/>
                <a:latin typeface="Open Sans" charset="0"/>
              </a:rPr>
              <a:t>pulvinar</a:t>
            </a:r>
            <a:r>
              <a:rPr lang="en-US" b="0" i="0">
                <a:solidFill>
                  <a:srgbClr val="000000"/>
                </a:solidFill>
                <a:effectLst/>
                <a:latin typeface="Open Sans" charset="0"/>
              </a:rPr>
              <a:t> </a:t>
            </a:r>
            <a:r>
              <a:rPr lang="en-US" b="0" i="0" err="1">
                <a:solidFill>
                  <a:srgbClr val="000000"/>
                </a:solidFill>
                <a:effectLst/>
                <a:latin typeface="Open Sans" charset="0"/>
              </a:rPr>
              <a:t>massa</a:t>
            </a:r>
            <a:r>
              <a:rPr lang="en-US" b="0" i="0">
                <a:solidFill>
                  <a:srgbClr val="000000"/>
                </a:solidFill>
                <a:effectLst/>
                <a:latin typeface="Open Sans" charset="0"/>
              </a:rPr>
              <a:t> et, </a:t>
            </a:r>
            <a:r>
              <a:rPr lang="en-US" b="0" i="0" err="1">
                <a:solidFill>
                  <a:srgbClr val="000000"/>
                </a:solidFill>
                <a:effectLst/>
                <a:latin typeface="Open Sans" charset="0"/>
              </a:rPr>
              <a:t>pulvinar</a:t>
            </a:r>
            <a:r>
              <a:rPr lang="en-US" b="0" i="0">
                <a:solidFill>
                  <a:srgbClr val="000000"/>
                </a:solidFill>
                <a:effectLst/>
                <a:latin typeface="Open Sans" charset="0"/>
              </a:rPr>
              <a:t> </a:t>
            </a:r>
            <a:r>
              <a:rPr lang="en-US" b="0" i="0" err="1">
                <a:solidFill>
                  <a:srgbClr val="000000"/>
                </a:solidFill>
                <a:effectLst/>
                <a:latin typeface="Open Sans" charset="0"/>
              </a:rPr>
              <a:t>turpis</a:t>
            </a:r>
            <a:r>
              <a:rPr lang="en-US" b="0" i="0">
                <a:solidFill>
                  <a:srgbClr val="000000"/>
                </a:solidFill>
                <a:effectLst/>
                <a:latin typeface="Open Sans" charset="0"/>
              </a:rPr>
              <a:t>. </a:t>
            </a:r>
            <a:r>
              <a:rPr lang="en-US" b="0" i="0" err="1">
                <a:solidFill>
                  <a:srgbClr val="000000"/>
                </a:solidFill>
                <a:effectLst/>
                <a:latin typeface="Open Sans" charset="0"/>
              </a:rPr>
              <a:t>Sed</a:t>
            </a:r>
            <a:r>
              <a:rPr lang="en-US" b="0" i="0">
                <a:solidFill>
                  <a:srgbClr val="000000"/>
                </a:solidFill>
                <a:effectLst/>
                <a:latin typeface="Open Sans" charset="0"/>
              </a:rPr>
              <a:t> sit </a:t>
            </a:r>
            <a:r>
              <a:rPr lang="en-US" b="0" i="0" err="1">
                <a:solidFill>
                  <a:srgbClr val="000000"/>
                </a:solidFill>
                <a:effectLst/>
                <a:latin typeface="Open Sans" charset="0"/>
              </a:rPr>
              <a:t>amet</a:t>
            </a:r>
            <a:r>
              <a:rPr lang="en-US" b="0" i="0">
                <a:solidFill>
                  <a:srgbClr val="000000"/>
                </a:solidFill>
                <a:effectLst/>
                <a:latin typeface="Open Sans" charset="0"/>
              </a:rPr>
              <a:t> </a:t>
            </a:r>
            <a:r>
              <a:rPr lang="en-US" b="0" i="0" err="1">
                <a:solidFill>
                  <a:srgbClr val="000000"/>
                </a:solidFill>
                <a:effectLst/>
                <a:latin typeface="Open Sans" charset="0"/>
              </a:rPr>
              <a:t>luctus</a:t>
            </a:r>
            <a:r>
              <a:rPr lang="en-US" b="0" i="0">
                <a:solidFill>
                  <a:srgbClr val="000000"/>
                </a:solidFill>
                <a:effectLst/>
                <a:latin typeface="Open Sans" charset="0"/>
              </a:rPr>
              <a:t> dui. </a:t>
            </a:r>
            <a:r>
              <a:rPr lang="en-US" b="0" i="0" err="1">
                <a:solidFill>
                  <a:srgbClr val="000000"/>
                </a:solidFill>
                <a:effectLst/>
                <a:latin typeface="Open Sans" charset="0"/>
              </a:rPr>
              <a:t>Phasellus</a:t>
            </a:r>
            <a:r>
              <a:rPr lang="en-US" b="0" i="0">
                <a:solidFill>
                  <a:srgbClr val="000000"/>
                </a:solidFill>
                <a:effectLst/>
                <a:latin typeface="Open Sans" charset="0"/>
              </a:rPr>
              <a:t> </a:t>
            </a:r>
            <a:r>
              <a:rPr lang="en-US" b="0" i="0" err="1">
                <a:solidFill>
                  <a:srgbClr val="000000"/>
                </a:solidFill>
                <a:effectLst/>
                <a:latin typeface="Open Sans" charset="0"/>
              </a:rPr>
              <a:t>rutrum</a:t>
            </a:r>
            <a:r>
              <a:rPr lang="en-US" b="0" i="0">
                <a:solidFill>
                  <a:srgbClr val="000000"/>
                </a:solidFill>
                <a:effectLst/>
                <a:latin typeface="Open Sans" charset="0"/>
              </a:rPr>
              <a:t> </a:t>
            </a:r>
            <a:r>
              <a:rPr lang="en-US" b="0" i="0" err="1">
                <a:solidFill>
                  <a:srgbClr val="000000"/>
                </a:solidFill>
                <a:effectLst/>
                <a:latin typeface="Open Sans" charset="0"/>
              </a:rPr>
              <a:t>nulla</a:t>
            </a:r>
            <a:r>
              <a:rPr lang="en-US" b="0" i="0">
                <a:solidFill>
                  <a:srgbClr val="000000"/>
                </a:solidFill>
                <a:effectLst/>
                <a:latin typeface="Open Sans" charset="0"/>
              </a:rPr>
              <a:t> ligula, vitae </a:t>
            </a:r>
            <a:r>
              <a:rPr lang="en-US" b="0" i="0" err="1">
                <a:solidFill>
                  <a:srgbClr val="000000"/>
                </a:solidFill>
                <a:effectLst/>
                <a:latin typeface="Open Sans" charset="0"/>
              </a:rPr>
              <a:t>imperdiet</a:t>
            </a:r>
            <a:r>
              <a:rPr lang="en-US" b="0" i="0">
                <a:solidFill>
                  <a:srgbClr val="000000"/>
                </a:solidFill>
                <a:effectLst/>
                <a:latin typeface="Open Sans" charset="0"/>
              </a:rPr>
              <a:t> </a:t>
            </a:r>
            <a:r>
              <a:rPr lang="en-US" b="0" i="0" err="1">
                <a:solidFill>
                  <a:srgbClr val="000000"/>
                </a:solidFill>
                <a:effectLst/>
                <a:latin typeface="Open Sans" charset="0"/>
              </a:rPr>
              <a:t>tellus</a:t>
            </a:r>
            <a:r>
              <a:rPr lang="en-US" b="0" i="0">
                <a:solidFill>
                  <a:srgbClr val="000000"/>
                </a:solidFill>
                <a:effectLst/>
                <a:latin typeface="Open Sans" charset="0"/>
              </a:rPr>
              <a:t> </a:t>
            </a:r>
            <a:r>
              <a:rPr lang="en-US" b="0" i="0" err="1">
                <a:solidFill>
                  <a:srgbClr val="000000"/>
                </a:solidFill>
                <a:effectLst/>
                <a:latin typeface="Open Sans" charset="0"/>
              </a:rPr>
              <a:t>posuere</a:t>
            </a:r>
            <a:r>
              <a:rPr lang="en-US" b="0" i="0">
                <a:solidFill>
                  <a:srgbClr val="000000"/>
                </a:solidFill>
                <a:effectLst/>
                <a:latin typeface="Open Sans" charset="0"/>
              </a:rPr>
              <a:t> </a:t>
            </a:r>
            <a:r>
              <a:rPr lang="en-US" b="0" i="0" err="1">
                <a:solidFill>
                  <a:srgbClr val="000000"/>
                </a:solidFill>
                <a:effectLst/>
                <a:latin typeface="Open Sans" charset="0"/>
              </a:rPr>
              <a:t>nec</a:t>
            </a:r>
            <a:r>
              <a:rPr lang="en-US" b="0" i="0">
                <a:solidFill>
                  <a:srgbClr val="000000"/>
                </a:solidFill>
                <a:effectLst/>
                <a:latin typeface="Open Sans" charset="0"/>
              </a:rPr>
              <a:t>. Maecenas </a:t>
            </a:r>
            <a:r>
              <a:rPr lang="en-US" b="0" i="0" err="1">
                <a:solidFill>
                  <a:srgbClr val="000000"/>
                </a:solidFill>
                <a:effectLst/>
                <a:latin typeface="Open Sans" charset="0"/>
              </a:rPr>
              <a:t>quis</a:t>
            </a:r>
            <a:r>
              <a:rPr lang="en-US" b="0" i="0">
                <a:solidFill>
                  <a:srgbClr val="000000"/>
                </a:solidFill>
                <a:effectLst/>
                <a:latin typeface="Open Sans" charset="0"/>
              </a:rPr>
              <a:t> </a:t>
            </a:r>
            <a:r>
              <a:rPr lang="en-US" b="0" i="0" err="1">
                <a:solidFill>
                  <a:srgbClr val="000000"/>
                </a:solidFill>
                <a:effectLst/>
                <a:latin typeface="Open Sans" charset="0"/>
              </a:rPr>
              <a:t>mollis</a:t>
            </a:r>
            <a:r>
              <a:rPr lang="en-US" b="0" i="0">
                <a:solidFill>
                  <a:srgbClr val="000000"/>
                </a:solidFill>
                <a:effectLst/>
                <a:latin typeface="Open Sans" charset="0"/>
              </a:rPr>
              <a:t> </a:t>
            </a:r>
            <a:r>
              <a:rPr lang="en-US" b="0" i="0" err="1">
                <a:solidFill>
                  <a:srgbClr val="000000"/>
                </a:solidFill>
                <a:effectLst/>
                <a:latin typeface="Open Sans" charset="0"/>
              </a:rPr>
              <a:t>purus</a:t>
            </a:r>
            <a:r>
              <a:rPr lang="en-US" b="0" i="0">
                <a:solidFill>
                  <a:srgbClr val="000000"/>
                </a:solidFill>
                <a:effectLst/>
                <a:latin typeface="Open Sans" charset="0"/>
              </a:rPr>
              <a:t>. Class </a:t>
            </a:r>
            <a:r>
              <a:rPr lang="en-US" b="0" i="0" err="1">
                <a:solidFill>
                  <a:srgbClr val="000000"/>
                </a:solidFill>
                <a:effectLst/>
                <a:latin typeface="Open Sans" charset="0"/>
              </a:rPr>
              <a:t>aptent</a:t>
            </a:r>
            <a:r>
              <a:rPr lang="en-US" b="0" i="0">
                <a:solidFill>
                  <a:srgbClr val="000000"/>
                </a:solidFill>
                <a:effectLst/>
                <a:latin typeface="Open Sans" charset="0"/>
              </a:rPr>
              <a:t> </a:t>
            </a:r>
            <a:r>
              <a:rPr lang="en-US" b="0" i="0" err="1">
                <a:solidFill>
                  <a:srgbClr val="000000"/>
                </a:solidFill>
                <a:effectLst/>
                <a:latin typeface="Open Sans" charset="0"/>
              </a:rPr>
              <a:t>taciti</a:t>
            </a:r>
            <a:r>
              <a:rPr lang="en-US" b="0" i="0">
                <a:solidFill>
                  <a:srgbClr val="000000"/>
                </a:solidFill>
                <a:effectLst/>
                <a:latin typeface="Open Sans" charset="0"/>
              </a:rPr>
              <a:t> </a:t>
            </a:r>
            <a:r>
              <a:rPr lang="en-US" b="0" i="0" err="1">
                <a:solidFill>
                  <a:srgbClr val="000000"/>
                </a:solidFill>
                <a:effectLst/>
                <a:latin typeface="Open Sans" charset="0"/>
              </a:rPr>
              <a:t>sociosqu</a:t>
            </a:r>
            <a:r>
              <a:rPr lang="en-US" b="0" i="0">
                <a:solidFill>
                  <a:srgbClr val="000000"/>
                </a:solidFill>
                <a:effectLst/>
                <a:latin typeface="Open Sans" charset="0"/>
              </a:rPr>
              <a:t> ad </a:t>
            </a:r>
            <a:r>
              <a:rPr lang="en-US" b="0" i="0" err="1">
                <a:solidFill>
                  <a:srgbClr val="000000"/>
                </a:solidFill>
                <a:effectLst/>
                <a:latin typeface="Open Sans" charset="0"/>
              </a:rPr>
              <a:t>litora</a:t>
            </a:r>
            <a:r>
              <a:rPr lang="en-US" b="0" i="0">
                <a:solidFill>
                  <a:srgbClr val="000000"/>
                </a:solidFill>
                <a:effectLst/>
                <a:latin typeface="Open Sans" charset="0"/>
              </a:rPr>
              <a:t> </a:t>
            </a:r>
            <a:r>
              <a:rPr lang="en-US" b="0" i="0" err="1">
                <a:solidFill>
                  <a:srgbClr val="000000"/>
                </a:solidFill>
                <a:effectLst/>
                <a:latin typeface="Open Sans" charset="0"/>
              </a:rPr>
              <a:t>torquent</a:t>
            </a:r>
            <a:r>
              <a:rPr lang="en-US" b="0" i="0">
                <a:solidFill>
                  <a:srgbClr val="000000"/>
                </a:solidFill>
                <a:effectLst/>
                <a:latin typeface="Open Sans" charset="0"/>
              </a:rPr>
              <a:t> per </a:t>
            </a:r>
            <a:r>
              <a:rPr lang="en-US" b="0" i="0" err="1">
                <a:solidFill>
                  <a:srgbClr val="000000"/>
                </a:solidFill>
                <a:effectLst/>
                <a:latin typeface="Open Sans" charset="0"/>
              </a:rPr>
              <a:t>conubia</a:t>
            </a:r>
            <a:r>
              <a:rPr lang="en-US" b="0" i="0">
                <a:solidFill>
                  <a:srgbClr val="000000"/>
                </a:solidFill>
                <a:effectLst/>
                <a:latin typeface="Open Sans" charset="0"/>
              </a:rPr>
              <a:t> nostra, per </a:t>
            </a:r>
            <a:r>
              <a:rPr lang="en-US" b="0" i="0" err="1">
                <a:solidFill>
                  <a:srgbClr val="000000"/>
                </a:solidFill>
                <a:effectLst/>
                <a:latin typeface="Open Sans" charset="0"/>
              </a:rPr>
              <a:t>inceptos</a:t>
            </a:r>
            <a:r>
              <a:rPr lang="en-US" b="0" i="0">
                <a:solidFill>
                  <a:srgbClr val="000000"/>
                </a:solidFill>
                <a:effectLst/>
                <a:latin typeface="Open Sans" charset="0"/>
              </a:rPr>
              <a:t> </a:t>
            </a:r>
            <a:r>
              <a:rPr lang="en-US" b="0" i="0" err="1">
                <a:solidFill>
                  <a:srgbClr val="000000"/>
                </a:solidFill>
                <a:effectLst/>
                <a:latin typeface="Open Sans" charset="0"/>
              </a:rPr>
              <a:t>himenaeos</a:t>
            </a:r>
            <a:r>
              <a:rPr lang="en-US" b="0" i="0">
                <a:solidFill>
                  <a:srgbClr val="000000"/>
                </a:solidFill>
                <a:effectLst/>
                <a:latin typeface="Open Sans" charset="0"/>
              </a:rPr>
              <a:t>. </a:t>
            </a:r>
            <a:r>
              <a:rPr lang="en-US" b="0" i="0" err="1">
                <a:solidFill>
                  <a:srgbClr val="000000"/>
                </a:solidFill>
                <a:effectLst/>
                <a:latin typeface="Open Sans" charset="0"/>
              </a:rPr>
              <a:t>Proin</a:t>
            </a:r>
            <a:r>
              <a:rPr lang="en-US" b="0" i="0">
                <a:solidFill>
                  <a:srgbClr val="000000"/>
                </a:solidFill>
                <a:effectLst/>
                <a:latin typeface="Open Sans" charset="0"/>
              </a:rPr>
              <a:t> </a:t>
            </a:r>
            <a:r>
              <a:rPr lang="en-US" b="0" i="0" err="1">
                <a:solidFill>
                  <a:srgbClr val="000000"/>
                </a:solidFill>
                <a:effectLst/>
                <a:latin typeface="Open Sans" charset="0"/>
              </a:rPr>
              <a:t>blandit</a:t>
            </a:r>
            <a:r>
              <a:rPr lang="en-US" b="0" i="0">
                <a:solidFill>
                  <a:srgbClr val="000000"/>
                </a:solidFill>
                <a:effectLst/>
                <a:latin typeface="Open Sans" charset="0"/>
              </a:rPr>
              <a:t> non nisi ac </a:t>
            </a:r>
            <a:r>
              <a:rPr lang="en-US" b="0" i="0" err="1">
                <a:solidFill>
                  <a:srgbClr val="000000"/>
                </a:solidFill>
                <a:effectLst/>
                <a:latin typeface="Open Sans" charset="0"/>
              </a:rPr>
              <a:t>condimentum</a:t>
            </a:r>
            <a:r>
              <a:rPr lang="en-US" b="0" i="0">
                <a:solidFill>
                  <a:srgbClr val="000000"/>
                </a:solidFill>
                <a:effectLst/>
                <a:latin typeface="Open Sans" charset="0"/>
              </a:rPr>
              <a:t>. </a:t>
            </a:r>
            <a:r>
              <a:rPr lang="en-US" b="0" i="0" err="1">
                <a:solidFill>
                  <a:srgbClr val="000000"/>
                </a:solidFill>
                <a:effectLst/>
                <a:latin typeface="Open Sans" charset="0"/>
              </a:rPr>
              <a:t>Proin</a:t>
            </a:r>
            <a:r>
              <a:rPr lang="en-US" b="0" i="0">
                <a:solidFill>
                  <a:srgbClr val="000000"/>
                </a:solidFill>
                <a:effectLst/>
                <a:latin typeface="Open Sans" charset="0"/>
              </a:rPr>
              <a:t> </a:t>
            </a:r>
            <a:r>
              <a:rPr lang="en-US" b="0" i="0" err="1">
                <a:solidFill>
                  <a:srgbClr val="000000"/>
                </a:solidFill>
                <a:effectLst/>
                <a:latin typeface="Open Sans" charset="0"/>
              </a:rPr>
              <a:t>hendrerit</a:t>
            </a:r>
            <a:r>
              <a:rPr lang="en-US" b="0" i="0">
                <a:solidFill>
                  <a:srgbClr val="000000"/>
                </a:solidFill>
                <a:effectLst/>
                <a:latin typeface="Open Sans" charset="0"/>
              </a:rPr>
              <a:t> </a:t>
            </a:r>
            <a:r>
              <a:rPr lang="en-US" b="0" i="0" err="1">
                <a:solidFill>
                  <a:srgbClr val="000000"/>
                </a:solidFill>
                <a:effectLst/>
                <a:latin typeface="Open Sans" charset="0"/>
              </a:rPr>
              <a:t>sapien</a:t>
            </a:r>
            <a:r>
              <a:rPr lang="en-US" b="0" i="0">
                <a:solidFill>
                  <a:srgbClr val="000000"/>
                </a:solidFill>
                <a:effectLst/>
                <a:latin typeface="Open Sans" charset="0"/>
              </a:rPr>
              <a:t> lorem, </a:t>
            </a:r>
            <a:r>
              <a:rPr lang="en-US" b="0" i="0" err="1">
                <a:solidFill>
                  <a:srgbClr val="000000"/>
                </a:solidFill>
                <a:effectLst/>
                <a:latin typeface="Open Sans" charset="0"/>
              </a:rPr>
              <a:t>eu</a:t>
            </a:r>
            <a:r>
              <a:rPr lang="en-US" b="0" i="0">
                <a:solidFill>
                  <a:srgbClr val="000000"/>
                </a:solidFill>
                <a:effectLst/>
                <a:latin typeface="Open Sans" charset="0"/>
              </a:rPr>
              <a:t> </a:t>
            </a:r>
            <a:r>
              <a:rPr lang="en-US" b="0" i="0" err="1">
                <a:solidFill>
                  <a:srgbClr val="000000"/>
                </a:solidFill>
                <a:effectLst/>
                <a:latin typeface="Open Sans" charset="0"/>
              </a:rPr>
              <a:t>tempor</a:t>
            </a:r>
            <a:r>
              <a:rPr lang="en-US" b="0" i="0">
                <a:solidFill>
                  <a:srgbClr val="000000"/>
                </a:solidFill>
                <a:effectLst/>
                <a:latin typeface="Open Sans" charset="0"/>
              </a:rPr>
              <a:t> </a:t>
            </a:r>
            <a:r>
              <a:rPr lang="en-US" b="0" i="0" err="1">
                <a:solidFill>
                  <a:srgbClr val="000000"/>
                </a:solidFill>
                <a:effectLst/>
                <a:latin typeface="Open Sans" charset="0"/>
              </a:rPr>
              <a:t>augue</a:t>
            </a:r>
            <a:r>
              <a:rPr lang="en-US" b="0" i="0">
                <a:solidFill>
                  <a:srgbClr val="000000"/>
                </a:solidFill>
                <a:effectLst/>
                <a:latin typeface="Open Sans" charset="0"/>
              </a:rPr>
              <a:t> </a:t>
            </a:r>
            <a:r>
              <a:rPr lang="en-US" b="0" i="0" err="1">
                <a:solidFill>
                  <a:srgbClr val="000000"/>
                </a:solidFill>
                <a:effectLst/>
                <a:latin typeface="Open Sans" charset="0"/>
              </a:rPr>
              <a:t>rhoncus</a:t>
            </a:r>
            <a:r>
              <a:rPr lang="en-US" b="0" i="0">
                <a:solidFill>
                  <a:srgbClr val="000000"/>
                </a:solidFill>
                <a:effectLst/>
                <a:latin typeface="Open Sans" charset="0"/>
              </a:rPr>
              <a:t> </a:t>
            </a:r>
            <a:r>
              <a:rPr lang="en-US" b="0" i="0" err="1">
                <a:solidFill>
                  <a:srgbClr val="000000"/>
                </a:solidFill>
                <a:effectLst/>
                <a:latin typeface="Open Sans" charset="0"/>
              </a:rPr>
              <a:t>ut.</a:t>
            </a:r>
            <a:r>
              <a:rPr lang="en-US" b="0" i="0">
                <a:solidFill>
                  <a:srgbClr val="000000"/>
                </a:solidFill>
                <a:effectLst/>
                <a:latin typeface="Open Sans" charset="0"/>
              </a:rPr>
              <a:t> </a:t>
            </a:r>
            <a:r>
              <a:rPr lang="en-US" b="0" i="0" err="1">
                <a:solidFill>
                  <a:srgbClr val="000000"/>
                </a:solidFill>
                <a:effectLst/>
                <a:latin typeface="Open Sans" charset="0"/>
              </a:rPr>
              <a:t>Quisque</a:t>
            </a:r>
            <a:r>
              <a:rPr lang="en-US" b="0" i="0">
                <a:solidFill>
                  <a:srgbClr val="000000"/>
                </a:solidFill>
                <a:effectLst/>
                <a:latin typeface="Open Sans" charset="0"/>
              </a:rPr>
              <a:t> </a:t>
            </a:r>
            <a:r>
              <a:rPr lang="en-US" b="0" i="0" err="1">
                <a:solidFill>
                  <a:srgbClr val="000000"/>
                </a:solidFill>
                <a:effectLst/>
                <a:latin typeface="Open Sans" charset="0"/>
              </a:rPr>
              <a:t>pellentesque</a:t>
            </a:r>
            <a:r>
              <a:rPr lang="en-US" b="0" i="0">
                <a:solidFill>
                  <a:srgbClr val="000000"/>
                </a:solidFill>
                <a:effectLst/>
                <a:latin typeface="Open Sans" charset="0"/>
              </a:rPr>
              <a:t> </a:t>
            </a:r>
            <a:r>
              <a:rPr lang="en-US" b="0" i="0" err="1">
                <a:solidFill>
                  <a:srgbClr val="000000"/>
                </a:solidFill>
                <a:effectLst/>
                <a:latin typeface="Open Sans" charset="0"/>
              </a:rPr>
              <a:t>orci</a:t>
            </a:r>
            <a:r>
              <a:rPr lang="en-US" b="0" i="0">
                <a:solidFill>
                  <a:srgbClr val="000000"/>
                </a:solidFill>
                <a:effectLst/>
                <a:latin typeface="Open Sans" charset="0"/>
              </a:rPr>
              <a:t> </a:t>
            </a:r>
            <a:r>
              <a:rPr lang="en-US" b="0" i="0" err="1">
                <a:solidFill>
                  <a:srgbClr val="000000"/>
                </a:solidFill>
                <a:effectLst/>
                <a:latin typeface="Open Sans" charset="0"/>
              </a:rPr>
              <a:t>ut</a:t>
            </a:r>
            <a:r>
              <a:rPr lang="en-US" b="0" i="0">
                <a:solidFill>
                  <a:srgbClr val="000000"/>
                </a:solidFill>
                <a:effectLst/>
                <a:latin typeface="Open Sans" charset="0"/>
              </a:rPr>
              <a:t> </a:t>
            </a:r>
            <a:r>
              <a:rPr lang="en-US" b="0" i="0" err="1">
                <a:solidFill>
                  <a:srgbClr val="000000"/>
                </a:solidFill>
                <a:effectLst/>
                <a:latin typeface="Open Sans" charset="0"/>
              </a:rPr>
              <a:t>felis</a:t>
            </a:r>
            <a:r>
              <a:rPr lang="en-US" b="0" i="0">
                <a:solidFill>
                  <a:srgbClr val="000000"/>
                </a:solidFill>
                <a:effectLst/>
                <a:latin typeface="Open Sans" charset="0"/>
              </a:rPr>
              <a:t> </a:t>
            </a:r>
            <a:r>
              <a:rPr lang="en-US" b="0" i="0" err="1">
                <a:solidFill>
                  <a:srgbClr val="000000"/>
                </a:solidFill>
                <a:effectLst/>
                <a:latin typeface="Open Sans" charset="0"/>
              </a:rPr>
              <a:t>porttitor</a:t>
            </a:r>
            <a:r>
              <a:rPr lang="en-US" b="0" i="0">
                <a:solidFill>
                  <a:srgbClr val="000000"/>
                </a:solidFill>
                <a:effectLst/>
                <a:latin typeface="Open Sans" charset="0"/>
              </a:rPr>
              <a:t> </a:t>
            </a:r>
            <a:r>
              <a:rPr lang="en-US" b="0" i="0" err="1">
                <a:solidFill>
                  <a:srgbClr val="000000"/>
                </a:solidFill>
                <a:effectLst/>
                <a:latin typeface="Open Sans" charset="0"/>
              </a:rPr>
              <a:t>posuere</a:t>
            </a:r>
            <a:r>
              <a:rPr lang="en-US" b="0" i="0">
                <a:solidFill>
                  <a:srgbClr val="000000"/>
                </a:solidFill>
                <a:effectLst/>
                <a:latin typeface="Open Sans" charset="0"/>
              </a:rPr>
              <a:t>. </a:t>
            </a:r>
            <a:r>
              <a:rPr lang="en-US" b="0" i="0" err="1">
                <a:solidFill>
                  <a:srgbClr val="000000"/>
                </a:solidFill>
                <a:effectLst/>
                <a:latin typeface="Open Sans" charset="0"/>
              </a:rPr>
              <a:t>Orci</a:t>
            </a:r>
            <a:r>
              <a:rPr lang="en-US" b="0" i="0">
                <a:solidFill>
                  <a:srgbClr val="000000"/>
                </a:solidFill>
                <a:effectLst/>
                <a:latin typeface="Open Sans" charset="0"/>
              </a:rPr>
              <a:t> </a:t>
            </a:r>
            <a:r>
              <a:rPr lang="en-US" b="0" i="0" err="1">
                <a:solidFill>
                  <a:srgbClr val="000000"/>
                </a:solidFill>
                <a:effectLst/>
                <a:latin typeface="Open Sans" charset="0"/>
              </a:rPr>
              <a:t>varius</a:t>
            </a:r>
            <a:r>
              <a:rPr lang="en-US" b="0" i="0">
                <a:solidFill>
                  <a:srgbClr val="000000"/>
                </a:solidFill>
                <a:effectLst/>
                <a:latin typeface="Open Sans" charset="0"/>
              </a:rPr>
              <a:t> </a:t>
            </a:r>
            <a:r>
              <a:rPr lang="en-US" b="0" i="0" err="1">
                <a:solidFill>
                  <a:srgbClr val="000000"/>
                </a:solidFill>
                <a:effectLst/>
                <a:latin typeface="Open Sans" charset="0"/>
              </a:rPr>
              <a:t>natoque</a:t>
            </a:r>
            <a:r>
              <a:rPr lang="en-US" b="0" i="0">
                <a:solidFill>
                  <a:srgbClr val="000000"/>
                </a:solidFill>
                <a:effectLst/>
                <a:latin typeface="Open Sans" charset="0"/>
              </a:rPr>
              <a:t> </a:t>
            </a:r>
            <a:r>
              <a:rPr lang="en-US" b="0" i="0" err="1">
                <a:solidFill>
                  <a:srgbClr val="000000"/>
                </a:solidFill>
                <a:effectLst/>
                <a:latin typeface="Open Sans" charset="0"/>
              </a:rPr>
              <a:t>penatibus</a:t>
            </a:r>
            <a:r>
              <a:rPr lang="en-US" b="0" i="0">
                <a:solidFill>
                  <a:srgbClr val="000000"/>
                </a:solidFill>
                <a:effectLst/>
                <a:latin typeface="Open Sans" charset="0"/>
              </a:rPr>
              <a:t> et </a:t>
            </a:r>
            <a:r>
              <a:rPr lang="en-US" b="0" i="0" err="1">
                <a:solidFill>
                  <a:srgbClr val="000000"/>
                </a:solidFill>
                <a:effectLst/>
                <a:latin typeface="Open Sans" charset="0"/>
              </a:rPr>
              <a:t>magnis</a:t>
            </a:r>
            <a:r>
              <a:rPr lang="en-US" b="0" i="0">
                <a:solidFill>
                  <a:srgbClr val="000000"/>
                </a:solidFill>
                <a:effectLst/>
                <a:latin typeface="Open Sans" charset="0"/>
              </a:rPr>
              <a:t> dis parturient </a:t>
            </a:r>
            <a:r>
              <a:rPr lang="en-US" b="0" i="0" err="1">
                <a:solidFill>
                  <a:srgbClr val="000000"/>
                </a:solidFill>
                <a:effectLst/>
                <a:latin typeface="Open Sans" charset="0"/>
              </a:rPr>
              <a:t>montes</a:t>
            </a:r>
            <a:r>
              <a:rPr lang="en-US" b="0" i="0">
                <a:solidFill>
                  <a:srgbClr val="000000"/>
                </a:solidFill>
                <a:effectLst/>
                <a:latin typeface="Open Sans" charset="0"/>
              </a:rPr>
              <a:t>, </a:t>
            </a:r>
            <a:r>
              <a:rPr lang="en-US" b="0" i="0" err="1">
                <a:solidFill>
                  <a:srgbClr val="000000"/>
                </a:solidFill>
                <a:effectLst/>
                <a:latin typeface="Open Sans" charset="0"/>
              </a:rPr>
              <a:t>nascetur</a:t>
            </a:r>
            <a:r>
              <a:rPr lang="en-US" b="0" i="0">
                <a:solidFill>
                  <a:srgbClr val="000000"/>
                </a:solidFill>
                <a:effectLst/>
                <a:latin typeface="Open Sans" charset="0"/>
              </a:rPr>
              <a:t> </a:t>
            </a:r>
            <a:r>
              <a:rPr lang="en-US" b="0" i="0" err="1">
                <a:solidFill>
                  <a:srgbClr val="000000"/>
                </a:solidFill>
                <a:effectLst/>
                <a:latin typeface="Open Sans" charset="0"/>
              </a:rPr>
              <a:t>ridiculus</a:t>
            </a:r>
            <a:r>
              <a:rPr lang="en-US" b="0" i="0">
                <a:solidFill>
                  <a:srgbClr val="000000"/>
                </a:solidFill>
                <a:effectLst/>
                <a:latin typeface="Open Sans" charset="0"/>
              </a:rPr>
              <a:t> mus.</a:t>
            </a:r>
            <a:endParaRPr lang="en-US"/>
          </a:p>
        </p:txBody>
      </p:sp>
      <p:sp>
        <p:nvSpPr>
          <p:cNvPr id="39" name="Text Placeholder 42"/>
          <p:cNvSpPr>
            <a:spLocks noGrp="1"/>
          </p:cNvSpPr>
          <p:nvPr>
            <p:ph type="body" sz="quarter" idx="11" hasCustomPrompt="1"/>
          </p:nvPr>
        </p:nvSpPr>
        <p:spPr>
          <a:xfrm>
            <a:off x="636294" y="2145509"/>
            <a:ext cx="2628785"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11" name="Text Placeholder 42"/>
          <p:cNvSpPr>
            <a:spLocks noGrp="1"/>
          </p:cNvSpPr>
          <p:nvPr>
            <p:ph type="body" sz="quarter" idx="19" hasCustomPrompt="1"/>
          </p:nvPr>
        </p:nvSpPr>
        <p:spPr>
          <a:xfrm>
            <a:off x="636294" y="538318"/>
            <a:ext cx="2628785" cy="544286"/>
          </a:xfrm>
          <a:prstGeom prst="rect">
            <a:avLst/>
          </a:prstGeom>
        </p:spPr>
        <p:txBody>
          <a:bodyPr lIns="0"/>
          <a:lstStyle>
            <a:lvl1pPr>
              <a:defRPr lang="en-US" sz="3600" b="0" i="0" kern="1200" cap="none" spc="0" baseline="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Slide Title</a:t>
            </a:r>
          </a:p>
        </p:txBody>
      </p:sp>
      <p:sp>
        <p:nvSpPr>
          <p:cNvPr id="12" name="Text Placeholder 42"/>
          <p:cNvSpPr>
            <a:spLocks noGrp="1"/>
          </p:cNvSpPr>
          <p:nvPr>
            <p:ph type="body" sz="quarter" idx="20" hasCustomPrompt="1"/>
          </p:nvPr>
        </p:nvSpPr>
        <p:spPr>
          <a:xfrm>
            <a:off x="636294" y="1082604"/>
            <a:ext cx="2628785"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7" name="Text Placeholder 5"/>
          <p:cNvSpPr>
            <a:spLocks noGrp="1"/>
          </p:cNvSpPr>
          <p:nvPr>
            <p:ph type="body" sz="quarter" idx="23" hasCustomPrompt="1"/>
          </p:nvPr>
        </p:nvSpPr>
        <p:spPr>
          <a:xfrm>
            <a:off x="636294" y="328613"/>
            <a:ext cx="2305050" cy="108101"/>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Tree>
    <p:extLst>
      <p:ext uri="{BB962C8B-B14F-4D97-AF65-F5344CB8AC3E}">
        <p14:creationId xmlns:p14="http://schemas.microsoft.com/office/powerpoint/2010/main" val="360726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4" name="Text Placeholder 42"/>
          <p:cNvSpPr>
            <a:spLocks noGrp="1"/>
          </p:cNvSpPr>
          <p:nvPr>
            <p:ph type="body" sz="quarter" idx="19" hasCustomPrompt="1"/>
          </p:nvPr>
        </p:nvSpPr>
        <p:spPr>
          <a:xfrm>
            <a:off x="636294" y="2141884"/>
            <a:ext cx="5186990" cy="634502"/>
          </a:xfrm>
          <a:prstGeom prst="rect">
            <a:avLst/>
          </a:prstGeom>
        </p:spPr>
        <p:txBody>
          <a:bodyPr lIns="0"/>
          <a:lstStyle>
            <a:lvl1pPr>
              <a:defRPr lang="en-US" sz="5800" b="1" i="0" kern="120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Section Title</a:t>
            </a:r>
          </a:p>
        </p:txBody>
      </p:sp>
      <p:sp>
        <p:nvSpPr>
          <p:cNvPr id="25" name="Text Placeholder 42"/>
          <p:cNvSpPr>
            <a:spLocks noGrp="1"/>
          </p:cNvSpPr>
          <p:nvPr>
            <p:ph type="body" sz="quarter" idx="20" hasCustomPrompt="1"/>
          </p:nvPr>
        </p:nvSpPr>
        <p:spPr>
          <a:xfrm>
            <a:off x="636294" y="3397022"/>
            <a:ext cx="5186990" cy="1121190"/>
          </a:xfrm>
          <a:prstGeom prst="rect">
            <a:avLst/>
          </a:prstGeom>
        </p:spPr>
        <p:txBody>
          <a:bodyPr lIns="0"/>
          <a:lstStyle>
            <a:lvl1pPr marL="0" indent="0">
              <a:lnSpc>
                <a:spcPct val="130000"/>
              </a:lnSpc>
              <a:buNone/>
              <a:defRPr lang="en-US" sz="1400" kern="1200" dirty="0" smtClean="0">
                <a:solidFill>
                  <a:schemeClr val="tx1"/>
                </a:solidFill>
                <a:latin typeface="Open Sans" charset="0"/>
                <a:ea typeface="Open Sans" charset="0"/>
                <a:cs typeface="Open Sans" charset="0"/>
              </a:defRPr>
            </a:lvl1pPr>
          </a:lstStyle>
          <a:p>
            <a:r>
              <a:rPr lang="en-US" sz="1400">
                <a:solidFill>
                  <a:schemeClr val="tx1"/>
                </a:solidFill>
                <a:latin typeface="Open Sans" charset="0"/>
                <a:ea typeface="Open Sans" charset="0"/>
                <a:cs typeface="Open Sans" charset="0"/>
              </a:rPr>
              <a:t>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7738" y="8740723"/>
            <a:ext cx="928344" cy="172927"/>
          </a:xfrm>
          <a:prstGeom prst="rect">
            <a:avLst/>
          </a:prstGeom>
        </p:spPr>
      </p:pic>
      <p:sp>
        <p:nvSpPr>
          <p:cNvPr id="30" name="Rectangle 29"/>
          <p:cNvSpPr/>
          <p:nvPr userDrawn="1"/>
        </p:nvSpPr>
        <p:spPr>
          <a:xfrm>
            <a:off x="650629" y="3256483"/>
            <a:ext cx="530082" cy="74380"/>
          </a:xfrm>
          <a:prstGeom prst="rect">
            <a:avLst/>
          </a:prstGeom>
          <a:solidFill>
            <a:srgbClr val="34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311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alphaModFix amt="78000"/>
            <a:extLst>
              <a:ext uri="{28A0092B-C50C-407E-A947-70E740481C1C}">
                <a14:useLocalDpi xmlns:a14="http://schemas.microsoft.com/office/drawing/2010/main"/>
              </a:ext>
            </a:extLst>
          </a:blip>
          <a:srcRect/>
          <a:stretch/>
        </p:blipFill>
        <p:spPr>
          <a:xfrm>
            <a:off x="1" y="0"/>
            <a:ext cx="12212378" cy="6858000"/>
          </a:xfrm>
          <a:prstGeom prst="rect">
            <a:avLst/>
          </a:prstGeom>
          <a:solidFill>
            <a:schemeClr val="tx1">
              <a:lumMod val="75000"/>
              <a:lumOff val="25000"/>
            </a:schemeClr>
          </a:solidFill>
        </p:spPr>
      </p:pic>
      <p:sp>
        <p:nvSpPr>
          <p:cNvPr id="17" name="Rectangle 16"/>
          <p:cNvSpPr/>
          <p:nvPr userDrawn="1"/>
        </p:nvSpPr>
        <p:spPr>
          <a:xfrm>
            <a:off x="-1" y="4482352"/>
            <a:ext cx="12212379" cy="2388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744629" y="8929077"/>
            <a:ext cx="1922822"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42"/>
          <p:cNvSpPr>
            <a:spLocks noGrp="1"/>
          </p:cNvSpPr>
          <p:nvPr>
            <p:ph type="body" sz="quarter" idx="19" hasCustomPrompt="1"/>
          </p:nvPr>
        </p:nvSpPr>
        <p:spPr>
          <a:xfrm>
            <a:off x="636294" y="4929682"/>
            <a:ext cx="5186990" cy="634502"/>
          </a:xfrm>
          <a:prstGeom prst="rect">
            <a:avLst/>
          </a:prstGeom>
        </p:spPr>
        <p:txBody>
          <a:bodyPr lIns="0" rIns="0"/>
          <a:lstStyle>
            <a:lvl1pPr>
              <a:defRPr lang="en-US" sz="5800" b="1" i="0" kern="120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Section Title</a:t>
            </a:r>
          </a:p>
        </p:txBody>
      </p:sp>
      <p:sp>
        <p:nvSpPr>
          <p:cNvPr id="14" name="Text Placeholder 42"/>
          <p:cNvSpPr>
            <a:spLocks noGrp="1"/>
          </p:cNvSpPr>
          <p:nvPr>
            <p:ph type="body" sz="quarter" idx="20" hasCustomPrompt="1"/>
          </p:nvPr>
        </p:nvSpPr>
        <p:spPr>
          <a:xfrm>
            <a:off x="6101429" y="4929682"/>
            <a:ext cx="5186990" cy="1121190"/>
          </a:xfrm>
          <a:prstGeom prst="rect">
            <a:avLst/>
          </a:prstGeom>
        </p:spPr>
        <p:txBody>
          <a:bodyPr lIns="0" rIns="0"/>
          <a:lstStyle>
            <a:lvl1pPr marL="0" indent="0">
              <a:lnSpc>
                <a:spcPct val="130000"/>
              </a:lnSpc>
              <a:buNone/>
              <a:defRPr lang="en-US" sz="1400" kern="1200" dirty="0" smtClean="0">
                <a:solidFill>
                  <a:schemeClr val="tx1"/>
                </a:solidFill>
                <a:latin typeface="Open Sans" charset="0"/>
                <a:ea typeface="Open Sans" charset="0"/>
                <a:cs typeface="Open Sans" charset="0"/>
              </a:defRPr>
            </a:lvl1pPr>
          </a:lstStyle>
          <a:p>
            <a:r>
              <a:rPr lang="en-US" sz="1400">
                <a:solidFill>
                  <a:schemeClr val="tx1"/>
                </a:solidFill>
                <a:latin typeface="Open Sans" charset="0"/>
                <a:ea typeface="Open Sans" charset="0"/>
                <a:cs typeface="Open Sans" charset="0"/>
              </a:rPr>
              <a:t>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a:t>
            </a:r>
          </a:p>
        </p:txBody>
      </p:sp>
      <p:sp>
        <p:nvSpPr>
          <p:cNvPr id="15" name="Rectangle 14"/>
          <p:cNvSpPr/>
          <p:nvPr userDrawn="1"/>
        </p:nvSpPr>
        <p:spPr>
          <a:xfrm>
            <a:off x="0" y="4482351"/>
            <a:ext cx="12212378" cy="80123"/>
          </a:xfrm>
          <a:prstGeom prst="rect">
            <a:avLst/>
          </a:prstGeom>
          <a:solidFill>
            <a:srgbClr val="34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716822"/>
      </p:ext>
    </p:extLst>
  </p:cSld>
  <p:clrMapOvr>
    <a:masterClrMapping/>
  </p:clrMapOvr>
  <p:extLst>
    <p:ext uri="{DCECCB84-F9BA-43D5-87BE-67443E8EF086}">
      <p15:sldGuideLst xmlns:p15="http://schemas.microsoft.com/office/powerpoint/2012/main">
        <p15:guide id="2" pos="3768">
          <p15:clr>
            <a:srgbClr val="FBAE40"/>
          </p15:clr>
        </p15:guide>
        <p15:guide id="5"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alphaModFix amt="78000"/>
            <a:extLst>
              <a:ext uri="{28A0092B-C50C-407E-A947-70E740481C1C}">
                <a14:useLocalDpi xmlns:a14="http://schemas.microsoft.com/office/drawing/2010/main"/>
              </a:ext>
            </a:extLst>
          </a:blip>
          <a:srcRect/>
          <a:stretch/>
        </p:blipFill>
        <p:spPr>
          <a:xfrm>
            <a:off x="1" y="0"/>
            <a:ext cx="12212378" cy="6858000"/>
          </a:xfrm>
          <a:prstGeom prst="rect">
            <a:avLst/>
          </a:prstGeom>
          <a:solidFill>
            <a:schemeClr val="tx1">
              <a:lumMod val="75000"/>
              <a:lumOff val="25000"/>
            </a:schemeClr>
          </a:solidFill>
        </p:spPr>
      </p:pic>
      <p:sp>
        <p:nvSpPr>
          <p:cNvPr id="17" name="Rectangle 16"/>
          <p:cNvSpPr/>
          <p:nvPr userDrawn="1"/>
        </p:nvSpPr>
        <p:spPr>
          <a:xfrm>
            <a:off x="0" y="473089"/>
            <a:ext cx="6529138" cy="366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744629" y="8929077"/>
            <a:ext cx="1922822"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42"/>
          <p:cNvSpPr>
            <a:spLocks noGrp="1"/>
          </p:cNvSpPr>
          <p:nvPr>
            <p:ph type="body" sz="quarter" idx="19" hasCustomPrompt="1"/>
          </p:nvPr>
        </p:nvSpPr>
        <p:spPr>
          <a:xfrm>
            <a:off x="636294" y="1113184"/>
            <a:ext cx="5186990" cy="634502"/>
          </a:xfrm>
          <a:prstGeom prst="rect">
            <a:avLst/>
          </a:prstGeom>
        </p:spPr>
        <p:txBody>
          <a:bodyPr lIns="0"/>
          <a:lstStyle>
            <a:lvl1pPr>
              <a:defRPr lang="en-US" sz="5800" b="1" i="0" kern="120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Section Title</a:t>
            </a:r>
          </a:p>
        </p:txBody>
      </p:sp>
      <p:sp>
        <p:nvSpPr>
          <p:cNvPr id="14" name="Text Placeholder 42"/>
          <p:cNvSpPr>
            <a:spLocks noGrp="1"/>
          </p:cNvSpPr>
          <p:nvPr>
            <p:ph type="body" sz="quarter" idx="20" hasCustomPrompt="1"/>
          </p:nvPr>
        </p:nvSpPr>
        <p:spPr>
          <a:xfrm>
            <a:off x="636294" y="2292899"/>
            <a:ext cx="5186990" cy="1121190"/>
          </a:xfrm>
          <a:prstGeom prst="rect">
            <a:avLst/>
          </a:prstGeom>
        </p:spPr>
        <p:txBody>
          <a:bodyPr lIns="0"/>
          <a:lstStyle>
            <a:lvl1pPr marL="0" indent="0">
              <a:lnSpc>
                <a:spcPct val="130000"/>
              </a:lnSpc>
              <a:buNone/>
              <a:defRPr lang="en-US" sz="1400" kern="1200" dirty="0" smtClean="0">
                <a:solidFill>
                  <a:schemeClr val="tx1"/>
                </a:solidFill>
                <a:latin typeface="Open Sans" charset="0"/>
                <a:ea typeface="Open Sans" charset="0"/>
                <a:cs typeface="Open Sans" charset="0"/>
              </a:defRPr>
            </a:lvl1pPr>
          </a:lstStyle>
          <a:p>
            <a:r>
              <a:rPr lang="en-US" sz="1400">
                <a:solidFill>
                  <a:schemeClr val="tx1"/>
                </a:solidFill>
                <a:latin typeface="Open Sans" charset="0"/>
                <a:ea typeface="Open Sans" charset="0"/>
                <a:cs typeface="Open Sans" charset="0"/>
              </a:rPr>
              <a:t>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a:t>
            </a:r>
          </a:p>
        </p:txBody>
      </p:sp>
      <p:sp>
        <p:nvSpPr>
          <p:cNvPr id="15" name="Rectangle 14"/>
          <p:cNvSpPr/>
          <p:nvPr userDrawn="1"/>
        </p:nvSpPr>
        <p:spPr>
          <a:xfrm>
            <a:off x="666957" y="2152360"/>
            <a:ext cx="530082" cy="74380"/>
          </a:xfrm>
          <a:prstGeom prst="rect">
            <a:avLst/>
          </a:prstGeom>
          <a:solidFill>
            <a:srgbClr val="34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0529203"/>
      </p:ext>
    </p:extLst>
  </p:cSld>
  <p:clrMapOvr>
    <a:masterClrMapping/>
  </p:clrMapOvr>
  <p:extLst>
    <p:ext uri="{DCECCB84-F9BA-43D5-87BE-67443E8EF086}">
      <p15:sldGuideLst xmlns:p15="http://schemas.microsoft.com/office/powerpoint/2012/main">
        <p15:guide id="2" pos="3768">
          <p15:clr>
            <a:srgbClr val="FBAE40"/>
          </p15:clr>
        </p15:guide>
        <p15:guide id="5"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alphaModFix amt="45000"/>
            <a:extLst>
              <a:ext uri="{28A0092B-C50C-407E-A947-70E740481C1C}">
                <a14:useLocalDpi xmlns:a14="http://schemas.microsoft.com/office/drawing/2010/main"/>
              </a:ext>
            </a:extLst>
          </a:blip>
          <a:srcRect/>
          <a:stretch/>
        </p:blipFill>
        <p:spPr>
          <a:xfrm>
            <a:off x="1" y="0"/>
            <a:ext cx="12212378" cy="6858000"/>
          </a:xfrm>
          <a:prstGeom prst="rect">
            <a:avLst/>
          </a:prstGeom>
          <a:solidFill>
            <a:schemeClr val="tx1">
              <a:lumMod val="75000"/>
              <a:lumOff val="25000"/>
            </a:schemeClr>
          </a:solidFill>
        </p:spPr>
      </p:pic>
      <p:sp>
        <p:nvSpPr>
          <p:cNvPr id="3" name="Text Placeholder 42"/>
          <p:cNvSpPr>
            <a:spLocks noGrp="1"/>
          </p:cNvSpPr>
          <p:nvPr>
            <p:ph type="body" sz="quarter" idx="19" hasCustomPrompt="1"/>
          </p:nvPr>
        </p:nvSpPr>
        <p:spPr>
          <a:xfrm>
            <a:off x="636294" y="2071076"/>
            <a:ext cx="10925786" cy="2408777"/>
          </a:xfrm>
          <a:prstGeom prst="rect">
            <a:avLst/>
          </a:prstGeom>
        </p:spPr>
        <p:txBody>
          <a:bodyPr/>
          <a:lstStyle>
            <a:lvl1pPr algn="l">
              <a:lnSpc>
                <a:spcPct val="110000"/>
              </a:lnSpc>
              <a:defRPr lang="en-US" sz="4800" b="1" i="0" kern="1200" spc="30" baseline="0" dirty="0" smtClean="0">
                <a:solidFill>
                  <a:schemeClr val="bg1"/>
                </a:solidFill>
                <a:latin typeface="Chronicle Display Black" charset="0"/>
                <a:ea typeface="Chronicle Display Black" charset="0"/>
                <a:cs typeface="Chronicle Display Black" charset="0"/>
              </a:defRPr>
            </a:lvl1pPr>
          </a:lstStyle>
          <a:p>
            <a:pPr marL="0" lvl="0" indent="0">
              <a:buNone/>
            </a:pPr>
            <a:r>
              <a:rPr lang="en-US"/>
              <a:t>This quote or sentence is important </a:t>
            </a:r>
            <a:br>
              <a:rPr lang="en-US"/>
            </a:br>
            <a:r>
              <a:rPr lang="en-US"/>
              <a:t>to the message of this presentation and should always be left aligned.</a:t>
            </a:r>
          </a:p>
        </p:txBody>
      </p:sp>
      <p:sp>
        <p:nvSpPr>
          <p:cNvPr id="7" name="Rectangle 6"/>
          <p:cNvSpPr/>
          <p:nvPr userDrawn="1"/>
        </p:nvSpPr>
        <p:spPr>
          <a:xfrm>
            <a:off x="744629" y="8929077"/>
            <a:ext cx="1922822"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2"/>
          <p:cNvSpPr>
            <a:spLocks noGrp="1"/>
          </p:cNvSpPr>
          <p:nvPr>
            <p:ph type="body" sz="quarter" idx="21" hasCustomPrompt="1"/>
          </p:nvPr>
        </p:nvSpPr>
        <p:spPr>
          <a:xfrm>
            <a:off x="636294" y="972636"/>
            <a:ext cx="6678906" cy="812800"/>
          </a:xfrm>
          <a:prstGeom prst="rect">
            <a:avLst/>
          </a:prstGeom>
        </p:spPr>
        <p:txBody>
          <a:bodyPr/>
          <a:lstStyle>
            <a:lvl1pPr algn="l">
              <a:defRPr lang="en-US" sz="15000" b="1" i="0" kern="1200" dirty="0" smtClean="0">
                <a:solidFill>
                  <a:srgbClr val="34F0FF"/>
                </a:solidFill>
                <a:latin typeface="Chronicle Display Black" charset="0"/>
                <a:ea typeface="Chronicle Display Black" charset="0"/>
                <a:cs typeface="Chronicle Display Black" charset="0"/>
              </a:defRPr>
            </a:lvl1pPr>
          </a:lstStyle>
          <a:p>
            <a:pPr marL="0" lvl="0" indent="0">
              <a:buNone/>
            </a:pPr>
            <a:r>
              <a:rPr lang="en-US"/>
              <a:t>“</a:t>
            </a:r>
          </a:p>
        </p:txBody>
      </p:sp>
      <p:sp>
        <p:nvSpPr>
          <p:cNvPr id="9" name="Text Placeholder 42"/>
          <p:cNvSpPr>
            <a:spLocks noGrp="1"/>
          </p:cNvSpPr>
          <p:nvPr>
            <p:ph type="body" sz="quarter" idx="13" hasCustomPrompt="1"/>
          </p:nvPr>
        </p:nvSpPr>
        <p:spPr>
          <a:xfrm>
            <a:off x="6543040" y="5215435"/>
            <a:ext cx="5019040" cy="453492"/>
          </a:xfrm>
          <a:prstGeom prst="rect">
            <a:avLst/>
          </a:prstGeom>
        </p:spPr>
        <p:txBody>
          <a:bodyPr/>
          <a:lstStyle>
            <a:lvl1pPr marL="0" indent="0" algn="r">
              <a:buNone/>
              <a:defRPr sz="1400" b="1">
                <a:solidFill>
                  <a:schemeClr val="bg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Background image at 50% transparency with a dark gray fill</a:t>
            </a:r>
          </a:p>
        </p:txBody>
      </p:sp>
      <p:sp>
        <p:nvSpPr>
          <p:cNvPr id="11" name="Text Placeholder 42"/>
          <p:cNvSpPr>
            <a:spLocks noGrp="1"/>
          </p:cNvSpPr>
          <p:nvPr>
            <p:ph type="body" sz="quarter" idx="22" hasCustomPrompt="1"/>
          </p:nvPr>
        </p:nvSpPr>
        <p:spPr>
          <a:xfrm>
            <a:off x="10140639" y="3743253"/>
            <a:ext cx="2051361" cy="812800"/>
          </a:xfrm>
          <a:prstGeom prst="rect">
            <a:avLst/>
          </a:prstGeom>
        </p:spPr>
        <p:txBody>
          <a:bodyPr/>
          <a:lstStyle>
            <a:lvl1pPr algn="l">
              <a:defRPr lang="en-US" sz="15000" b="1" i="0" kern="1200" dirty="0" smtClean="0">
                <a:solidFill>
                  <a:srgbClr val="34F0FF"/>
                </a:solidFill>
                <a:latin typeface="Chronicle Display Black" charset="0"/>
                <a:ea typeface="Chronicle Display Black" charset="0"/>
                <a:cs typeface="Chronicle Display Black" charset="0"/>
              </a:defRPr>
            </a:lvl1pPr>
          </a:lstStyle>
          <a:p>
            <a:pPr marL="0" lvl="0" indent="0">
              <a:buNone/>
            </a:pPr>
            <a:r>
              <a:rPr lang="en-US"/>
              <a:t>”</a:t>
            </a:r>
          </a:p>
        </p:txBody>
      </p:sp>
    </p:spTree>
    <p:extLst>
      <p:ext uri="{BB962C8B-B14F-4D97-AF65-F5344CB8AC3E}">
        <p14:creationId xmlns:p14="http://schemas.microsoft.com/office/powerpoint/2010/main" val="3264527218"/>
      </p:ext>
    </p:extLst>
  </p:cSld>
  <p:clrMapOvr>
    <a:masterClrMapping/>
  </p:clrMapOvr>
  <p:extLst>
    <p:ext uri="{DCECCB84-F9BA-43D5-87BE-67443E8EF086}">
      <p15:sldGuideLst xmlns:p15="http://schemas.microsoft.com/office/powerpoint/2012/main">
        <p15:guide id="2" pos="3768">
          <p15:clr>
            <a:srgbClr val="FBAE40"/>
          </p15:clr>
        </p15:guide>
        <p15:guide id="5"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34709" y="1"/>
            <a:ext cx="6457291" cy="6858000"/>
          </a:xfrm>
          <a:prstGeom prst="rect">
            <a:avLst/>
          </a:prstGeom>
        </p:spPr>
      </p:pic>
      <p:grpSp>
        <p:nvGrpSpPr>
          <p:cNvPr id="24" name="Group 23"/>
          <p:cNvGrpSpPr/>
          <p:nvPr userDrawn="1"/>
        </p:nvGrpSpPr>
        <p:grpSpPr>
          <a:xfrm>
            <a:off x="635001" y="7810486"/>
            <a:ext cx="10880239" cy="6235018"/>
            <a:chOff x="369455" y="127000"/>
            <a:chExt cx="8719518" cy="6243638"/>
          </a:xfrm>
        </p:grpSpPr>
        <p:sp>
          <p:nvSpPr>
            <p:cNvPr id="25" name="Rectangle 24"/>
            <p:cNvSpPr/>
            <p:nvPr userDrawn="1"/>
          </p:nvSpPr>
          <p:spPr>
            <a:xfrm>
              <a:off x="4777313"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5511957"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246600"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981243"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7715886"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450528"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369455"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1104098"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userDrawn="1"/>
          </p:nvSpPr>
          <p:spPr>
            <a:xfrm>
              <a:off x="1838741"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73385"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a:xfrm>
              <a:off x="3308028"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4042674" y="127000"/>
              <a:ext cx="638445" cy="6243638"/>
            </a:xfrm>
            <a:prstGeom prst="rect">
              <a:avLst/>
            </a:prstGeom>
            <a:solidFill>
              <a:schemeClr val="bg1">
                <a:lumMod val="8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 name="Rectangle 3"/>
          <p:cNvSpPr/>
          <p:nvPr userDrawn="1"/>
        </p:nvSpPr>
        <p:spPr>
          <a:xfrm>
            <a:off x="0" y="0"/>
            <a:ext cx="60151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2"/>
          <p:cNvSpPr>
            <a:spLocks noGrp="1"/>
          </p:cNvSpPr>
          <p:nvPr>
            <p:ph type="body" sz="quarter" idx="20" hasCustomPrompt="1"/>
          </p:nvPr>
        </p:nvSpPr>
        <p:spPr>
          <a:xfrm>
            <a:off x="636294" y="2369818"/>
            <a:ext cx="4462120" cy="3268982"/>
          </a:xfrm>
          <a:prstGeom prst="rect">
            <a:avLst/>
          </a:prstGeom>
        </p:spPr>
        <p:txBody>
          <a:bodyPr lIns="0"/>
          <a:lstStyle>
            <a:lvl1pPr marL="0" marR="0" indent="0" algn="l" defTabSz="914400" rtl="0" eaLnBrk="1" fontAlgn="auto" latinLnBrk="0" hangingPunct="1">
              <a:lnSpc>
                <a:spcPct val="130000"/>
              </a:lnSpc>
              <a:spcBef>
                <a:spcPts val="1000"/>
              </a:spcBef>
              <a:spcAft>
                <a:spcPts val="0"/>
              </a:spcAft>
              <a:buClrTx/>
              <a:buSzTx/>
              <a:buFont typeface="Arial"/>
              <a:buNone/>
              <a:tabLst/>
              <a:defRPr lang="en-US" sz="1400" kern="1200" dirty="0" smtClean="0">
                <a:solidFill>
                  <a:schemeClr val="tx1"/>
                </a:solidFill>
                <a:latin typeface="Open Sans" charset="0"/>
                <a:ea typeface="Open Sans" charset="0"/>
                <a:cs typeface="Open Sans" charset="0"/>
              </a:defRPr>
            </a:lvl1pPr>
          </a:lstStyle>
          <a:p>
            <a:r>
              <a:rPr lang="en-US" sz="1400">
                <a:solidFill>
                  <a:schemeClr val="tx1"/>
                </a:solidFill>
                <a:latin typeface="Open Sans" charset="0"/>
                <a:ea typeface="Open Sans" charset="0"/>
                <a:cs typeface="Open Sans" charset="0"/>
              </a:rPr>
              <a:t>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a:t>
            </a:r>
          </a:p>
          <a:p>
            <a:r>
              <a:rPr lang="en-US" sz="1400">
                <a:solidFill>
                  <a:schemeClr val="tx1"/>
                </a:solidFill>
                <a:latin typeface="Open Sans" charset="0"/>
                <a:ea typeface="Open Sans" charset="0"/>
                <a:cs typeface="Open Sans" charset="0"/>
              </a:rPr>
              <a:t>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Lorem ipsum dolor sit </a:t>
            </a:r>
            <a:r>
              <a:rPr lang="en-US" sz="1400" err="1">
                <a:solidFill>
                  <a:schemeClr val="tx1"/>
                </a:solidFill>
                <a:latin typeface="Open Sans" charset="0"/>
                <a:ea typeface="Open Sans" charset="0"/>
                <a:cs typeface="Open Sans" charset="0"/>
              </a:rPr>
              <a:t>amet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consectetur</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adipiscing</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elit</a:t>
            </a:r>
            <a:r>
              <a:rPr lang="en-US" sz="1400">
                <a:solidFill>
                  <a:schemeClr val="tx1"/>
                </a:solidFill>
                <a:latin typeface="Open Sans" charset="0"/>
                <a:ea typeface="Open Sans" charset="0"/>
                <a:cs typeface="Open Sans" charset="0"/>
              </a:rPr>
              <a:t>. </a:t>
            </a:r>
            <a:r>
              <a:rPr lang="en-US" sz="1400" err="1">
                <a:solidFill>
                  <a:schemeClr val="tx1"/>
                </a:solidFill>
                <a:latin typeface="Open Sans" charset="0"/>
                <a:ea typeface="Open Sans" charset="0"/>
                <a:cs typeface="Open Sans" charset="0"/>
              </a:rPr>
              <a:t>Nullam</a:t>
            </a:r>
            <a:r>
              <a:rPr lang="en-US" sz="1400">
                <a:solidFill>
                  <a:schemeClr val="tx1"/>
                </a:solidFill>
                <a:latin typeface="Open Sans" charset="0"/>
                <a:ea typeface="Open Sans" charset="0"/>
                <a:cs typeface="Open Sans" charset="0"/>
              </a:rPr>
              <a:t> at quam lorem. </a:t>
            </a:r>
          </a:p>
          <a:p>
            <a:endParaRPr lang="en-US" sz="1400">
              <a:solidFill>
                <a:schemeClr val="tx1"/>
              </a:solidFill>
              <a:latin typeface="Open Sans" charset="0"/>
              <a:ea typeface="Open Sans" charset="0"/>
              <a:cs typeface="Open Sans" charset="0"/>
            </a:endParaRPr>
          </a:p>
        </p:txBody>
      </p:sp>
      <p:sp>
        <p:nvSpPr>
          <p:cNvPr id="21" name="Text Placeholder 42"/>
          <p:cNvSpPr>
            <a:spLocks noGrp="1"/>
          </p:cNvSpPr>
          <p:nvPr>
            <p:ph type="body" sz="quarter" idx="21" hasCustomPrompt="1"/>
          </p:nvPr>
        </p:nvSpPr>
        <p:spPr>
          <a:xfrm>
            <a:off x="636294" y="1380196"/>
            <a:ext cx="4462120" cy="693629"/>
          </a:xfrm>
          <a:prstGeom prst="rect">
            <a:avLst/>
          </a:prstGeom>
        </p:spPr>
        <p:txBody>
          <a:bodyPr lIns="0"/>
          <a:lstStyle>
            <a:lvl1pPr>
              <a:defRPr lang="en-US" sz="3600" b="1" i="0" kern="1200" cap="none" spc="0" baseline="0" dirty="0" smtClean="0">
                <a:solidFill>
                  <a:schemeClr val="tx1"/>
                </a:solidFill>
                <a:latin typeface="Open Sans" charset="0"/>
                <a:ea typeface="Open Sans" charset="0"/>
                <a:cs typeface="Open Sans" charset="0"/>
              </a:defRPr>
            </a:lvl1pPr>
          </a:lstStyle>
          <a:p>
            <a:pPr marL="0" lvl="0" indent="0">
              <a:buNone/>
            </a:pPr>
            <a:r>
              <a:rPr lang="en-US"/>
              <a:t>Highlight Slide</a:t>
            </a:r>
          </a:p>
        </p:txBody>
      </p:sp>
      <p:sp>
        <p:nvSpPr>
          <p:cNvPr id="37" name="Rectangle 36"/>
          <p:cNvSpPr/>
          <p:nvPr userDrawn="1"/>
        </p:nvSpPr>
        <p:spPr>
          <a:xfrm>
            <a:off x="650629" y="1236834"/>
            <a:ext cx="530082" cy="74380"/>
          </a:xfrm>
          <a:prstGeom prst="rect">
            <a:avLst/>
          </a:prstGeom>
          <a:solidFill>
            <a:srgbClr val="34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3812219"/>
      </p:ext>
    </p:extLst>
  </p:cSld>
  <p:clrMapOvr>
    <a:masterClrMapping/>
  </p:clrMapOvr>
  <p:extLst>
    <p:ext uri="{DCECCB84-F9BA-43D5-87BE-67443E8EF086}">
      <p15:sldGuideLst xmlns:p15="http://schemas.microsoft.com/office/powerpoint/2012/main">
        <p15:guide id="2" pos="3768">
          <p15:clr>
            <a:srgbClr val="FBAE40"/>
          </p15:clr>
        </p15:guide>
        <p15:guide id="5"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42"/>
          <p:cNvSpPr>
            <a:spLocks noGrp="1"/>
          </p:cNvSpPr>
          <p:nvPr>
            <p:ph type="body" sz="quarter" idx="20" hasCustomPrompt="1"/>
          </p:nvPr>
        </p:nvSpPr>
        <p:spPr>
          <a:xfrm>
            <a:off x="636294" y="1082604"/>
            <a:ext cx="11007838"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9" name="Text Placeholder 5"/>
          <p:cNvSpPr>
            <a:spLocks noGrp="1"/>
          </p:cNvSpPr>
          <p:nvPr>
            <p:ph type="body" sz="quarter" idx="23" hasCustomPrompt="1"/>
          </p:nvPr>
        </p:nvSpPr>
        <p:spPr>
          <a:xfrm>
            <a:off x="636293" y="328613"/>
            <a:ext cx="4757509" cy="122800"/>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
        <p:nvSpPr>
          <p:cNvPr id="11" name="Title 10"/>
          <p:cNvSpPr>
            <a:spLocks noGrp="1"/>
          </p:cNvSpPr>
          <p:nvPr>
            <p:ph type="title" hasCustomPrompt="1"/>
          </p:nvPr>
        </p:nvSpPr>
        <p:spPr>
          <a:xfrm>
            <a:off x="636294" y="538319"/>
            <a:ext cx="11007838" cy="544286"/>
          </a:xfrm>
          <a:prstGeom prst="rect">
            <a:avLst/>
          </a:prstGeom>
        </p:spPr>
        <p:txBody>
          <a:bodyPr lIns="0"/>
          <a:lstStyle>
            <a:lvl1pPr>
              <a:defRPr sz="3600" b="0" i="0">
                <a:latin typeface="Chronicle Display Black" charset="0"/>
                <a:ea typeface="Chronicle Display Black" charset="0"/>
                <a:cs typeface="Chronicle Display Black" charset="0"/>
              </a:defRPr>
            </a:lvl1pPr>
          </a:lstStyle>
          <a:p>
            <a:r>
              <a:rPr lang="en-US"/>
              <a:t>Slide Title</a:t>
            </a:r>
          </a:p>
        </p:txBody>
      </p:sp>
    </p:spTree>
    <p:extLst>
      <p:ext uri="{BB962C8B-B14F-4D97-AF65-F5344CB8AC3E}">
        <p14:creationId xmlns:p14="http://schemas.microsoft.com/office/powerpoint/2010/main" val="3877444472"/>
      </p:ext>
    </p:extLst>
  </p:cSld>
  <p:clrMapOvr>
    <a:masterClrMapping/>
  </p:clrMapOvr>
  <p:extLst>
    <p:ext uri="{DCECCB84-F9BA-43D5-87BE-67443E8EF086}">
      <p15:sldGuideLst xmlns:p15="http://schemas.microsoft.com/office/powerpoint/2012/main">
        <p15:guide id="2" pos="3768">
          <p15:clr>
            <a:srgbClr val="FBAE40"/>
          </p15:clr>
        </p15:guide>
        <p15:guide id="5"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Text Placeholder 42"/>
          <p:cNvSpPr>
            <a:spLocks noGrp="1"/>
          </p:cNvSpPr>
          <p:nvPr>
            <p:ph type="body" sz="quarter" idx="11" hasCustomPrompt="1"/>
          </p:nvPr>
        </p:nvSpPr>
        <p:spPr>
          <a:xfrm>
            <a:off x="636294" y="2227809"/>
            <a:ext cx="5394896"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18" name="Text Placeholder 42"/>
          <p:cNvSpPr>
            <a:spLocks noGrp="1"/>
          </p:cNvSpPr>
          <p:nvPr>
            <p:ph type="body" sz="quarter" idx="12"/>
          </p:nvPr>
        </p:nvSpPr>
        <p:spPr>
          <a:xfrm>
            <a:off x="631233" y="2610866"/>
            <a:ext cx="5405185"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19" name="Text Placeholder 42"/>
          <p:cNvSpPr>
            <a:spLocks noGrp="1"/>
          </p:cNvSpPr>
          <p:nvPr>
            <p:ph type="body" sz="quarter" idx="13" hasCustomPrompt="1"/>
          </p:nvPr>
        </p:nvSpPr>
        <p:spPr>
          <a:xfrm>
            <a:off x="6124386" y="2227809"/>
            <a:ext cx="5415824"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20" name="Text Placeholder 42"/>
          <p:cNvSpPr>
            <a:spLocks noGrp="1"/>
          </p:cNvSpPr>
          <p:nvPr>
            <p:ph type="body" sz="quarter" idx="14"/>
          </p:nvPr>
        </p:nvSpPr>
        <p:spPr>
          <a:xfrm>
            <a:off x="6140841" y="2610866"/>
            <a:ext cx="5374399"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10" name="Text Placeholder 42"/>
          <p:cNvSpPr>
            <a:spLocks noGrp="1"/>
          </p:cNvSpPr>
          <p:nvPr>
            <p:ph type="body" sz="quarter" idx="19" hasCustomPrompt="1"/>
          </p:nvPr>
        </p:nvSpPr>
        <p:spPr>
          <a:xfrm>
            <a:off x="636294" y="538318"/>
            <a:ext cx="2628785" cy="544286"/>
          </a:xfrm>
          <a:prstGeom prst="rect">
            <a:avLst/>
          </a:prstGeom>
        </p:spPr>
        <p:txBody>
          <a:bodyPr lIns="0"/>
          <a:lstStyle>
            <a:lvl1pPr>
              <a:defRPr lang="en-US" sz="3600" b="0" i="0" kern="1200" cap="none" spc="0" baseline="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Slide Title</a:t>
            </a:r>
          </a:p>
        </p:txBody>
      </p:sp>
      <p:sp>
        <p:nvSpPr>
          <p:cNvPr id="11" name="Text Placeholder 42"/>
          <p:cNvSpPr>
            <a:spLocks noGrp="1"/>
          </p:cNvSpPr>
          <p:nvPr>
            <p:ph type="body" sz="quarter" idx="20" hasCustomPrompt="1"/>
          </p:nvPr>
        </p:nvSpPr>
        <p:spPr>
          <a:xfrm>
            <a:off x="636294" y="1082604"/>
            <a:ext cx="2628785"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9" name="Text Placeholder 5"/>
          <p:cNvSpPr>
            <a:spLocks noGrp="1"/>
          </p:cNvSpPr>
          <p:nvPr>
            <p:ph type="body" sz="quarter" idx="23" hasCustomPrompt="1"/>
          </p:nvPr>
        </p:nvSpPr>
        <p:spPr>
          <a:xfrm>
            <a:off x="636294" y="328613"/>
            <a:ext cx="2305050" cy="108101"/>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Tree>
    <p:extLst>
      <p:ext uri="{BB962C8B-B14F-4D97-AF65-F5344CB8AC3E}">
        <p14:creationId xmlns:p14="http://schemas.microsoft.com/office/powerpoint/2010/main" val="265267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7" name="Text Placeholder 42"/>
          <p:cNvSpPr>
            <a:spLocks noGrp="1"/>
          </p:cNvSpPr>
          <p:nvPr>
            <p:ph type="body" sz="quarter" idx="11" hasCustomPrompt="1"/>
          </p:nvPr>
        </p:nvSpPr>
        <p:spPr>
          <a:xfrm>
            <a:off x="636294" y="2227809"/>
            <a:ext cx="3543729"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18" name="Text Placeholder 42"/>
          <p:cNvSpPr>
            <a:spLocks noGrp="1"/>
          </p:cNvSpPr>
          <p:nvPr>
            <p:ph type="body" sz="quarter" idx="12"/>
          </p:nvPr>
        </p:nvSpPr>
        <p:spPr>
          <a:xfrm>
            <a:off x="631233" y="2610866"/>
            <a:ext cx="3550487"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19" name="Text Placeholder 42"/>
          <p:cNvSpPr>
            <a:spLocks noGrp="1"/>
          </p:cNvSpPr>
          <p:nvPr>
            <p:ph type="body" sz="quarter" idx="13" hasCustomPrompt="1"/>
          </p:nvPr>
        </p:nvSpPr>
        <p:spPr>
          <a:xfrm>
            <a:off x="4296700" y="2227809"/>
            <a:ext cx="3557476"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20" name="Text Placeholder 42"/>
          <p:cNvSpPr>
            <a:spLocks noGrp="1"/>
          </p:cNvSpPr>
          <p:nvPr>
            <p:ph type="body" sz="quarter" idx="14"/>
          </p:nvPr>
        </p:nvSpPr>
        <p:spPr>
          <a:xfrm>
            <a:off x="4313155" y="2610866"/>
            <a:ext cx="3530265"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21" name="Text Placeholder 42"/>
          <p:cNvSpPr>
            <a:spLocks noGrp="1"/>
          </p:cNvSpPr>
          <p:nvPr>
            <p:ph type="body" sz="quarter" idx="15" hasCustomPrompt="1"/>
          </p:nvPr>
        </p:nvSpPr>
        <p:spPr>
          <a:xfrm>
            <a:off x="7968518" y="2227809"/>
            <a:ext cx="3545022" cy="300384"/>
          </a:xfrm>
          <a:prstGeom prst="rect">
            <a:avLst/>
          </a:prstGeom>
        </p:spPr>
        <p:txBody>
          <a:bodyPr lIns="0"/>
          <a:lstStyle>
            <a:lvl1pPr marL="0" indent="0">
              <a:buNone/>
              <a:defRPr sz="1400" b="1">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Header</a:t>
            </a:r>
          </a:p>
        </p:txBody>
      </p:sp>
      <p:sp>
        <p:nvSpPr>
          <p:cNvPr id="22" name="Text Placeholder 42"/>
          <p:cNvSpPr>
            <a:spLocks noGrp="1"/>
          </p:cNvSpPr>
          <p:nvPr>
            <p:ph type="body" sz="quarter" idx="16"/>
          </p:nvPr>
        </p:nvSpPr>
        <p:spPr>
          <a:xfrm>
            <a:off x="7963458" y="2610866"/>
            <a:ext cx="3551782" cy="3347629"/>
          </a:xfrm>
          <a:prstGeom prst="rect">
            <a:avLst/>
          </a:prstGeom>
        </p:spPr>
        <p:txBody>
          <a:bodyPr lIns="0"/>
          <a:lstStyle>
            <a:lvl1pPr marL="228600" indent="-228600">
              <a:lnSpc>
                <a:spcPct val="120000"/>
              </a:lnSpc>
              <a:buFont typeface="LucidaGrande" charset="0"/>
              <a:buChar char="⇢"/>
              <a:defRPr sz="1200">
                <a:latin typeface="Open Sans" charset="0"/>
                <a:ea typeface="Open Sans" charset="0"/>
                <a:cs typeface="Open Sans" charset="0"/>
              </a:defRPr>
            </a:lvl1pPr>
            <a:lvl2pPr marL="685800" indent="-228600">
              <a:buFont typeface="LucidaGrande" charset="0"/>
              <a:buChar char="⇢"/>
              <a:defRPr sz="1000"/>
            </a:lvl2pPr>
            <a:lvl3pPr marL="1143000" indent="-228600">
              <a:buFont typeface="LucidaGrande" charset="0"/>
              <a:buChar char="⇢"/>
              <a:defRPr sz="1000"/>
            </a:lvl3pPr>
            <a:lvl4pPr marL="1600200" indent="-228600">
              <a:buFont typeface="LucidaGrande" charset="0"/>
              <a:buChar char="⇢"/>
              <a:defRPr sz="1000"/>
            </a:lvl4pPr>
            <a:lvl5pPr marL="2057400" indent="-228600">
              <a:buFont typeface="LucidaGrande" charset="0"/>
              <a:buChar char="⇢"/>
              <a:defRPr sz="1000"/>
            </a:lvl5pPr>
          </a:lstStyle>
          <a:p>
            <a:pPr lvl="0"/>
            <a:r>
              <a:rPr lang="en-US"/>
              <a:t>Click to edit Master text styles</a:t>
            </a:r>
          </a:p>
        </p:txBody>
      </p:sp>
      <p:sp>
        <p:nvSpPr>
          <p:cNvPr id="12" name="Text Placeholder 42"/>
          <p:cNvSpPr>
            <a:spLocks noGrp="1"/>
          </p:cNvSpPr>
          <p:nvPr>
            <p:ph type="body" sz="quarter" idx="19" hasCustomPrompt="1"/>
          </p:nvPr>
        </p:nvSpPr>
        <p:spPr>
          <a:xfrm>
            <a:off x="636294" y="538318"/>
            <a:ext cx="2628785" cy="544286"/>
          </a:xfrm>
          <a:prstGeom prst="rect">
            <a:avLst/>
          </a:prstGeom>
        </p:spPr>
        <p:txBody>
          <a:bodyPr lIns="0"/>
          <a:lstStyle>
            <a:lvl1pPr>
              <a:defRPr lang="en-US" sz="3600" b="0" i="0" kern="1200" cap="none" spc="0" baseline="0" dirty="0" smtClean="0">
                <a:solidFill>
                  <a:schemeClr val="tx1"/>
                </a:solidFill>
                <a:latin typeface="Chronicle Display Black" charset="0"/>
                <a:ea typeface="Chronicle Display Black" charset="0"/>
                <a:cs typeface="Chronicle Display Black" charset="0"/>
              </a:defRPr>
            </a:lvl1pPr>
          </a:lstStyle>
          <a:p>
            <a:pPr marL="0" lvl="0" indent="0">
              <a:buNone/>
            </a:pPr>
            <a:r>
              <a:rPr lang="en-US"/>
              <a:t>Slide Title</a:t>
            </a:r>
          </a:p>
        </p:txBody>
      </p:sp>
      <p:sp>
        <p:nvSpPr>
          <p:cNvPr id="13" name="Text Placeholder 42"/>
          <p:cNvSpPr>
            <a:spLocks noGrp="1"/>
          </p:cNvSpPr>
          <p:nvPr>
            <p:ph type="body" sz="quarter" idx="20" hasCustomPrompt="1"/>
          </p:nvPr>
        </p:nvSpPr>
        <p:spPr>
          <a:xfrm>
            <a:off x="636294" y="1082604"/>
            <a:ext cx="2628785" cy="300384"/>
          </a:xfrm>
          <a:prstGeom prst="rect">
            <a:avLst/>
          </a:prstGeom>
        </p:spPr>
        <p:txBody>
          <a:bodyPr lIns="0"/>
          <a:lstStyle>
            <a:lvl1pPr marL="0" indent="0">
              <a:buNone/>
              <a:defRPr lang="en-US" sz="1400" kern="1200" dirty="0" smtClean="0">
                <a:solidFill>
                  <a:schemeClr val="tx1"/>
                </a:solidFill>
                <a:latin typeface="Open Sans" charset="0"/>
                <a:ea typeface="Open Sans" charset="0"/>
                <a:cs typeface="Open Sans" charset="0"/>
              </a:defRPr>
            </a:lvl1pPr>
            <a:lvl2pPr>
              <a:defRPr sz="1400"/>
            </a:lvl2pPr>
            <a:lvl3pPr>
              <a:defRPr sz="1400"/>
            </a:lvl3pPr>
            <a:lvl4pPr>
              <a:defRPr sz="1400"/>
            </a:lvl4pPr>
            <a:lvl5pPr>
              <a:defRPr sz="1400"/>
            </a:lvl5pPr>
          </a:lstStyle>
          <a:p>
            <a:pPr lvl="0"/>
            <a:r>
              <a:rPr lang="en-US"/>
              <a:t>Subtitle</a:t>
            </a:r>
          </a:p>
        </p:txBody>
      </p:sp>
      <p:sp>
        <p:nvSpPr>
          <p:cNvPr id="11" name="Text Placeholder 5"/>
          <p:cNvSpPr>
            <a:spLocks noGrp="1"/>
          </p:cNvSpPr>
          <p:nvPr>
            <p:ph type="body" sz="quarter" idx="23" hasCustomPrompt="1"/>
          </p:nvPr>
        </p:nvSpPr>
        <p:spPr>
          <a:xfrm>
            <a:off x="636294" y="328613"/>
            <a:ext cx="2305050" cy="108101"/>
          </a:xfrm>
          <a:prstGeom prst="rect">
            <a:avLst/>
          </a:prstGeom>
        </p:spPr>
        <p:txBody>
          <a:bodyPr lIns="0"/>
          <a:lstStyle>
            <a:lvl1pPr marL="0" indent="0">
              <a:buFontTx/>
              <a:buNone/>
              <a:defRPr sz="1000" b="1" cap="all" spc="300" baseline="0">
                <a:solidFill>
                  <a:schemeClr val="bg1">
                    <a:lumMod val="50000"/>
                  </a:schemeClr>
                </a:solidFill>
                <a:latin typeface="Open Sans" charset="0"/>
                <a:ea typeface="Open Sans" charset="0"/>
                <a:cs typeface="Open Sans" charset="0"/>
              </a:defRPr>
            </a:lvl1pPr>
            <a:lvl2pPr>
              <a:defRPr sz="1000">
                <a:latin typeface="Open Sans" charset="0"/>
                <a:ea typeface="Open Sans" charset="0"/>
                <a:cs typeface="Open Sans" charset="0"/>
              </a:defRPr>
            </a:lvl2pPr>
            <a:lvl3pPr>
              <a:defRPr sz="1000">
                <a:latin typeface="Open Sans" charset="0"/>
                <a:ea typeface="Open Sans" charset="0"/>
                <a:cs typeface="Open Sans" charset="0"/>
              </a:defRPr>
            </a:lvl3pPr>
            <a:lvl4pPr>
              <a:defRPr sz="1000">
                <a:latin typeface="Open Sans" charset="0"/>
                <a:ea typeface="Open Sans" charset="0"/>
                <a:cs typeface="Open Sans" charset="0"/>
              </a:defRPr>
            </a:lvl4pPr>
            <a:lvl5pPr>
              <a:defRPr sz="1000">
                <a:latin typeface="Open Sans" charset="0"/>
                <a:ea typeface="Open Sans" charset="0"/>
                <a:cs typeface="Open Sans" charset="0"/>
              </a:defRPr>
            </a:lvl5pPr>
          </a:lstStyle>
          <a:p>
            <a:pPr lvl="0"/>
            <a:r>
              <a:rPr lang="en-US"/>
              <a:t>SECTION</a:t>
            </a:r>
          </a:p>
        </p:txBody>
      </p:sp>
    </p:spTree>
    <p:extLst>
      <p:ext uri="{BB962C8B-B14F-4D97-AF65-F5344CB8AC3E}">
        <p14:creationId xmlns:p14="http://schemas.microsoft.com/office/powerpoint/2010/main" val="23095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A6BA5A6-8C27-4628-8794-F30AF37432A4}"/>
              </a:ext>
            </a:extLst>
          </p:cNvPr>
          <p:cNvGraphicFramePr>
            <a:graphicFrameLocks noChangeAspect="1"/>
          </p:cNvGraphicFramePr>
          <p:nvPr userDrawn="1">
            <p:custDataLst>
              <p:tags r:id="rId16"/>
            </p:custDataLst>
            <p:extLst>
              <p:ext uri="{D42A27DB-BD31-4B8C-83A1-F6EECF244321}">
                <p14:modId xmlns:p14="http://schemas.microsoft.com/office/powerpoint/2010/main" val="1642516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6" name="think-cell Slide" r:id="rId17" imgW="498" imgH="499" progId="TCLayout.ActiveDocument.1">
                  <p:embed/>
                </p:oleObj>
              </mc:Choice>
              <mc:Fallback>
                <p:oleObj name="think-cell Slide" r:id="rId17" imgW="498" imgH="499" progId="TCLayout.ActiveDocument.1">
                  <p:embed/>
                  <p:pic>
                    <p:nvPicPr>
                      <p:cNvPr id="2" name="Object 1" hidden="1">
                        <a:extLst>
                          <a:ext uri="{FF2B5EF4-FFF2-40B4-BE49-F238E27FC236}">
                            <a16:creationId xmlns:a16="http://schemas.microsoft.com/office/drawing/2014/main" id="{FA6BA5A6-8C27-4628-8794-F30AF37432A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0" name="Rectangle 2">
            <a:extLst>
              <a:ext uri="{FF2B5EF4-FFF2-40B4-BE49-F238E27FC236}">
                <a16:creationId xmlns:a16="http://schemas.microsoft.com/office/drawing/2014/main" id="{AD944616-01C5-4C38-B68F-34EEB334EEAD}"/>
              </a:ext>
            </a:extLst>
          </p:cNvPr>
          <p:cNvSpPr>
            <a:spLocks/>
          </p:cNvSpPr>
          <p:nvPr userDrawn="1"/>
        </p:nvSpPr>
        <p:spPr bwMode="auto">
          <a:xfrm>
            <a:off x="636293" y="6444147"/>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rgbClr val="787878">
                    <a:lumMod val="60000"/>
                    <a:lumOff val="40000"/>
                  </a:srgbClr>
                </a:solidFill>
                <a:latin typeface="Open Sans" charset="0"/>
                <a:ea typeface="Open Sans" charset="0"/>
                <a:cs typeface="Open Sans" charset="0"/>
                <a:sym typeface="Frutiger Next Pro Light" charset="0"/>
              </a:rPr>
              <a:pPr/>
              <a:t>‹#›</a:t>
            </a:fld>
            <a:r>
              <a:rPr lang="en-US" sz="800" dirty="0">
                <a:solidFill>
                  <a:srgbClr val="787878">
                    <a:lumMod val="60000"/>
                    <a:lumOff val="40000"/>
                  </a:srgbClr>
                </a:solidFill>
                <a:latin typeface="Open Sans" charset="0"/>
                <a:ea typeface="Open Sans" charset="0"/>
                <a:cs typeface="Open Sans" charset="0"/>
                <a:sym typeface="Frutiger Next Pro Light" charset="0"/>
              </a:rPr>
              <a:t>  |  Copyright © 2020 Deloitte Development LLC. All rights reserved.</a:t>
            </a:r>
          </a:p>
        </p:txBody>
      </p:sp>
    </p:spTree>
    <p:extLst>
      <p:ext uri="{BB962C8B-B14F-4D97-AF65-F5344CB8AC3E}">
        <p14:creationId xmlns:p14="http://schemas.microsoft.com/office/powerpoint/2010/main" val="4218511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tags" Target="../tags/tag3.xml"/><Relationship Id="rId7" Type="http://schemas.openxmlformats.org/officeDocument/2006/relationships/image" Target="../media/image5.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0024A5-EF80-4A35-BC1B-64EB7D32C60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67" name="think-cell Slide" r:id="rId6" imgW="395" imgH="396" progId="TCLayout.ActiveDocument.1">
                  <p:embed/>
                </p:oleObj>
              </mc:Choice>
              <mc:Fallback>
                <p:oleObj name="think-cell Slide" r:id="rId6" imgW="395" imgH="396" progId="TCLayout.ActiveDocument.1">
                  <p:embed/>
                  <p:pic>
                    <p:nvPicPr>
                      <p:cNvPr id="5" name="Object 4" hidden="1">
                        <a:extLst>
                          <a:ext uri="{FF2B5EF4-FFF2-40B4-BE49-F238E27FC236}">
                            <a16:creationId xmlns:a16="http://schemas.microsoft.com/office/drawing/2014/main" id="{FD0024A5-EF80-4A35-BC1B-64EB7D32C60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B3ADDBD-2817-4AA8-9694-8FEF5679207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3" name="Title 2"/>
          <p:cNvSpPr>
            <a:spLocks noGrp="1"/>
          </p:cNvSpPr>
          <p:nvPr>
            <p:ph type="title"/>
          </p:nvPr>
        </p:nvSpPr>
        <p:spPr>
          <a:xfrm>
            <a:off x="636293" y="538319"/>
            <a:ext cx="10919413" cy="480131"/>
          </a:xfrm>
          <a:prstGeom prst="rect">
            <a:avLst/>
          </a:prstGeom>
        </p:spPr>
        <p:txBody>
          <a:bodyPr lIns="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Shruti Sneha</a:t>
            </a:r>
          </a:p>
        </p:txBody>
      </p:sp>
      <p:sp>
        <p:nvSpPr>
          <p:cNvPr id="35" name="Text Placeholder 3">
            <a:extLst>
              <a:ext uri="{FF2B5EF4-FFF2-40B4-BE49-F238E27FC236}">
                <a16:creationId xmlns:a16="http://schemas.microsoft.com/office/drawing/2014/main" id="{4AB7979F-83AC-4FB2-838B-D1F32533A6DF}"/>
              </a:ext>
            </a:extLst>
          </p:cNvPr>
          <p:cNvSpPr txBox="1">
            <a:spLocks/>
          </p:cNvSpPr>
          <p:nvPr/>
        </p:nvSpPr>
        <p:spPr>
          <a:xfrm>
            <a:off x="636293" y="328613"/>
            <a:ext cx="5029200" cy="209707"/>
          </a:xfrm>
          <a:prstGeom prst="rect">
            <a:avLst/>
          </a:prstGeom>
        </p:spPr>
        <p:txBody>
          <a:bodyPr lIns="0"/>
          <a:lstStyle>
            <a:lvl1pPr marL="0" indent="0" algn="l" defTabSz="914400" rtl="0" eaLnBrk="1" latinLnBrk="0" hangingPunct="1">
              <a:lnSpc>
                <a:spcPct val="90000"/>
              </a:lnSpc>
              <a:spcBef>
                <a:spcPts val="1000"/>
              </a:spcBef>
              <a:buFontTx/>
              <a:buNone/>
              <a:defRPr sz="1000" b="1" kern="1200" cap="all" spc="300" baseline="0">
                <a:solidFill>
                  <a:schemeClr val="bg1">
                    <a:lumMod val="50000"/>
                  </a:schemeClr>
                </a:solidFill>
                <a:latin typeface="Open Sans" charset="0"/>
                <a:ea typeface="Open Sans" charset="0"/>
                <a:cs typeface="Open Sans" charset="0"/>
              </a:defRPr>
            </a:lvl1pPr>
            <a:lvl2pPr marL="685800" indent="-228600" algn="l" defTabSz="914400" rtl="0" eaLnBrk="1" latinLnBrk="0" hangingPunct="1">
              <a:lnSpc>
                <a:spcPct val="90000"/>
              </a:lnSpc>
              <a:spcBef>
                <a:spcPts val="500"/>
              </a:spcBef>
              <a:buFont typeface="Arial"/>
              <a:buChar char="•"/>
              <a:defRPr sz="1000" kern="1200">
                <a:solidFill>
                  <a:schemeClr val="tx1"/>
                </a:solidFill>
                <a:latin typeface="Open Sans" charset="0"/>
                <a:ea typeface="Open Sans" charset="0"/>
                <a:cs typeface="Open Sans" charset="0"/>
              </a:defRPr>
            </a:lvl2pPr>
            <a:lvl3pPr marL="1143000" indent="-228600" algn="l" defTabSz="914400" rtl="0" eaLnBrk="1" latinLnBrk="0" hangingPunct="1">
              <a:lnSpc>
                <a:spcPct val="90000"/>
              </a:lnSpc>
              <a:spcBef>
                <a:spcPts val="500"/>
              </a:spcBef>
              <a:buFont typeface="Arial"/>
              <a:buChar char="•"/>
              <a:defRPr sz="1000" kern="1200">
                <a:solidFill>
                  <a:schemeClr val="tx1"/>
                </a:solidFill>
                <a:latin typeface="Open Sans" charset="0"/>
                <a:ea typeface="Open Sans" charset="0"/>
                <a:cs typeface="Open Sans" charset="0"/>
              </a:defRPr>
            </a:lvl3pPr>
            <a:lvl4pPr marL="1600200" indent="-228600" algn="l" defTabSz="914400" rtl="0" eaLnBrk="1" latinLnBrk="0" hangingPunct="1">
              <a:lnSpc>
                <a:spcPct val="90000"/>
              </a:lnSpc>
              <a:spcBef>
                <a:spcPts val="500"/>
              </a:spcBef>
              <a:buFont typeface="Arial"/>
              <a:buChar char="•"/>
              <a:defRPr sz="1000" kern="1200">
                <a:solidFill>
                  <a:schemeClr val="tx1"/>
                </a:solidFill>
                <a:latin typeface="Open Sans" charset="0"/>
                <a:ea typeface="Open Sans" charset="0"/>
                <a:cs typeface="Open Sans" charset="0"/>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000" b="1" i="0" u="none" strike="noStrike" kern="1200" cap="all" spc="300" normalizeH="0" baseline="0" noProof="0" dirty="0">
                <a:ln>
                  <a:noFill/>
                </a:ln>
                <a:solidFill>
                  <a:srgbClr val="FFFFFF">
                    <a:lumMod val="50000"/>
                  </a:srgbClr>
                </a:solidFill>
                <a:effectLst/>
                <a:uLnTx/>
                <a:uFillTx/>
                <a:latin typeface="Open Sans" charset="0"/>
                <a:ea typeface="Open Sans" charset="0"/>
                <a:cs typeface="Open Sans" charset="0"/>
              </a:rPr>
              <a:t>Our Team</a:t>
            </a:r>
          </a:p>
        </p:txBody>
      </p:sp>
      <p:sp>
        <p:nvSpPr>
          <p:cNvPr id="6" name="Rectangle 5">
            <a:extLst>
              <a:ext uri="{FF2B5EF4-FFF2-40B4-BE49-F238E27FC236}">
                <a16:creationId xmlns:a16="http://schemas.microsoft.com/office/drawing/2014/main" id="{B34AD81A-00FF-4368-9D7E-E822AEB7E338}"/>
              </a:ext>
            </a:extLst>
          </p:cNvPr>
          <p:cNvSpPr/>
          <p:nvPr/>
        </p:nvSpPr>
        <p:spPr>
          <a:xfrm>
            <a:off x="636293" y="2523426"/>
            <a:ext cx="5213022" cy="2665611"/>
          </a:xfrm>
          <a:prstGeom prst="rect">
            <a:avLst/>
          </a:prstGeom>
          <a:solidFill>
            <a:schemeClr val="accent1">
              <a:lumMod val="20000"/>
              <a:lumOff val="8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lvl="1" eaLnBrk="0" hangingPunct="0">
              <a:spcBef>
                <a:spcPts val="600"/>
              </a:spcBef>
              <a:spcAft>
                <a:spcPts val="1200"/>
              </a:spcAft>
              <a:buSzPct val="100000"/>
              <a:tabLst>
                <a:tab pos="1544187" algn="l"/>
              </a:tabLst>
              <a:defRPr/>
            </a:pPr>
            <a:r>
              <a:rPr lang="en-US" sz="1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Shruti Sneha </a:t>
            </a:r>
            <a:r>
              <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is a Analyst </a:t>
            </a:r>
            <a:r>
              <a:rPr lang="en-US" sz="1000" dirty="0">
                <a:solidFill>
                  <a:schemeClr val="tx1"/>
                </a:solidFill>
                <a:latin typeface="Open Sans"/>
                <a:ea typeface="Open Sans" panose="020B0606030504020204" pitchFamily="34" charset="0"/>
                <a:cs typeface="Open Sans" panose="020B0606030504020204" pitchFamily="34" charset="0"/>
              </a:rPr>
              <a:t>in Deloitte’s CBO – Systems Engineering practice. She is an expert in ETL Testing/Business Intelligence Testing /Database Testing. </a:t>
            </a:r>
          </a:p>
          <a:p>
            <a:pPr marL="0" lvl="1" eaLnBrk="0" hangingPunct="0">
              <a:spcBef>
                <a:spcPts val="600"/>
              </a:spcBef>
              <a:spcAft>
                <a:spcPts val="1200"/>
              </a:spcAft>
              <a:buSzPct val="100000"/>
              <a:tabLst>
                <a:tab pos="1544187" algn="l"/>
              </a:tabLst>
              <a:defRPr/>
            </a:pPr>
            <a:r>
              <a:rPr lang="en-US" sz="1000" dirty="0">
                <a:solidFill>
                  <a:schemeClr val="tx1"/>
                </a:solidFill>
                <a:latin typeface="Open Sans"/>
                <a:ea typeface="Open Sans" panose="020B0606030504020204" pitchFamily="34" charset="0"/>
                <a:cs typeface="Open Sans" panose="020B0606030504020204" pitchFamily="34" charset="0"/>
              </a:rPr>
              <a:t>She has worked in SSIS , SSRS , Informatica Power Center Tool and SQL Server Database. She also has good understanding of  SQL Query. She has worked in Waterfall and Agile methodology. Exposure to all the phases of STLC and SDLC cycle. She also has 4-5 months of experience in Automation Selenium Web driver , Eclipse , Basics of Java and API Testing using SOAP UI. Strong analytical and interpersonal skills.</a:t>
            </a:r>
          </a:p>
          <a:p>
            <a:pPr marL="0" lvl="1" eaLnBrk="0" hangingPunct="0">
              <a:spcBef>
                <a:spcPts val="600"/>
              </a:spcBef>
              <a:spcAft>
                <a:spcPts val="1200"/>
              </a:spcAft>
              <a:buSzPct val="100000"/>
              <a:tabLst>
                <a:tab pos="1544187" algn="l"/>
              </a:tabLst>
              <a:defRPr/>
            </a:pPr>
            <a:r>
              <a:rPr lang="en-US" sz="1000" dirty="0">
                <a:solidFill>
                  <a:schemeClr val="tx1"/>
                </a:solidFill>
                <a:latin typeface="Open Sans"/>
                <a:ea typeface="Open Sans" panose="020B0606030504020204" pitchFamily="34" charset="0"/>
                <a:cs typeface="Open Sans" panose="020B0606030504020204" pitchFamily="34" charset="0"/>
              </a:rPr>
              <a:t>She received her Bachelor’s Degree in Electronics and Communication from Silicon Institute of Technology, Bhubaneswar.</a:t>
            </a:r>
          </a:p>
        </p:txBody>
      </p:sp>
      <p:cxnSp>
        <p:nvCxnSpPr>
          <p:cNvPr id="7" name="Straight Connector 6">
            <a:extLst>
              <a:ext uri="{FF2B5EF4-FFF2-40B4-BE49-F238E27FC236}">
                <a16:creationId xmlns:a16="http://schemas.microsoft.com/office/drawing/2014/main" id="{A13CAD04-76B4-416E-8860-F2E268B84974}"/>
              </a:ext>
            </a:extLst>
          </p:cNvPr>
          <p:cNvCxnSpPr>
            <a:cxnSpLocks/>
          </p:cNvCxnSpPr>
          <p:nvPr/>
        </p:nvCxnSpPr>
        <p:spPr>
          <a:xfrm>
            <a:off x="636293" y="1121608"/>
            <a:ext cx="52120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5207E2-54EB-4022-AA0E-95E520A17BFC}"/>
              </a:ext>
            </a:extLst>
          </p:cNvPr>
          <p:cNvCxnSpPr>
            <a:cxnSpLocks/>
          </p:cNvCxnSpPr>
          <p:nvPr/>
        </p:nvCxnSpPr>
        <p:spPr>
          <a:xfrm>
            <a:off x="636293" y="2522613"/>
            <a:ext cx="52130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bject 47">
            <a:extLst>
              <a:ext uri="{FF2B5EF4-FFF2-40B4-BE49-F238E27FC236}">
                <a16:creationId xmlns:a16="http://schemas.microsoft.com/office/drawing/2014/main" id="{DD6AA5F1-D14E-4E88-B385-0D8882427069}"/>
              </a:ext>
            </a:extLst>
          </p:cNvPr>
          <p:cNvSpPr/>
          <p:nvPr/>
        </p:nvSpPr>
        <p:spPr>
          <a:xfrm rot="16200000">
            <a:off x="3568979" y="3761650"/>
            <a:ext cx="5486400" cy="0"/>
          </a:xfrm>
          <a:custGeom>
            <a:avLst/>
            <a:gdLst/>
            <a:ahLst/>
            <a:cxnLst/>
            <a:rect l="l" t="t" r="r" b="b"/>
            <a:pathLst>
              <a:path w="5120640">
                <a:moveTo>
                  <a:pt x="0" y="0"/>
                </a:moveTo>
                <a:lnTo>
                  <a:pt x="5120640" y="0"/>
                </a:lnTo>
              </a:path>
            </a:pathLst>
          </a:custGeom>
          <a:ln w="19812">
            <a:solidFill>
              <a:schemeClr val="bg1">
                <a:lumMod val="50000"/>
              </a:schemeClr>
            </a:solidFill>
            <a:prstDash val="dot"/>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24" name="Rectangle 23">
            <a:extLst>
              <a:ext uri="{FF2B5EF4-FFF2-40B4-BE49-F238E27FC236}">
                <a16:creationId xmlns:a16="http://schemas.microsoft.com/office/drawing/2014/main" id="{60584496-6E28-48A2-97F0-753F3E565ED5}"/>
              </a:ext>
            </a:extLst>
          </p:cNvPr>
          <p:cNvSpPr/>
          <p:nvPr/>
        </p:nvSpPr>
        <p:spPr>
          <a:xfrm>
            <a:off x="1809750" y="1280986"/>
            <a:ext cx="4038623" cy="1162882"/>
          </a:xfrm>
          <a:prstGeom prst="rect">
            <a:avLst/>
          </a:prstGeom>
        </p:spPr>
        <p:txBody>
          <a:bodyPr wrap="square">
            <a:spAutoFit/>
          </a:bodyPr>
          <a:lstStyle/>
          <a:p>
            <a:pPr marL="0" lvl="1" eaLnBrk="0" hangingPunct="0">
              <a:lnSpc>
                <a:spcPct val="90000"/>
              </a:lnSpc>
              <a:spcAft>
                <a:spcPts val="200"/>
              </a:spcAft>
              <a:buSzPct val="100000"/>
              <a:tabLst>
                <a:tab pos="1544187" algn="l"/>
              </a:tabLst>
              <a:defRPr/>
            </a:pPr>
            <a:r>
              <a:rPr kumimoji="0" lang="en-US" sz="2000" b="1" i="0" u="none" strike="noStrike" kern="1200" cap="none" spc="0" normalizeH="0" baseline="0" noProof="0" dirty="0">
                <a:ln>
                  <a:noFill/>
                </a:ln>
                <a:solidFill>
                  <a:srgbClr val="00B0F0"/>
                </a:solidFill>
                <a:effectLst/>
                <a:uLnTx/>
                <a:uFillTx/>
                <a:latin typeface="Open Sans" panose="020B0606030504020204" pitchFamily="34" charset="0"/>
                <a:ea typeface="Open Sans" panose="020B0606030504020204" pitchFamily="34" charset="0"/>
                <a:cs typeface="Open Sans" panose="020B0606030504020204" pitchFamily="34" charset="0"/>
              </a:rPr>
              <a:t>Shruti Sneha</a:t>
            </a:r>
          </a:p>
          <a:p>
            <a:pPr marL="0" lvl="1" eaLnBrk="0" hangingPunct="0">
              <a:lnSpc>
                <a:spcPct val="90000"/>
              </a:lnSpc>
              <a:spcBef>
                <a:spcPts val="300"/>
              </a:spcBef>
              <a:spcAft>
                <a:spcPts val="600"/>
              </a:spcAft>
              <a:buSzPct val="100000"/>
              <a:tabLst>
                <a:tab pos="1544187" algn="l"/>
              </a:tabLst>
              <a:defRPr/>
            </a:pPr>
            <a:r>
              <a:rPr kumimoji="0" lang="en-US" sz="1200" b="0" i="0" u="none" strike="noStrike" kern="1200" cap="none" spc="0" normalizeH="0" baseline="0" noProof="0" dirty="0">
                <a:ln>
                  <a:noFill/>
                </a:ln>
                <a:solidFill>
                  <a:srgbClr val="000000"/>
                </a:solidFill>
                <a:effectLst/>
                <a:uLnTx/>
                <a:uFillTx/>
                <a:latin typeface="Open Sans"/>
                <a:ea typeface="Open Sans" panose="020B0606030504020204" pitchFamily="34" charset="0"/>
                <a:cs typeface="Open Sans" panose="020B0606030504020204" pitchFamily="34" charset="0"/>
              </a:rPr>
              <a:t>Role: ETL/</a:t>
            </a:r>
            <a:r>
              <a:rPr lang="en-US" sz="1200" dirty="0">
                <a:latin typeface="Open Sans"/>
                <a:ea typeface="Open Sans" panose="020B0606030504020204" pitchFamily="34" charset="0"/>
                <a:cs typeface="Open Sans" panose="020B0606030504020204" pitchFamily="34" charset="0"/>
              </a:rPr>
              <a:t> Business Intelligence  /Database Tester </a:t>
            </a:r>
            <a:endParaRPr kumimoji="0" lang="en-US" sz="1200" b="0" i="0" u="none" strike="noStrike" kern="1200" cap="none" spc="0" normalizeH="0" baseline="0" noProof="0" dirty="0">
              <a:ln>
                <a:noFill/>
              </a:ln>
              <a:solidFill>
                <a:srgbClr val="000000"/>
              </a:solidFill>
              <a:effectLst/>
              <a:uLnTx/>
              <a:uFillTx/>
              <a:latin typeface="Open Sans"/>
              <a:ea typeface="Open Sans" panose="020B0606030504020204" pitchFamily="34" charset="0"/>
              <a:cs typeface="Open Sans" panose="020B0606030504020204" pitchFamily="34" charset="0"/>
            </a:endParaRPr>
          </a:p>
          <a:p>
            <a:pPr marL="0" marR="0" lvl="1" indent="0" algn="l" defTabSz="914400" rtl="0" eaLnBrk="0" fontAlgn="auto" latinLnBrk="0" hangingPunct="0">
              <a:lnSpc>
                <a:spcPct val="90000"/>
              </a:lnSpc>
              <a:spcBef>
                <a:spcPts val="300"/>
              </a:spcBef>
              <a:spcAft>
                <a:spcPts val="600"/>
              </a:spcAft>
              <a:buClrTx/>
              <a:buSzPct val="100000"/>
              <a:buFontTx/>
              <a:buNone/>
              <a:tabLst>
                <a:tab pos="1544187" algn="l"/>
              </a:tabLst>
              <a:defRPr/>
            </a:pP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Location: India</a:t>
            </a:r>
          </a:p>
          <a:p>
            <a:pPr marL="0" marR="0" lvl="1" indent="0" algn="l" defTabSz="914400" rtl="0" eaLnBrk="0" fontAlgn="auto" latinLnBrk="0" hangingPunct="0">
              <a:lnSpc>
                <a:spcPct val="90000"/>
              </a:lnSpc>
              <a:spcBef>
                <a:spcPts val="300"/>
              </a:spcBef>
              <a:spcAft>
                <a:spcPts val="600"/>
              </a:spcAft>
              <a:buClrTx/>
              <a:buSzPct val="100000"/>
              <a:buFontTx/>
              <a:buNone/>
              <a:tabLst>
                <a:tab pos="1544187" algn="l"/>
              </a:tabLst>
              <a:defRPr/>
            </a:pP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Planned Start Date: 05-Jan</a:t>
            </a:r>
          </a:p>
        </p:txBody>
      </p:sp>
      <p:sp>
        <p:nvSpPr>
          <p:cNvPr id="16" name="Rectangle 15">
            <a:extLst>
              <a:ext uri="{FF2B5EF4-FFF2-40B4-BE49-F238E27FC236}">
                <a16:creationId xmlns:a16="http://schemas.microsoft.com/office/drawing/2014/main" id="{ACE8BAB1-7E7A-4401-918F-625B905CB105}"/>
              </a:ext>
            </a:extLst>
          </p:cNvPr>
          <p:cNvSpPr/>
          <p:nvPr/>
        </p:nvSpPr>
        <p:spPr>
          <a:xfrm>
            <a:off x="6630955" y="1175835"/>
            <a:ext cx="5116286" cy="3339376"/>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Open Sans"/>
                <a:ea typeface="Open Sans" panose="020B0606030504020204" pitchFamily="34" charset="0"/>
                <a:cs typeface="Open Sans" panose="020B0606030504020204" pitchFamily="34" charset="0"/>
              </a:rPr>
              <a:t>Select Experience</a:t>
            </a:r>
            <a:r>
              <a:rPr kumimoji="0" lang="en-US" sz="1100" b="0" i="0" u="none" strike="noStrike" kern="1200" cap="none" spc="0" normalizeH="0" baseline="0" noProof="0" dirty="0">
                <a:ln>
                  <a:noFill/>
                </a:ln>
                <a:solidFill>
                  <a:srgbClr val="000000"/>
                </a:solidFill>
                <a:effectLst/>
                <a:uLnTx/>
                <a:uFillTx/>
                <a:latin typeface="Open Sans"/>
                <a:ea typeface="Open Sans" panose="020B0606030504020204" pitchFamily="34" charset="0"/>
                <a:cs typeface="Open Sans" panose="020B0606030504020204" pitchFamily="34" charset="0"/>
              </a:rPr>
              <a:t> </a:t>
            </a:r>
            <a:endParaRPr kumimoji="0" lang="en-US" sz="11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Receiving data from Source database in our environment by SSIS , running the jobs in SQL Server and generating the files for downstream , Also generation of Reports from SSRS and performing Report Validation.</a:t>
            </a: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ETL Count job monitoring – Checking if all data is fetched from file , filtered and updated in SQL Server.</a:t>
            </a: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Validating end to end application functionality  according to the requirements.</a:t>
            </a: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API Testing through SOAP UI for all the Operations and functionality</a:t>
            </a: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Report Validation according to the requirement.</a:t>
            </a: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Automating the application using selenium </a:t>
            </a:r>
            <a:r>
              <a:rPr lang="en-US" sz="1000" dirty="0" err="1">
                <a:latin typeface="Open Sans" panose="020B0606030504020204" pitchFamily="34" charset="0"/>
                <a:ea typeface="Open Sans" panose="020B0606030504020204" pitchFamily="34" charset="0"/>
                <a:cs typeface="Open Sans" panose="020B0606030504020204" pitchFamily="34" charset="0"/>
              </a:rPr>
              <a:t>webdriver</a:t>
            </a:r>
            <a:r>
              <a:rPr lang="en-US" sz="1000" dirty="0">
                <a:latin typeface="Open Sans" panose="020B0606030504020204" pitchFamily="34" charset="0"/>
                <a:ea typeface="Open Sans" panose="020B0606030504020204" pitchFamily="34" charset="0"/>
                <a:cs typeface="Open Sans" panose="020B0606030504020204" pitchFamily="34" charset="0"/>
              </a:rPr>
              <a:t> as per the story.</a:t>
            </a:r>
          </a:p>
          <a:p>
            <a:pPr marL="101600" lvl="1" indent="-101600" fontAlgn="ctr">
              <a:spcBef>
                <a:spcPts val="600"/>
              </a:spcBef>
              <a:spcAft>
                <a:spcPts val="600"/>
              </a:spcAft>
              <a:buSzPct val="100000"/>
              <a:buFont typeface="Arial" panose="020B0604020202020204" pitchFamily="34" charset="0"/>
              <a:buChar char="•"/>
              <a:defRPr/>
            </a:pPr>
            <a:r>
              <a:rPr lang="en-US" sz="1000" dirty="0">
                <a:latin typeface="Open Sans" panose="020B0606030504020204" pitchFamily="34" charset="0"/>
                <a:ea typeface="Open Sans" panose="020B0606030504020204" pitchFamily="34" charset="0"/>
                <a:cs typeface="Open Sans" panose="020B0606030504020204" pitchFamily="34" charset="0"/>
              </a:rPr>
              <a:t>Delivering the things with quality and expected results and involved the requirement.</a:t>
            </a:r>
          </a:p>
          <a:p>
            <a:pPr marL="0" lvl="1" fontAlgn="ctr">
              <a:spcBef>
                <a:spcPts val="600"/>
              </a:spcBef>
              <a:spcAft>
                <a:spcPts val="600"/>
              </a:spcAft>
              <a:buSzPct val="100000"/>
              <a:defRPr/>
            </a:pP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BBF2FF48-0B43-483B-9B29-D4619BCFD7A4}"/>
              </a:ext>
            </a:extLst>
          </p:cNvPr>
          <p:cNvSpPr/>
          <p:nvPr/>
        </p:nvSpPr>
        <p:spPr>
          <a:xfrm>
            <a:off x="6630955" y="813936"/>
            <a:ext cx="5116286"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Additional Information</a:t>
            </a:r>
            <a:endPar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8" name="Straight Connector 17">
            <a:extLst>
              <a:ext uri="{FF2B5EF4-FFF2-40B4-BE49-F238E27FC236}">
                <a16:creationId xmlns:a16="http://schemas.microsoft.com/office/drawing/2014/main" id="{DC1E8498-3B54-4282-B0AF-433F48D90917}"/>
              </a:ext>
            </a:extLst>
          </p:cNvPr>
          <p:cNvCxnSpPr>
            <a:cxnSpLocks/>
          </p:cNvCxnSpPr>
          <p:nvPr/>
        </p:nvCxnSpPr>
        <p:spPr>
          <a:xfrm>
            <a:off x="6718041" y="1100657"/>
            <a:ext cx="49079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7F985FC2-9AEA-438D-A9E4-6820A24ACB9A}"/>
              </a:ext>
            </a:extLst>
          </p:cNvPr>
          <p:cNvGraphicFramePr>
            <a:graphicFrameLocks noGrp="1"/>
          </p:cNvGraphicFramePr>
          <p:nvPr>
            <p:extLst>
              <p:ext uri="{D42A27DB-BD31-4B8C-83A1-F6EECF244321}">
                <p14:modId xmlns:p14="http://schemas.microsoft.com/office/powerpoint/2010/main" val="1495467232"/>
              </p:ext>
            </p:extLst>
          </p:nvPr>
        </p:nvGraphicFramePr>
        <p:xfrm>
          <a:off x="444759" y="5461302"/>
          <a:ext cx="5212077" cy="719497"/>
        </p:xfrm>
        <a:graphic>
          <a:graphicData uri="http://schemas.openxmlformats.org/drawingml/2006/table">
            <a:tbl>
              <a:tblPr firstRow="1" firstCol="1" bandRow="1">
                <a:tableStyleId>{5C22544A-7EE6-4342-B048-85BDC9FD1C3A}</a:tableStyleId>
              </a:tblPr>
              <a:tblGrid>
                <a:gridCol w="2651250">
                  <a:extLst>
                    <a:ext uri="{9D8B030D-6E8A-4147-A177-3AD203B41FA5}">
                      <a16:colId xmlns:a16="http://schemas.microsoft.com/office/drawing/2014/main" val="1344141431"/>
                    </a:ext>
                  </a:extLst>
                </a:gridCol>
                <a:gridCol w="2560827">
                  <a:extLst>
                    <a:ext uri="{9D8B030D-6E8A-4147-A177-3AD203B41FA5}">
                      <a16:colId xmlns:a16="http://schemas.microsoft.com/office/drawing/2014/main" val="3526545500"/>
                    </a:ext>
                  </a:extLst>
                </a:gridCol>
              </a:tblGrid>
              <a:tr h="189272">
                <a:tc>
                  <a:txBody>
                    <a:bodyPr/>
                    <a:lstStyle/>
                    <a:p>
                      <a:pPr marL="0" marR="0">
                        <a:lnSpc>
                          <a:spcPct val="107000"/>
                        </a:lnSpc>
                        <a:spcBef>
                          <a:spcPts val="0"/>
                        </a:spcBef>
                        <a:spcAft>
                          <a:spcPts val="0"/>
                        </a:spcAft>
                      </a:pPr>
                      <a:r>
                        <a:rPr lang="en-US" sz="1100" b="0" dirty="0">
                          <a:solidFill>
                            <a:srgbClr val="00B0F0"/>
                          </a:solidFill>
                          <a:effectLst/>
                        </a:rPr>
                        <a:t>Primary Skills</a:t>
                      </a:r>
                      <a:endParaRPr lang="en-US" sz="1100" b="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b="0" dirty="0">
                          <a:solidFill>
                            <a:srgbClr val="00B0F0"/>
                          </a:solidFill>
                          <a:effectLst/>
                        </a:rPr>
                        <a:t>Secondary Skills</a:t>
                      </a:r>
                      <a:endParaRPr lang="en-US" sz="1100" b="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6937115"/>
                  </a:ext>
                </a:extLst>
              </a:tr>
              <a:tr h="360908">
                <a:tc>
                  <a:txBody>
                    <a:bodyPr/>
                    <a:lstStyle/>
                    <a:p>
                      <a:pPr marL="0" marR="0" algn="l">
                        <a:lnSpc>
                          <a:spcPct val="107000"/>
                        </a:lnSpc>
                        <a:spcBef>
                          <a:spcPts val="0"/>
                        </a:spcBef>
                        <a:spcAft>
                          <a:spcPts val="0"/>
                        </a:spcAft>
                      </a:pPr>
                      <a:r>
                        <a:rPr lang="en-US" sz="1100" b="0" dirty="0">
                          <a:solidFill>
                            <a:schemeClr val="tx1"/>
                          </a:solidFill>
                          <a:latin typeface="+mn-lt"/>
                          <a:ea typeface="Open Sans" panose="020B0606030504020204" pitchFamily="34" charset="0"/>
                          <a:cs typeface="Open Sans" panose="020B0606030504020204" pitchFamily="34" charset="0"/>
                        </a:rPr>
                        <a:t>ETL Testing/Business Intelligence Testing /Database Testing</a:t>
                      </a:r>
                      <a:endParaRPr lang="en-US" sz="1100" b="0" kern="12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100" dirty="0">
                          <a:solidFill>
                            <a:schemeClr val="tx1"/>
                          </a:solidFill>
                          <a:latin typeface="+mn-lt"/>
                          <a:ea typeface="Open Sans" panose="020B0606030504020204" pitchFamily="34" charset="0"/>
                          <a:cs typeface="Open Sans" panose="020B0606030504020204" pitchFamily="34" charset="0"/>
                        </a:rPr>
                        <a:t>Automation Selenium </a:t>
                      </a:r>
                      <a:r>
                        <a:rPr lang="en-US" sz="1100" dirty="0" err="1">
                          <a:solidFill>
                            <a:schemeClr val="tx1"/>
                          </a:solidFill>
                          <a:latin typeface="+mn-lt"/>
                          <a:ea typeface="Open Sans" panose="020B0606030504020204" pitchFamily="34" charset="0"/>
                          <a:cs typeface="Open Sans" panose="020B0606030504020204" pitchFamily="34" charset="0"/>
                        </a:rPr>
                        <a:t>Webdriver</a:t>
                      </a:r>
                      <a:r>
                        <a:rPr lang="en-US" sz="1100" dirty="0">
                          <a:solidFill>
                            <a:schemeClr val="tx1"/>
                          </a:solidFill>
                          <a:latin typeface="+mn-lt"/>
                          <a:ea typeface="Open Sans" panose="020B0606030504020204" pitchFamily="34" charset="0"/>
                          <a:cs typeface="Open Sans" panose="020B0606030504020204" pitchFamily="34" charset="0"/>
                        </a:rPr>
                        <a:t> , Eclipse , Basics of Java and API Testing using SOAP UI</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65494"/>
                  </a:ext>
                </a:extLst>
              </a:tr>
            </a:tbl>
          </a:graphicData>
        </a:graphic>
      </p:graphicFrame>
      <p:pic>
        <p:nvPicPr>
          <p:cNvPr id="20" name="Picture 19">
            <a:extLst>
              <a:ext uri="{FF2B5EF4-FFF2-40B4-BE49-F238E27FC236}">
                <a16:creationId xmlns:a16="http://schemas.microsoft.com/office/drawing/2014/main" id="{DE53BACE-4830-41A4-B8F2-6109B51EF55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26768" y="1328292"/>
            <a:ext cx="1002007" cy="1091158"/>
          </a:xfrm>
          <a:prstGeom prst="ellipse">
            <a:avLst/>
          </a:prstGeom>
          <a:ln w="63500" cap="rnd">
            <a:solidFill>
              <a:schemeClr val="accent1">
                <a:lumMod val="40000"/>
                <a:lumOff val="6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294552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1Rsz0XbXSp..ZamK39d2Mw"/>
</p:tagLst>
</file>

<file path=ppt/theme/theme1.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33F0FE"/>
      </a:accent1>
      <a:accent2>
        <a:srgbClr val="FDD301"/>
      </a:accent2>
      <a:accent3>
        <a:srgbClr val="86F200"/>
      </a:accent3>
      <a:accent4>
        <a:srgbClr val="975CA9"/>
      </a:accent4>
      <a:accent5>
        <a:srgbClr val="2AD0DD"/>
      </a:accent5>
      <a:accent6>
        <a:srgbClr val="82A56B"/>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_PresentationGuide_7-26-17" id="{04E2A1E7-E978-3C4E-8595-74BEAAF02015}" vid="{C95EDEA1-D99F-F846-A83A-78234F948B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287</Words>
  <Application>Microsoft Office PowerPoint</Application>
  <PresentationFormat>Widescreen</PresentationFormat>
  <Paragraphs>23</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Chronicle Display Black</vt:lpstr>
      <vt:lpstr>Chronicle Display Roman</vt:lpstr>
      <vt:lpstr>LucidaGrande</vt:lpstr>
      <vt:lpstr>Open Sans</vt:lpstr>
      <vt:lpstr>Segoe UI</vt:lpstr>
      <vt:lpstr>1_Office Theme</vt:lpstr>
      <vt:lpstr>think-cell Slide</vt:lpstr>
      <vt:lpstr>Shruti Sneha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Grover, Nakul</dc:title>
  <dc:creator>Mathew, Vineet</dc:creator>
  <cp:lastModifiedBy>Sneha, Shruti</cp:lastModifiedBy>
  <cp:revision>94</cp:revision>
  <dcterms:created xsi:type="dcterms:W3CDTF">2021-01-08T04:40:25Z</dcterms:created>
  <dcterms:modified xsi:type="dcterms:W3CDTF">2021-09-20T14:29:29Z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2021-09-20T14:29:09Z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b2ac37f4-690d-4509-9169-b6d1e2192d1e</vt:lpwstr>
  </property>
  <property fmtid="{D5CDD505-2E9C-101B-9397-08002B2CF9AE}" pid="8" name="MSIP_Label_ea60d57e-af5b-4752-ac57-3e4f28ca11dc_ContentBits">
    <vt:lpwstr>0</vt:lpwstr>
  </property>
</Properties>
</file>