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B866-1BDA-48AA-B723-AB93391D2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0C63F-6537-4B01-B853-8BD23E1B4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96BDF-1C6E-49BD-AA5E-100CEAFD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7310D-D503-4BF7-9329-EF74A015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BC5DA-D26A-47AF-B6CC-BD843ABF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6738-C4D0-4BB4-A516-29F4B40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00B51-F0AB-4A9E-BE32-A465A127C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FFB62-618B-4CDE-8A96-2C92ED21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FD59-4F9A-4D37-981B-C5FA63D7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AE40-015F-424B-B9F5-2DB851E8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7EED2-9059-4D83-993F-F51D2474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34C14-B9C2-4207-AA77-B59D1C81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7943D-8D06-4519-843E-A3B3FDFA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AC869-6CA2-406C-B429-0E58C861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61FCE-08C8-4A27-857C-E9B0498E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9584-217D-4E9A-ACE6-1C783A1D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61950-4ADA-464C-8A3C-593EDE3D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0C5B0-28EC-4E71-8591-4980B56B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30DC4-C54D-49C6-88AC-C906A573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3534A-991E-4300-AC18-4F3CD96A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2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4A09-1166-44B4-923F-8263A78C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46751-B26F-44D4-B8F0-AAAFC3660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F8A3-FF79-41DA-A5E4-07E67B2A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B65E-ADD1-4E30-85BE-E98F7DC0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40156-24F5-4853-BBA3-CF42864F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9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B848-1875-498F-8214-0F33E0C6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6D01-6829-42DF-9BE9-6B7C7CF13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F907F-B0BE-4627-969A-4DFD91B2A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73A2A-484E-4EA3-B586-FC0FA9AB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D80EE-09BF-4ED5-BC1D-0DB288B5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816B3-8DFF-4969-8E01-6B94291E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2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FAFD-716C-44F2-9728-137E2046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0BE3-F748-4962-8EFC-E6FF5E62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F74DD-5FB2-4325-B260-178C36E30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929BC-5514-49CD-A71A-7694C412F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1BE18-4B2F-4311-8EA3-C4B940980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1B9B3-BFDD-4427-9C21-7AB9C823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207D4-7D65-4DD9-B3A2-7A4E2483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16B19-1463-42C1-9473-32D128FE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4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9661-56F9-4DA8-AA0C-71AADEED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8F717-24CE-4909-8CC2-BADA1D73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5B327-5BB7-45B8-ABC3-801AF15A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3A0E1-A70D-4C14-B9C7-89DA6E7D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12DFD-3999-4D1B-95A5-CA084167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02AC7-10F0-4CA3-B2DB-132C38EE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B5B3-771F-4B57-9A14-CD9AED0B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9EA3-F62E-4AB4-97EE-50A018E9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0B2C-DE9C-455A-A02C-6A3F5447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DCC3F-E6CD-425F-A12B-69A98F9BB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FF0F9-951A-4E1C-BB4E-C9B355AE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4BF24-69A4-48D2-9E15-56B0DD09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1F8F0-3236-4D12-A223-E331BE85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8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9C7D-D1BF-4F74-8CAA-900BBD26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207C5-D42D-430F-B3B2-27366D3AD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538DC-F638-408A-9311-D4A035955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EBEAD-411C-43A7-AE93-92428041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14546-9887-44D1-B5E3-4E9D1CBA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51C5E-2A07-41E1-802E-B49389C2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0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3FBE4-52C4-4518-AADE-F0237F83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733E-2F59-4DB9-A100-B15A3B18D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18D2F-BA4B-49FA-89DB-FF4B019EC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DD5F7-935A-435B-A91D-0D524CDC839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6CD76-4A7C-4D2C-97C1-5FA4A767E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D2565-426B-4A57-9247-4E2A48345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345E-13B9-4E83-A48E-B6EC7A8D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50764B-3361-403D-B092-C3F920513827}"/>
              </a:ext>
            </a:extLst>
          </p:cNvPr>
          <p:cNvSpPr/>
          <p:nvPr/>
        </p:nvSpPr>
        <p:spPr>
          <a:xfrm>
            <a:off x="457200" y="978693"/>
            <a:ext cx="8722311" cy="54199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7037AB5-54E8-48B9-950A-52AF4DC71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7200" y="978693"/>
            <a:ext cx="381000" cy="38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9EFA43-38BC-471C-B385-D21A2450C46F}"/>
              </a:ext>
            </a:extLst>
          </p:cNvPr>
          <p:cNvSpPr txBox="1"/>
          <p:nvPr/>
        </p:nvSpPr>
        <p:spPr>
          <a:xfrm>
            <a:off x="497659" y="116765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33BC8E-1942-41C9-A333-0211FCF395E5}"/>
              </a:ext>
            </a:extLst>
          </p:cNvPr>
          <p:cNvSpPr/>
          <p:nvPr/>
        </p:nvSpPr>
        <p:spPr>
          <a:xfrm>
            <a:off x="1170516" y="1504950"/>
            <a:ext cx="7183371" cy="44958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9668E90-7812-40BA-844C-34F3221CD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0516" y="1513747"/>
            <a:ext cx="433916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C4CB3B-020D-4A36-B863-307FB226E435}"/>
              </a:ext>
            </a:extLst>
          </p:cNvPr>
          <p:cNvSpPr/>
          <p:nvPr/>
        </p:nvSpPr>
        <p:spPr>
          <a:xfrm>
            <a:off x="5734871" y="2107600"/>
            <a:ext cx="1999714" cy="150494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6282A48-1BC9-484B-A968-E4D815C43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0593" y="2107600"/>
            <a:ext cx="310998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8167F6-716E-40AC-95F1-ACE5B2358FBF}"/>
              </a:ext>
            </a:extLst>
          </p:cNvPr>
          <p:cNvSpPr/>
          <p:nvPr/>
        </p:nvSpPr>
        <p:spPr>
          <a:xfrm>
            <a:off x="2093781" y="2117278"/>
            <a:ext cx="1866733" cy="150495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3422C68-6980-440F-B14F-BB28E742B8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1644" y="2118572"/>
            <a:ext cx="377027" cy="3770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879AE7-46D7-4799-98F3-6F8041ABC27A}"/>
              </a:ext>
            </a:extLst>
          </p:cNvPr>
          <p:cNvSpPr/>
          <p:nvPr/>
        </p:nvSpPr>
        <p:spPr>
          <a:xfrm>
            <a:off x="1960246" y="3848100"/>
            <a:ext cx="2125046" cy="150495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3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71A9593-632E-44CA-B1F4-1A4D570C71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5008" y="3849689"/>
            <a:ext cx="372264" cy="3722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0F3D3B5-8D99-4F99-A09E-B9006E243515}"/>
              </a:ext>
            </a:extLst>
          </p:cNvPr>
          <p:cNvSpPr/>
          <p:nvPr/>
        </p:nvSpPr>
        <p:spPr>
          <a:xfrm>
            <a:off x="5758745" y="3877289"/>
            <a:ext cx="2091481" cy="150495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4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ED41DD6-DB3F-4BCB-A360-77C3B8D529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34618" y="3896471"/>
            <a:ext cx="372264" cy="3722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91C871-963A-40C2-B685-630100C4FAAD}"/>
              </a:ext>
            </a:extLst>
          </p:cNvPr>
          <p:cNvSpPr/>
          <p:nvPr/>
        </p:nvSpPr>
        <p:spPr>
          <a:xfrm>
            <a:off x="2433406" y="4129200"/>
            <a:ext cx="5301179" cy="10511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A3F92041-EA3F-4F5E-A3C6-8C7156C4B3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6651" y="4129200"/>
            <a:ext cx="437471" cy="318975"/>
          </a:xfrm>
          <a:prstGeom prst="rect">
            <a:avLst/>
          </a:prstGeom>
        </p:spPr>
      </p:pic>
      <p:pic>
        <p:nvPicPr>
          <p:cNvPr id="21" name="Graphic 62">
            <a:extLst>
              <a:ext uri="{FF2B5EF4-FFF2-40B4-BE49-F238E27FC236}">
                <a16:creationId xmlns:a16="http://schemas.microsoft.com/office/drawing/2014/main" id="{96E9FF6E-912D-4988-9115-7B1A43AB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084" y="42361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6">
            <a:extLst>
              <a:ext uri="{FF2B5EF4-FFF2-40B4-BE49-F238E27FC236}">
                <a16:creationId xmlns:a16="http://schemas.microsoft.com/office/drawing/2014/main" id="{AEA4488B-440E-4A26-A023-61B596C9E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499" y="468792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23" name="Graphic 62">
            <a:extLst>
              <a:ext uri="{FF2B5EF4-FFF2-40B4-BE49-F238E27FC236}">
                <a16:creationId xmlns:a16="http://schemas.microsoft.com/office/drawing/2014/main" id="{5D7324DA-20AE-4B73-A24B-F21AB936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487" y="42999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6">
            <a:extLst>
              <a:ext uri="{FF2B5EF4-FFF2-40B4-BE49-F238E27FC236}">
                <a16:creationId xmlns:a16="http://schemas.microsoft.com/office/drawing/2014/main" id="{1DEB6AF8-CC56-4767-BA86-B789FD967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902" y="475171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25" name="Graphic 60">
            <a:extLst>
              <a:ext uri="{FF2B5EF4-FFF2-40B4-BE49-F238E27FC236}">
                <a16:creationId xmlns:a16="http://schemas.microsoft.com/office/drawing/2014/main" id="{42B559BB-B39A-4A10-9463-D04E17FBE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173" y="2641398"/>
            <a:ext cx="37319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C9083340-7C9D-47F1-B355-71A25B5E1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983" y="3096317"/>
            <a:ext cx="91060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63032B73-4D0A-474B-B7F4-FB1F953FE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029" y="1633137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A6E65A45-37D8-440F-A359-068E3FE1C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40" y="1251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9">
            <a:extLst>
              <a:ext uri="{FF2B5EF4-FFF2-40B4-BE49-F238E27FC236}">
                <a16:creationId xmlns:a16="http://schemas.microsoft.com/office/drawing/2014/main" id="{319E7FC1-39CE-4309-AA81-85A672516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3588331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0" name="Graphic 8">
            <a:extLst>
              <a:ext uri="{FF2B5EF4-FFF2-40B4-BE49-F238E27FC236}">
                <a16:creationId xmlns:a16="http://schemas.microsoft.com/office/drawing/2014/main" id="{52A369E6-B2BD-48B4-B4F6-481DEE11B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31" y="31136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ECCB6C-986E-4545-AA6C-7D6EBBFFBE55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3407267" y="3342269"/>
            <a:ext cx="1393564" cy="108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247AE5-50D0-41D9-B9E8-C7F850BB31E9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>
            <a:off x="5258031" y="3342269"/>
            <a:ext cx="1419456" cy="118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DAD25-CA51-47F6-8E32-F62D03953052}"/>
              </a:ext>
            </a:extLst>
          </p:cNvPr>
          <p:cNvSpPr/>
          <p:nvPr/>
        </p:nvSpPr>
        <p:spPr>
          <a:xfrm>
            <a:off x="1873187" y="1589032"/>
            <a:ext cx="2455293" cy="423176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– Us-East-1a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795820-1EC7-42B7-89DE-F558E33D4C48}"/>
              </a:ext>
            </a:extLst>
          </p:cNvPr>
          <p:cNvSpPr/>
          <p:nvPr/>
        </p:nvSpPr>
        <p:spPr>
          <a:xfrm>
            <a:off x="5542355" y="1591985"/>
            <a:ext cx="2416760" cy="423176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– Us-East-1b</a:t>
            </a:r>
          </a:p>
        </p:txBody>
      </p:sp>
      <p:pic>
        <p:nvPicPr>
          <p:cNvPr id="44" name="Graphic 12">
            <a:extLst>
              <a:ext uri="{FF2B5EF4-FFF2-40B4-BE49-F238E27FC236}">
                <a16:creationId xmlns:a16="http://schemas.microsoft.com/office/drawing/2014/main" id="{D4C9693B-08D2-49CE-BFF7-1C26F2BA8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09" y="2156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29">
            <a:extLst>
              <a:ext uri="{FF2B5EF4-FFF2-40B4-BE49-F238E27FC236}">
                <a16:creationId xmlns:a16="http://schemas.microsoft.com/office/drawing/2014/main" id="{C65CEE16-8F24-40B5-888D-7A1E893E8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384" y="74428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759896-B43D-45FF-AAF4-389C17E82235}"/>
              </a:ext>
            </a:extLst>
          </p:cNvPr>
          <p:cNvCxnSpPr>
            <a:cxnSpLocks/>
            <a:stCxn id="44" idx="3"/>
            <a:endCxn id="30" idx="0"/>
          </p:cNvCxnSpPr>
          <p:nvPr/>
        </p:nvCxnSpPr>
        <p:spPr>
          <a:xfrm>
            <a:off x="1667909" y="450597"/>
            <a:ext cx="3361522" cy="2663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55">
            <a:extLst>
              <a:ext uri="{FF2B5EF4-FFF2-40B4-BE49-F238E27FC236}">
                <a16:creationId xmlns:a16="http://schemas.microsoft.com/office/drawing/2014/main" id="{07C11CFD-7638-4D62-9AE8-706B2B31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608" y="149439"/>
            <a:ext cx="4580004" cy="492118"/>
          </a:xfrm>
        </p:spPr>
        <p:txBody>
          <a:bodyPr>
            <a:normAutofit/>
          </a:bodyPr>
          <a:lstStyle/>
          <a:p>
            <a:r>
              <a:rPr lang="en-US" sz="1400" dirty="0" err="1"/>
              <a:t>Coalfire</a:t>
            </a:r>
            <a:r>
              <a:rPr lang="en-US" sz="1400" dirty="0"/>
              <a:t> Tech challenge Diagram </a:t>
            </a:r>
          </a:p>
        </p:txBody>
      </p:sp>
      <p:pic>
        <p:nvPicPr>
          <p:cNvPr id="57" name="Graphic 8">
            <a:extLst>
              <a:ext uri="{FF2B5EF4-FFF2-40B4-BE49-F238E27FC236}">
                <a16:creationId xmlns:a16="http://schemas.microsoft.com/office/drawing/2014/main" id="{58FF87F9-D8B7-4DFD-A40D-ADE50CAD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09" y="2722314"/>
            <a:ext cx="300083" cy="30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9">
            <a:extLst>
              <a:ext uri="{FF2B5EF4-FFF2-40B4-BE49-F238E27FC236}">
                <a16:creationId xmlns:a16="http://schemas.microsoft.com/office/drawing/2014/main" id="{874231B5-A391-4E62-8794-84EEF9200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92" y="2983208"/>
            <a:ext cx="8821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4A07A4C-78D0-451D-B027-B272D70AE7E4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753652" y="3567983"/>
            <a:ext cx="1196318" cy="1032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E6AF1D9-5D2F-43EB-A67A-AADBFB16191A}"/>
              </a:ext>
            </a:extLst>
          </p:cNvPr>
          <p:cNvCxnSpPr>
            <a:cxnSpLocks/>
            <a:stCxn id="17" idx="2"/>
            <a:endCxn id="58" idx="1"/>
          </p:cNvCxnSpPr>
          <p:nvPr/>
        </p:nvCxnSpPr>
        <p:spPr>
          <a:xfrm rot="5400000" flipH="1">
            <a:off x="2505217" y="1082971"/>
            <a:ext cx="2106643" cy="6491894"/>
          </a:xfrm>
          <a:prstGeom prst="bentConnector4">
            <a:avLst>
              <a:gd name="adj1" fmla="val -10851"/>
              <a:gd name="adj2" fmla="val 1035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17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Coalfire Tech challenge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 Akonawe</dc:creator>
  <cp:lastModifiedBy>Eme Akonawe</cp:lastModifiedBy>
  <cp:revision>7</cp:revision>
  <dcterms:created xsi:type="dcterms:W3CDTF">2022-12-19T11:38:54Z</dcterms:created>
  <dcterms:modified xsi:type="dcterms:W3CDTF">2022-12-19T12:21:01Z</dcterms:modified>
</cp:coreProperties>
</file>