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0" r:id="rId7"/>
    <p:sldId id="268" r:id="rId8"/>
    <p:sldId id="269" r:id="rId9"/>
    <p:sldId id="271" r:id="rId10"/>
    <p:sldId id="272" r:id="rId11"/>
    <p:sldId id="275" r:id="rId12"/>
    <p:sldId id="273" r:id="rId13"/>
    <p:sldId id="274" r:id="rId14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DAD9-5B5F-48AD-AD05-700331C6D2C2}" type="datetimeFigureOut">
              <a:rPr lang="lt-LT" smtClean="0"/>
              <a:pPr/>
              <a:t>2013.02.07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483B-01C8-4551-A80C-82A7B40D7511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1" y="38844"/>
            <a:ext cx="9002713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437112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  <a:cs typeface="Arial" pitchFamily="34" charset="0"/>
              </a:rPr>
              <a:t>WEB </a:t>
            </a:r>
            <a:r>
              <a:rPr lang="en-US" sz="6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  <a:cs typeface="Arial" pitchFamily="34" charset="0"/>
              </a:rPr>
              <a:t>projekt</a:t>
            </a:r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  <a:cs typeface="Arial" pitchFamily="34" charset="0"/>
              </a:rPr>
              <a:t>ų </a:t>
            </a:r>
            <a:r>
              <a:rPr lang="lt-LT" sz="6700" b="1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  <a:cs typeface="Arial" pitchFamily="34" charset="0"/>
              </a:rPr>
              <a:t/>
            </a:r>
            <a:br>
              <a:rPr lang="lt-LT" sz="6700" b="1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  <a:cs typeface="Arial" pitchFamily="34" charset="0"/>
              </a:rPr>
            </a:br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  <a:cs typeface="Arial" pitchFamily="34" charset="0"/>
              </a:rPr>
              <a:t>gamybos etapų eiliškumas</a:t>
            </a:r>
            <a:endParaRPr lang="lt-LT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photo-dictionary.com/photofiles/list/5227/6874balance_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53319"/>
            <a:ext cx="7339575" cy="55046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palyginkime</a:t>
            </a:r>
            <a: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b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TRUKMĘ</a:t>
            </a:r>
            <a:endParaRPr lang="lt-LT" sz="6700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96136" y="3789040"/>
            <a:ext cx="2664296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Rectangle 14"/>
          <p:cNvSpPr/>
          <p:nvPr/>
        </p:nvSpPr>
        <p:spPr>
          <a:xfrm>
            <a:off x="5796136" y="3429000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PSD</a:t>
            </a:r>
            <a:endParaRPr lang="lt-LT" dirty="0"/>
          </a:p>
        </p:txBody>
      </p:sp>
      <p:sp>
        <p:nvSpPr>
          <p:cNvPr id="16" name="Rectangle 15"/>
          <p:cNvSpPr/>
          <p:nvPr/>
        </p:nvSpPr>
        <p:spPr>
          <a:xfrm>
            <a:off x="7092280" y="3140968"/>
            <a:ext cx="122413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HTML</a:t>
            </a:r>
            <a:endParaRPr lang="lt-LT" dirty="0"/>
          </a:p>
        </p:txBody>
      </p:sp>
      <p:sp>
        <p:nvSpPr>
          <p:cNvPr id="17" name="Rectangle 16"/>
          <p:cNvSpPr/>
          <p:nvPr/>
        </p:nvSpPr>
        <p:spPr>
          <a:xfrm>
            <a:off x="5796136" y="3140968"/>
            <a:ext cx="12241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PHP</a:t>
            </a:r>
            <a:endParaRPr lang="lt-LT" dirty="0"/>
          </a:p>
        </p:txBody>
      </p:sp>
      <p:sp>
        <p:nvSpPr>
          <p:cNvPr id="18" name="Right Arrow 17"/>
          <p:cNvSpPr/>
          <p:nvPr/>
        </p:nvSpPr>
        <p:spPr>
          <a:xfrm>
            <a:off x="323528" y="4437112"/>
            <a:ext cx="4248472" cy="2160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9" name="Rectangle 18"/>
          <p:cNvSpPr/>
          <p:nvPr/>
        </p:nvSpPr>
        <p:spPr>
          <a:xfrm>
            <a:off x="323528" y="4077072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PSD</a:t>
            </a:r>
            <a:endParaRPr lang="lt-LT" dirty="0"/>
          </a:p>
        </p:txBody>
      </p:sp>
      <p:sp>
        <p:nvSpPr>
          <p:cNvPr id="20" name="Rectangle 19"/>
          <p:cNvSpPr/>
          <p:nvPr/>
        </p:nvSpPr>
        <p:spPr>
          <a:xfrm>
            <a:off x="1619672" y="4077072"/>
            <a:ext cx="122413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HTML</a:t>
            </a:r>
            <a:endParaRPr lang="lt-LT" dirty="0"/>
          </a:p>
        </p:txBody>
      </p:sp>
      <p:sp>
        <p:nvSpPr>
          <p:cNvPr id="21" name="Rectangle 20"/>
          <p:cNvSpPr/>
          <p:nvPr/>
        </p:nvSpPr>
        <p:spPr>
          <a:xfrm>
            <a:off x="2915816" y="4077072"/>
            <a:ext cx="12241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PHP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photo-dictionary.com/photofiles/list/5227/6874balance_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53319"/>
            <a:ext cx="7339575" cy="55046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TURINIO</a:t>
            </a:r>
            <a:b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sz="6600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sukėlimas</a:t>
            </a:r>
            <a:endParaRPr lang="lt-LT" sz="6700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96136" y="3789040"/>
            <a:ext cx="2664296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5" name="Rectangle 14"/>
          <p:cNvSpPr/>
          <p:nvPr/>
        </p:nvSpPr>
        <p:spPr>
          <a:xfrm>
            <a:off x="5796136" y="3429000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PSD</a:t>
            </a:r>
            <a:endParaRPr lang="lt-LT" dirty="0"/>
          </a:p>
        </p:txBody>
      </p:sp>
      <p:sp>
        <p:nvSpPr>
          <p:cNvPr id="16" name="Rectangle 15"/>
          <p:cNvSpPr/>
          <p:nvPr/>
        </p:nvSpPr>
        <p:spPr>
          <a:xfrm>
            <a:off x="7092280" y="3140968"/>
            <a:ext cx="122413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HTML</a:t>
            </a:r>
            <a:endParaRPr lang="lt-LT" dirty="0"/>
          </a:p>
        </p:txBody>
      </p:sp>
      <p:sp>
        <p:nvSpPr>
          <p:cNvPr id="17" name="Rectangle 16"/>
          <p:cNvSpPr/>
          <p:nvPr/>
        </p:nvSpPr>
        <p:spPr>
          <a:xfrm>
            <a:off x="5796136" y="3140968"/>
            <a:ext cx="12241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PHP</a:t>
            </a:r>
            <a:endParaRPr lang="lt-LT" dirty="0"/>
          </a:p>
        </p:txBody>
      </p:sp>
      <p:sp>
        <p:nvSpPr>
          <p:cNvPr id="18" name="Right Arrow 17"/>
          <p:cNvSpPr/>
          <p:nvPr/>
        </p:nvSpPr>
        <p:spPr>
          <a:xfrm>
            <a:off x="323528" y="4437112"/>
            <a:ext cx="5256584" cy="25263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9" name="Rectangle 18"/>
          <p:cNvSpPr/>
          <p:nvPr/>
        </p:nvSpPr>
        <p:spPr>
          <a:xfrm>
            <a:off x="323528" y="4077072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PSD</a:t>
            </a:r>
            <a:endParaRPr lang="lt-LT" dirty="0"/>
          </a:p>
        </p:txBody>
      </p:sp>
      <p:sp>
        <p:nvSpPr>
          <p:cNvPr id="20" name="Rectangle 19"/>
          <p:cNvSpPr/>
          <p:nvPr/>
        </p:nvSpPr>
        <p:spPr>
          <a:xfrm>
            <a:off x="1619672" y="4077072"/>
            <a:ext cx="122413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HTML</a:t>
            </a:r>
            <a:endParaRPr lang="lt-LT" dirty="0"/>
          </a:p>
        </p:txBody>
      </p:sp>
      <p:sp>
        <p:nvSpPr>
          <p:cNvPr id="21" name="Rectangle 20"/>
          <p:cNvSpPr/>
          <p:nvPr/>
        </p:nvSpPr>
        <p:spPr>
          <a:xfrm>
            <a:off x="2915816" y="4077072"/>
            <a:ext cx="12241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PHP</a:t>
            </a:r>
            <a:endParaRPr lang="lt-LT" dirty="0"/>
          </a:p>
        </p:txBody>
      </p:sp>
      <p:sp>
        <p:nvSpPr>
          <p:cNvPr id="13" name="Rectangle 12"/>
          <p:cNvSpPr/>
          <p:nvPr/>
        </p:nvSpPr>
        <p:spPr>
          <a:xfrm>
            <a:off x="4211960" y="4077072"/>
            <a:ext cx="1224136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22" name="Rectangle 21"/>
          <p:cNvSpPr/>
          <p:nvPr/>
        </p:nvSpPr>
        <p:spPr>
          <a:xfrm>
            <a:off x="7092280" y="3429000"/>
            <a:ext cx="1224136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Turinys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3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http://www.photo-dictionary.com/photofiles/list/7382/9910boxing_r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96344" cy="232225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Detalesnis</a:t>
            </a:r>
            <a: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b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PALYGINIMAS</a:t>
            </a:r>
            <a:endParaRPr lang="lt-LT" sz="6700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9795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Tradicinis. </a:t>
            </a:r>
            <a: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NUOSEKLUS</a:t>
            </a:r>
            <a:endParaRPr lang="lt-LT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4008" y="19795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Kitoks. </a:t>
            </a:r>
            <a: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LYGIAGRETUS</a:t>
            </a:r>
            <a:endParaRPr lang="lt-LT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2348880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lt-LT" dirty="0" smtClean="0"/>
              <a:t> </a:t>
            </a:r>
            <a:r>
              <a:rPr lang="lt-LT" b="1" dirty="0" smtClean="0">
                <a:solidFill>
                  <a:srgbClr val="C00000"/>
                </a:solidFill>
              </a:rPr>
              <a:t>Ilgėja bendra projekto trukmė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rgbClr val="00B050"/>
                </a:solidFill>
              </a:rPr>
              <a:t> </a:t>
            </a:r>
            <a:r>
              <a:rPr lang="lt-LT" dirty="0" err="1" smtClean="0">
                <a:solidFill>
                  <a:srgbClr val="00B050"/>
                </a:solidFill>
              </a:rPr>
              <a:t>Papra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lt-LT" dirty="0" err="1" smtClean="0">
                <a:solidFill>
                  <a:srgbClr val="00B050"/>
                </a:solidFill>
              </a:rPr>
              <a:t>čiau</a:t>
            </a:r>
            <a:r>
              <a:rPr lang="lt-LT" dirty="0" smtClean="0">
                <a:solidFill>
                  <a:srgbClr val="00B050"/>
                </a:solidFill>
              </a:rPr>
              <a:t> dirbti su </a:t>
            </a:r>
            <a:r>
              <a:rPr lang="lt-LT" dirty="0" err="1" smtClean="0">
                <a:solidFill>
                  <a:srgbClr val="00B050"/>
                </a:solidFill>
              </a:rPr>
              <a:t>trečiom</a:t>
            </a:r>
            <a:r>
              <a:rPr lang="lt-LT" dirty="0" smtClean="0">
                <a:solidFill>
                  <a:srgbClr val="00B050"/>
                </a:solidFill>
              </a:rPr>
              <a:t> šalim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rgbClr val="00B050"/>
                </a:solidFill>
              </a:rPr>
              <a:t> Nereikia, kad </a:t>
            </a:r>
            <a:r>
              <a:rPr lang="lt-LT" dirty="0" err="1" smtClean="0">
                <a:solidFill>
                  <a:srgbClr val="00B050"/>
                </a:solidFill>
              </a:rPr>
              <a:t>HTMLeris</a:t>
            </a:r>
            <a:r>
              <a:rPr lang="lt-LT" dirty="0" smtClean="0">
                <a:solidFill>
                  <a:srgbClr val="00B050"/>
                </a:solidFill>
              </a:rPr>
              <a:t> suvoktų failų struktūrą</a:t>
            </a:r>
            <a:endParaRPr lang="lt-LT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chemeClr val="accent2"/>
                </a:solidFill>
              </a:rPr>
              <a:t> </a:t>
            </a:r>
            <a:r>
              <a:rPr lang="lt-LT" dirty="0" err="1" smtClean="0">
                <a:solidFill>
                  <a:schemeClr val="accent2"/>
                </a:solidFill>
              </a:rPr>
              <a:t>HTMLo</a:t>
            </a:r>
            <a:r>
              <a:rPr lang="lt-LT" dirty="0" smtClean="0">
                <a:solidFill>
                  <a:schemeClr val="accent2"/>
                </a:solidFill>
              </a:rPr>
              <a:t> darymo metu reikia susivedinėti turinį iš PSD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chemeClr val="accent2"/>
                </a:solidFill>
              </a:rPr>
              <a:t> </a:t>
            </a:r>
            <a:r>
              <a:rPr lang="lt-LT" dirty="0" err="1" smtClean="0">
                <a:solidFill>
                  <a:schemeClr val="accent2"/>
                </a:solidFill>
              </a:rPr>
              <a:t>HTMLeris</a:t>
            </a:r>
            <a:r>
              <a:rPr lang="lt-LT" dirty="0" smtClean="0">
                <a:solidFill>
                  <a:schemeClr val="accent2"/>
                </a:solidFill>
              </a:rPr>
              <a:t> „verkšlena“, kad čia </a:t>
            </a:r>
            <a:r>
              <a:rPr lang="lt-LT" dirty="0" err="1" smtClean="0">
                <a:solidFill>
                  <a:schemeClr val="accent2"/>
                </a:solidFill>
              </a:rPr>
              <a:t>programeriai</a:t>
            </a:r>
            <a:r>
              <a:rPr lang="lt-LT" dirty="0" smtClean="0">
                <a:solidFill>
                  <a:schemeClr val="accent2"/>
                </a:solidFill>
              </a:rPr>
              <a:t> „nugriovė“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chemeClr val="accent2"/>
                </a:solidFill>
              </a:rPr>
              <a:t> Vėlai pamatoma, kad trūksta dizainų</a:t>
            </a:r>
            <a:endParaRPr lang="lt-LT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6016" y="2276872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rgbClr val="00B050"/>
                </a:solidFill>
              </a:rPr>
              <a:t> </a:t>
            </a:r>
            <a:r>
              <a:rPr lang="lt-LT" b="1" dirty="0" smtClean="0">
                <a:solidFill>
                  <a:srgbClr val="00B050"/>
                </a:solidFill>
              </a:rPr>
              <a:t>Trumpėja bendra projekto trukmė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rgbClr val="00B050"/>
                </a:solidFill>
              </a:rPr>
              <a:t> </a:t>
            </a:r>
            <a:r>
              <a:rPr lang="lt-LT" dirty="0" smtClean="0">
                <a:solidFill>
                  <a:schemeClr val="accent2"/>
                </a:solidFill>
              </a:rPr>
              <a:t>Sudėtinga dirbti su </a:t>
            </a:r>
            <a:r>
              <a:rPr lang="lt-LT" dirty="0" err="1" smtClean="0">
                <a:solidFill>
                  <a:schemeClr val="accent2"/>
                </a:solidFill>
              </a:rPr>
              <a:t>trečiom</a:t>
            </a:r>
            <a:r>
              <a:rPr lang="lt-LT" dirty="0" smtClean="0">
                <a:solidFill>
                  <a:schemeClr val="accent2"/>
                </a:solidFill>
              </a:rPr>
              <a:t> šalim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rgbClr val="00B050"/>
                </a:solidFill>
              </a:rPr>
              <a:t> Dar neturint </a:t>
            </a:r>
            <a:r>
              <a:rPr lang="lt-LT" dirty="0" err="1" smtClean="0">
                <a:solidFill>
                  <a:srgbClr val="00B050"/>
                </a:solidFill>
              </a:rPr>
              <a:t>HTMLo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lt-LT" dirty="0" smtClean="0">
                <a:solidFill>
                  <a:srgbClr val="00B050"/>
                </a:solidFill>
              </a:rPr>
              <a:t> galima dėti turinį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rgbClr val="00B050"/>
                </a:solidFill>
              </a:rPr>
              <a:t> </a:t>
            </a:r>
            <a:r>
              <a:rPr lang="lt-LT" dirty="0" err="1" smtClean="0">
                <a:solidFill>
                  <a:srgbClr val="00B050"/>
                </a:solidFill>
              </a:rPr>
              <a:t>HTMLeris</a:t>
            </a:r>
            <a:r>
              <a:rPr lang="lt-LT" dirty="0" smtClean="0">
                <a:solidFill>
                  <a:srgbClr val="00B050"/>
                </a:solidFill>
              </a:rPr>
              <a:t> dirba su realiu turiniu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chemeClr val="accent2"/>
                </a:solidFill>
              </a:rPr>
              <a:t> </a:t>
            </a:r>
            <a:r>
              <a:rPr lang="lt-LT" dirty="0" err="1" smtClean="0">
                <a:solidFill>
                  <a:schemeClr val="accent2"/>
                </a:solidFill>
              </a:rPr>
              <a:t>PHPeriui</a:t>
            </a:r>
            <a:r>
              <a:rPr lang="lt-LT" dirty="0" smtClean="0">
                <a:solidFill>
                  <a:schemeClr val="accent2"/>
                </a:solidFill>
              </a:rPr>
              <a:t> reikia kažkiek parašyti </a:t>
            </a:r>
            <a:r>
              <a:rPr lang="lt-LT" dirty="0" err="1" smtClean="0">
                <a:solidFill>
                  <a:schemeClr val="accent2"/>
                </a:solidFill>
              </a:rPr>
              <a:t>HTMLo</a:t>
            </a:r>
            <a:r>
              <a:rPr lang="lt-LT" dirty="0" smtClean="0">
                <a:solidFill>
                  <a:schemeClr val="accent2"/>
                </a:solidFill>
              </a:rPr>
              <a:t>, kuris vėliau nebūna naudojamas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chemeClr val="accent2"/>
                </a:solidFill>
              </a:rPr>
              <a:t> </a:t>
            </a:r>
            <a:r>
              <a:rPr lang="lt-LT" dirty="0" err="1" smtClean="0">
                <a:solidFill>
                  <a:schemeClr val="accent2"/>
                </a:solidFill>
              </a:rPr>
              <a:t>HTMLeris</a:t>
            </a:r>
            <a:r>
              <a:rPr lang="lt-LT" dirty="0" smtClean="0">
                <a:solidFill>
                  <a:schemeClr val="accent2"/>
                </a:solidFill>
              </a:rPr>
              <a:t> turi žinoti failų struktūrą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rgbClr val="00B050"/>
                </a:solidFill>
              </a:rPr>
              <a:t> Išvengiam vieno testavimo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etapo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err="1" smtClean="0">
                <a:solidFill>
                  <a:srgbClr val="00B050"/>
                </a:solidFill>
              </a:rPr>
              <a:t>HTMLo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lt-LT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rgbClr val="00B050"/>
                </a:solidFill>
              </a:rPr>
              <a:t> Išvengiam nuobodžių „užvilkimo“ darbų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rgbClr val="00B050"/>
                </a:solidFill>
              </a:rPr>
              <a:t> </a:t>
            </a:r>
            <a:r>
              <a:rPr lang="lt-LT" dirty="0" err="1" smtClean="0">
                <a:solidFill>
                  <a:srgbClr val="00B050"/>
                </a:solidFill>
              </a:rPr>
              <a:t>HTMLeris</a:t>
            </a:r>
            <a:r>
              <a:rPr lang="lt-LT" dirty="0" smtClean="0">
                <a:solidFill>
                  <a:srgbClr val="00B050"/>
                </a:solidFill>
              </a:rPr>
              <a:t> tampa pirminiu testuotoju</a:t>
            </a:r>
          </a:p>
          <a:p>
            <a:pPr>
              <a:buFont typeface="Arial" pitchFamily="34" charset="0"/>
              <a:buChar char="•"/>
            </a:pPr>
            <a:r>
              <a:rPr lang="lt-LT" dirty="0" smtClean="0">
                <a:solidFill>
                  <a:schemeClr val="accent2"/>
                </a:solidFill>
              </a:rPr>
              <a:t> </a:t>
            </a:r>
            <a:r>
              <a:rPr lang="lt-LT" dirty="0" err="1" smtClean="0">
                <a:solidFill>
                  <a:schemeClr val="accent2"/>
                </a:solidFill>
              </a:rPr>
              <a:t>HTMLeris</a:t>
            </a:r>
            <a:r>
              <a:rPr lang="lt-LT" dirty="0" smtClean="0">
                <a:solidFill>
                  <a:schemeClr val="accent2"/>
                </a:solidFill>
              </a:rPr>
              <a:t> turi mokėti JS</a:t>
            </a:r>
            <a:endParaRPr lang="lt-LT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PABAIGA</a:t>
            </a:r>
            <a:b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 klausimai?</a:t>
            </a:r>
            <a:endParaRPr lang="lt-LT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pic>
        <p:nvPicPr>
          <p:cNvPr id="31748" name="Picture 4" descr="http://www.dignol.com/images/2011/10/answers-your-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7178644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564904"/>
            <a:ext cx="2592288" cy="97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570186"/>
          </a:xfrm>
        </p:spPr>
        <p:txBody>
          <a:bodyPr>
            <a:normAutofit fontScale="90000"/>
          </a:bodyPr>
          <a:lstStyle/>
          <a:p>
            <a:pPr algn="r"/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Susipažinkime.</a:t>
            </a:r>
            <a:r>
              <a:rPr lang="lt-LT" dirty="0" smtClean="0">
                <a:latin typeface="Franklin Gothic Medium Cond" pitchFamily="34" charset="0"/>
              </a:rPr>
              <a:t> </a:t>
            </a:r>
            <a:br>
              <a:rPr lang="lt-LT" dirty="0" smtClean="0">
                <a:latin typeface="Franklin Gothic Medium Cond" pitchFamily="34" charset="0"/>
              </a:rPr>
            </a:br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Liudas MARKEVIČIUS</a:t>
            </a:r>
            <a:b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liumis</a:t>
            </a:r>
            <a:endParaRPr lang="lt-LT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3610744" cy="892696"/>
          </a:xfrm>
        </p:spPr>
        <p:txBody>
          <a:bodyPr/>
          <a:lstStyle/>
          <a:p>
            <a:pPr>
              <a:buNone/>
            </a:pPr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Gamybos vado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va</a:t>
            </a:r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@</a:t>
            </a:r>
            <a:endParaRPr lang="lt-LT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9219" name="AutoShape 3" descr="data:image/jpeg;base64,/9j/4AAQSkZJRgABAQAAAQABAAD/2wCEAAkGBhQSERUQEhISFBAWExgaFRgYFxgfFRYYFBcWFxgSHhccHSceGBslGhoXIC8iIyctLDgtFR4xNzAqNScrLCkBCQoKDgwOGg8PGi8kHyQsMiwyNSotLS8uLzQsMC0wLCwtLyopLDQpLCkvNSouLSwqKSotLDIvKSwsKSwqLDUsLP/AABEIAHkBQQMBIgACEQEDEQH/xAAcAAEAAgMBAQEAAAAAAAAAAAAABQYDBAcCAQj/xABJEAACAgEBBQUGAgYDDgcAAAABAgADEQQFBhIhMQcTQVFhIjJScYGRFEIjM3KCobFT0fAIFSQlQ2JzkqKys8HC4RYXNDVjdIP/xAAZAQEAAwEBAAAAAAAAAAAAAAAAAQIDBAX/xAAvEQACAgEDAwIFAwQDAAAAAAAAAQIDEQQhMRJBUWFxE4GRocEy0eEiUrHwBSMz/9oADAMBAAIRAxEAPwDuMREAREQBERAEREAREQBERAEREAREQBERAEREAREQBERAEREAREQBESI129ukpPDZqag3iOLJH0XOJDaXJpCudjxBNv0WSXiVqrtE0bWJUljMzsFXCNjLHAySOQkhtjeejSsiWsQ7glQqsxwOpwo5D+oyOpeTV6S9SUXB5fCwyViQOm350TnA1NYP+dlf94AScrsDAMpBBGQQcgjzzJTT4M7KbKv1xa91g9RESTIREQBERAEREAREQBERAEREAREQBERAEREAREQBERAEREAREQBERAEREAREw6vVpUjWWMFRRliegEEpNvCMpMwUa5bEL1Mtg9oDhYYLKSCufmJT077azE8T0bNBwAOVmox1OfBf7cz0hduaLVbItN2kJ/BOQSp9pFPThYdR6Ny8s8pk7Mb42PWq/wCOjN/Cc0rPHb2b/u9F7clhs3Lv1Tl9dqn4D/kaSVrA+HJ977Z9ZMaDc7R0gcGmqyPFl4j88tma25++Ka5Dy4L0A40z5/mU+KyxSYqL3Rjqb9VXJ02Nxx2Wy+3PuVXtFdq9AWr5cFlR5dBw2KRy/a4Z93W1aa1xtAKA/cd0w8UdWLMB6EEHPl9ZObZ2Yuoosof3XUj5HqG+hwfpKT2U0PS+r01gwyOmR4Z9oE/UAH7SHlTXg6KXCegnj9cXn3UsJ/f/AHcvOs2VVaMW1Vv+0oP8SMyCs3GWs8eiut0r5zwqeKk/OtuX2xLPEu4pnnV6m2vaMtvHK+j2NHZdl3AfxIrDqccSMeBx8eCMr8jnpNum5XAZWDKehBBB+onKNa1+2Nc9KOw0lbfuKo5cePzMxBxn/kZZW3Uu0GLtnu7qP1unc5FuOrKfyv8A29JRTb4Wx6N+ghDCnNRslv042Wezedm/p8ty6xI/Ym269VULaz6Mp95GHVGHgRJCap5PInCUJOMlhoREQVEREAREQBERAEREAREQBERAEREAREQBERAEREAREQBERAEREASs7b0Da28aY5GjqKteeneuQGSgegBDE+o8em9vLvENJWDwGy6xuGqse87Hw+Q8ZW9F2s1Z4NTTbVYDhse0ARyPLkw+0zlKPDZ6ej0upa+NTDPjyvVLvjz59UXqusKAqgBQMADoAOgAiysMCrAFSMEEZBB8CJrbM2tVqE7ymxbE6ZHgfIg8wfQzbmh50lKMsS2f3Oe7T3PbQ6hdoaIE1Ic20jqEPv8AD8S458PUYGM9Bf6bQyhlOVYAg+YIyDPc8U0qihVACjoB0HpKxj08HTfqpaiMfibyW2fK9fY9yN02zAmquvA/W11gnwLVlx98FfsJJRJwc8ZuKaXdY/ImltrVd1p7rSccFTn7KZuzX1uiW1Qj54eJSRyw3CchT6ZA5ekPgVtKScuMkFuDu/8AhdIocYus9uzzBI5L9B/HMssRCWFhF77pXWSsly3kgNo7M7i/8dSOo4dSg/yif0oHxp19RkfOeVsjI6SD3i3z0+i9m1ibCMhFGWx4E+AHzM1909+K9c1iKjVugDAMQSynlxcvI4z8xKqUU8ZOmdGospV0oPpXf07e+PP7FliIlzgEREAREQBERAEREAREQBERAEREAREQBERAEREAREQBERAEREAq2h051G07r3Ga9KBVT5cbKGsf588faSG2dz9LqjxXVAv8akq31K9frNzZWg7pWBxxPbY7EeJsct/AYH7s3ZRRWNzss1M1YnVJrpSSxtx+7y/mVTRdn6aZ+90l91L+IJD1sPhZCASPrLPQW4RxgBvHGcfTMyRLKKXBldqLLt7Hl+e/1ETy7gAkkADqT0HrK3tPtF0VOR3vesPCscX+17v8YckuSKqLbniuLfsizRIPdrfCnWg91xB1GWVlOVHQHiHs8/nnkZIbV2rXpqjdaxWsdTgnr0HIePSFJNZE6LYWfClF9XjubkSm6HtU0bnD95V6suR91ziWnQbSquXjpsSxfNSCPly6SFJPhl7tJfR/6Qa+X5NmaW0tqCoAAGy5vcrX3mP/AEr5seQm7PIqGS2BxHGTjmcdBmSzCDinmSyVfYu5KixtXrOG/VucnIzXX5KoPXAwMny5Y8ce+umOnanaVS89OwW0D81LnDD6E/x9Jbpg12jW2t6n911Kn5MMSrgsYR2w1s3crLHlcY7Y4aS7bHui4OqupyrKCp8wRkH7TJITcxWXRVVv71fHWf8A8rHr/kok3LJ5WTlugq7JQXZtCIiSZCIiAIkTtzezS6MD8TqK6ieik5c/JBlj9pW7O2TQk/oV1V486qHI/wBrhgF6iUde2DRD9Yuqp/0mnsH8sy7q2RmAfYkTvNvRRoKe/wBQxVOIKoAyzMfAL48sn5CQOw+1zQ6q9NPW1i2OcJxpwqT4LnJ5nwgF0iJTl7VNGdZ+A/Td/wB93Xuezx8XD72emfGAXGIlV3q7SdJs+5aNR3vG1YccKZHCWZRzyOeVMAtUSI21vPTpdL+Mt4+5wh9lct+kxjln1ErGl7bNnO6pxXLxMAGavCjJxknPIZ8YBfonwGR28G8FOiobU6huGtcDlzZieQVR4k/8jAJKJz+ntu2ezKg/EZYgDNXxEAfm9ZZN698KNnVpbqOPhd+EcC5OcE9MjwEAnIkPu7vTTrdP+Kp4+6yw9pcNlOvLMqtXbns4453gHHM1chnxODAOhRMWm1S2ItlbK6MAVZTlSD0II6ytb1do+l2fatOo73jZA44UyMEleuRzyDALVE8U2hlDDoQCPkRmQ29W+Wn2dWtmpYjjbCqoy7Y5khc9ByyfUQCciVDdvtT0WtvGnqexbSCVDpwhsdVBycnGTj0Mt8AREgN9tTfXpS+mVmsFlZPDniCKwZsAcz0APoTIbwsmtNbtsUE8ZeNyeZc8jzEhtpbm6S88VmnQt5rlSfmUIJkVsXtN0t3s2k6ezoQ/u58uPoP3sS2o4IBBBB6EdD65kJxkbzr1OjnvmL+n3XJqbK2PTpk7uitUXxxnJPmSebH5mbN9CupR1DIwwwIyCD1BEgN4N+6NHaKbVuLFQwKoCuDkdSwz0mhpe1PS2OtapqCzMFH6MdSceDZkdcVsaLR6u1fG6W875/OSS024OhR+8XTLxeHEXZR+6zFR9pPJWAMAAD0nqQm298dLpci20d4PyL7T/Ye79SJP9MfQwzqNVJRzKb+bJuJTN1d57tbrHsWp00QpwOLoXDAhs9CSCeQ8BLkREZKSyiNRp5aefRPnH09D7IraW9Ol07cFt9av8OcsPmBkj6zHrN2+9HC+p1ePJbAufnwqMyva7sk07Ke7suR/MkMCfUYB/jIk5dkdGnq0jf8A32Ney/P8F10wThzXw8DEsCOh4yWLZ8ck5+syyO3e2YdPpqqCQWRACR0J6kj0zJGWXBxWJKbSeVnnyIiJJQTU2ve6UWvUvFatTmtfidVJVceOTgTbiAfmrs20lWu2qPx7G0sHfFh/W2DmFbz8Tw+mPSfoTaAenTt+EoR7FA7urIRTzAIz0Xlk/SVneTsi0WrsNwD0Xk5L1HALfEVIxn1GDNfTbjbTp9mrbVnB4d5QljY+b5kEkTvP2r6vQsteq2dUpdSVHfhgQDg9FOJfdBvIh0Ka+4rVWaRY/PIUEZxnGT5dMmUbbHY9qNa6vrdptaVGFxQi4B5kYBA6+kmt4uzY6rSafQjWWVaelFBARSbGQYVmOR08umTnywByTa+9Fe19pK2s1C6bQITwhjzWsHmABn9I/LJ8P3RJPtQfZdqV6jQaqgX1KqGtCRxovJGHL315epHyE7Fuzubp9Fp006IrcPNnZRxOx6uf6vAACSv97qv6Kv8A1V/qgZKP2UdoY19P4e5v8MqX2v8A5UHIWj16Bh58/HlyyvlvIM8v8Zj/AIonTH7GkTW/jtLq7NMws40Ra1KqT7y8yMoefs+RxN3e/sk02us/EB30+pOCz1gYcj8xU/m6cwQfnALyJ+f+31wdo1gEEjSID6Hvbzj7EfedGr3P2qqhF203CBgcWmqZ8ersCxPqTNXZXYzSNR+K1mot1tvEG9vkpI6cQySw6cs45YwRygH3tPH+IT+xp/5pKBupuJ/fHYtrVj/C6dVYav8APU1UFqT8zzHr8zO0b4bsjX6R9IbDWHKniABI4WDdD8prbibmLszTvp1ta0NabOIqFI4krThwCfgz9YBUex7f7vKjs/VNw30KeBnOC1adVOfzJ4+nyMr209TZvFtMaeosuzqDksOnDnBt/bf3VHgOfnLlvX2PU6zUtq6730zupFgRQQ5YFWbqMFlJB8/qZZNzt0Ktnacaer2iTxWWEYaxj+Y+QA5AQDg2/miSnbRprULWj6ZUUdAq11ACdB/ugv8A0en/APsH/caSW8XY+mr1za46p0LOjcArUj9GFGM58eH+Mm9/dxl2nTXS1zVBLOPIUNn2SMYJHnAIDsZ/9mP+kvnNex7d6rW236W9c1tpQcj3lZWXhdT4MMn7kHIM7hufugNBozo1tawcTniKgH9J4YB8JC7hdlSbMua5dS9pargwUCgcwc5BPlAKZs3amq3c1I02p4rtm2MSjgdM9XX4WH5q/HqPMxPbhr679Xp7qnV6n0alWXoQbLZ3bbexKdXS2nvQPU45jxB8GB8GHgROZ2/3P6EBfx1vApYoDWp4eIgkZz6CAdC1u3KtHohqbm4a0qU+rHhGEA8WJ5ATgdG3KdqbT/E7T1FdGmXmEZj7gPs6dcefVj8/MY65vn2attHukfWPXTUoC1rWCCwGDYSTzOOXpz8zLFsTdfT6WivT11JwIuMlQWY9SxOOZJyT84Bw3tQ1Oga+vXbN1dPe5UOlZIYMvuXKMADoAfkD5zq/Zpv6u0dPhyBq6wBcvTPgLVHwn+ByPLNns2XUwKmqsgjBHAvMHqOkoOx+xsaTVjV6XW2V4ckJ3aleBjzpJz7S45fQHqIB0iIiSQQm3dztNq+dlYFn9InJ/v8Am+uZB7iaazS6nU7PewvXWqPV+y+c4Hh4ZHmDLvKpqXFW2UYkBbdGy8+QzW4b+WZnJJNSPT019llU6JPK6cpPs1vt42ySu8mwKdVSVvHJQSrj3kx1IP8AMSG3H3R01KLq6i9jWICjWAZVW8lHQnzkhtvezSV1urairiKMAoPE2SCByXJkfurvTpatLpqLL0S0aeskNkD2lBHtH2T95D6eo0rWrWlcY9WG+MPGMPPb2z2JLffarafQ3WocOAAp8QXZVyPUAk/SQu7PZtTWq3akG69gGYMc1hjz6fnPq2flM+/urS2imqt0fvdVSvssDkZLE8j6D7y3gScKUtyius0+lUYPpcm8+cLCS/yfEQAYAAA6AdBPUSI2jvLXpsnUrZWmeThGes+XtIDwn0YD69ZdtLk8+Fc7HiKy/v8AyS8Svabf/QueEalQT8Suo+7qBLArZGRzB6QmnwTZTZVtZFr3TX+T7ERJMhERAEREAREQBERAEREAREQBERAEREAREQDHfeqKzuwVFUszE4ChRksT4ACQun330jmrFjhbm4aXeq1a7GPRVsZApJ8OfPwzJXaWz0vpsosGa7EZHGcZVwQefhyMrWyez1KDWO8rsrrI4Q+m05sIX3QbQuSR8XX1gGnoO0V79RZQtempeu0p3Wpveu9wCB3ir3RGD4YJ+ksOp3u0yWvRxu9tYzYtVVthrBGRxd2jcPLwMiNt9nx1gCarWWW0iwMF7qhX5HIUWBOIDw5YPKbP/gru77tRpNTZp21BBtXhR1LKMCwcYyrdfEjn0gGvtLf9OLQnSmu6nV6ruWbnlMDny5EMD4ESX029mmsov1K2E06drFubgccJpUM44SuWwD4A58MyH0nZnp610wSy3On1TagsSC1trgBi3LAHIdMdJ8/8uFCamivV6hNLqXdrKgKz7Vow+HKlgp5ZHkIBk2p2j0VWaVFrvtXU4KstVuOAoHDAcGbDgj2V5jxxM1W+tS3atbrqUp061s2VtV0FigjjLqFJJIwFyeeDznjXbgq6aIJfZXZosd04CNnChfaUjByAJj1vZrRc2ra2y1jqxVx44RwtQBwuuByORmASNG+2lZq0NjobjinvKra1sJ6BWsQBj05Z8Zr29ouiUWN3lrLS7JcVouYVlepbCcl9ehwcZxMVm45teg6rV23pp3V60K1qC6e6zlRlyPpNjQ7l11afV6YWWFdXZa7k4ypvXhYDl0HrAM1++mlVq0WxrbLahbWlSPYzVHkLcID7MmabQyhhnBAIyCDz81OCD6GVDWdm1dmmq0htPdVUitCaqmsXGf0i2FeJGPLp5S07N0IpprpDO4rQKGduJ24RjLN4mAbMqu+27NWo7vUX2cFNAY24ByUIyQCOY5jyPWWqebKwwKkAqRgg8wQfAjxkSWVg3090qLFOLw/T15K3sHdzZpUWaeqiweZ9sj/WJKn7SS12ydJcnFbVQ6AYDELhQOWA3hjpyMr20OyrTOxap7aM9VQgr9Aen3mqvZBVnB1N5r8VwvP6/wDaZf1LbpPUb085db1Es+qba+eTzsrdPRWaxLtFaOHTvm1BxMC3VOFj4ZBycnpOgzQ2PsOnS193QgRfH4mPxEnmTN+XjHCODWal3z/U2lsurn5ieXQMCCAQeoPQ+mJ6iXOMoG9HZaln6TScNT59pD+rIJ5kfCR1x0+UuWxdlLpqK9OpJVFxk9T4k+nMnlN2JVQSeUdl2tvurjVZLKQiIljjEREAREQBERAEREAREQBERAEREAREQBERAEREAREQBERAEREAREQBERAEREAREQBERAEREAREQBERAERE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sp>
        <p:nvSpPr>
          <p:cNvPr id="7" name="TextBox 6"/>
          <p:cNvSpPr txBox="1"/>
          <p:nvPr/>
        </p:nvSpPr>
        <p:spPr>
          <a:xfrm>
            <a:off x="6012160" y="53732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liumis@liumis.com</a:t>
            </a:r>
            <a:endParaRPr lang="lt-LT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60212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http://lt.linkedin.com/in/liumis</a:t>
            </a:r>
            <a:endParaRPr lang="lt-LT" dirty="0"/>
          </a:p>
        </p:txBody>
      </p:sp>
      <p:pic>
        <p:nvPicPr>
          <p:cNvPr id="9222" name="Picture 6" descr="Linked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0156" y="5877272"/>
            <a:ext cx="876300" cy="2095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W</a:t>
            </a:r>
            <a:r>
              <a:rPr lang="en-US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EB</a:t>
            </a:r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projektų etapai</a:t>
            </a:r>
            <a:endParaRPr lang="lt-LT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11560" y="4941168"/>
            <a:ext cx="1152128" cy="11521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5" name="Oval 4"/>
          <p:cNvSpPr/>
          <p:nvPr/>
        </p:nvSpPr>
        <p:spPr>
          <a:xfrm>
            <a:off x="1763688" y="4941168"/>
            <a:ext cx="1152128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6" name="Oval 5"/>
          <p:cNvSpPr/>
          <p:nvPr/>
        </p:nvSpPr>
        <p:spPr>
          <a:xfrm>
            <a:off x="2915816" y="4941168"/>
            <a:ext cx="1152128" cy="11521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7" name="Oval 6"/>
          <p:cNvSpPr/>
          <p:nvPr/>
        </p:nvSpPr>
        <p:spPr>
          <a:xfrm>
            <a:off x="4067944" y="4941168"/>
            <a:ext cx="1152128" cy="11521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Oval 7"/>
          <p:cNvSpPr/>
          <p:nvPr/>
        </p:nvSpPr>
        <p:spPr>
          <a:xfrm>
            <a:off x="5220072" y="4941168"/>
            <a:ext cx="1152128" cy="11521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9" name="Oval 8"/>
          <p:cNvSpPr/>
          <p:nvPr/>
        </p:nvSpPr>
        <p:spPr>
          <a:xfrm>
            <a:off x="6372200" y="4941168"/>
            <a:ext cx="1152128" cy="11521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0" name="Oval 9"/>
          <p:cNvSpPr/>
          <p:nvPr/>
        </p:nvSpPr>
        <p:spPr>
          <a:xfrm>
            <a:off x="7524328" y="4941168"/>
            <a:ext cx="1152128" cy="11521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TextBox 13"/>
          <p:cNvSpPr txBox="1"/>
          <p:nvPr/>
        </p:nvSpPr>
        <p:spPr>
          <a:xfrm rot="18846103">
            <a:off x="720428" y="3765223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Poreiki</a:t>
            </a:r>
            <a:r>
              <a:rPr lang="lt-LT" dirty="0" smtClean="0"/>
              <a:t>ų išsiaiškinimas</a:t>
            </a:r>
            <a:endParaRPr lang="lt-LT" dirty="0"/>
          </a:p>
        </p:txBody>
      </p:sp>
      <p:sp>
        <p:nvSpPr>
          <p:cNvPr id="16" name="Rectangle 15"/>
          <p:cNvSpPr/>
          <p:nvPr/>
        </p:nvSpPr>
        <p:spPr>
          <a:xfrm rot="18859785">
            <a:off x="2178414" y="3777768"/>
            <a:ext cx="16499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 smtClean="0"/>
              <a:t>Dokumentacija,</a:t>
            </a:r>
          </a:p>
          <a:p>
            <a:r>
              <a:rPr lang="lt-LT" dirty="0" smtClean="0"/>
              <a:t>planas</a:t>
            </a:r>
          </a:p>
        </p:txBody>
      </p:sp>
      <p:sp>
        <p:nvSpPr>
          <p:cNvPr id="17" name="TextBox 16"/>
          <p:cNvSpPr txBox="1"/>
          <p:nvPr/>
        </p:nvSpPr>
        <p:spPr>
          <a:xfrm rot="18846103">
            <a:off x="3407523" y="4219250"/>
            <a:ext cx="9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Dizainas</a:t>
            </a:r>
            <a:endParaRPr lang="lt-LT" dirty="0"/>
          </a:p>
        </p:txBody>
      </p:sp>
      <p:sp>
        <p:nvSpPr>
          <p:cNvPr id="18" name="TextBox 17"/>
          <p:cNvSpPr txBox="1"/>
          <p:nvPr/>
        </p:nvSpPr>
        <p:spPr>
          <a:xfrm rot="18846103">
            <a:off x="4411859" y="4038187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err="1" smtClean="0"/>
              <a:t>Development</a:t>
            </a:r>
            <a:endParaRPr lang="lt-LT" dirty="0"/>
          </a:p>
        </p:txBody>
      </p:sp>
      <p:sp>
        <p:nvSpPr>
          <p:cNvPr id="19" name="TextBox 18"/>
          <p:cNvSpPr txBox="1"/>
          <p:nvPr/>
        </p:nvSpPr>
        <p:spPr>
          <a:xfrm rot="18846103">
            <a:off x="5602036" y="4092345"/>
            <a:ext cx="120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Testavimas</a:t>
            </a:r>
            <a:endParaRPr lang="lt-LT" dirty="0"/>
          </a:p>
        </p:txBody>
      </p:sp>
      <p:sp>
        <p:nvSpPr>
          <p:cNvPr id="20" name="TextBox 19"/>
          <p:cNvSpPr txBox="1"/>
          <p:nvPr/>
        </p:nvSpPr>
        <p:spPr>
          <a:xfrm rot="18846103">
            <a:off x="6810694" y="4174863"/>
            <a:ext cx="82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Startas</a:t>
            </a:r>
            <a:endParaRPr lang="lt-LT" dirty="0"/>
          </a:p>
        </p:txBody>
      </p:sp>
      <p:sp>
        <p:nvSpPr>
          <p:cNvPr id="21" name="TextBox 20"/>
          <p:cNvSpPr txBox="1"/>
          <p:nvPr/>
        </p:nvSpPr>
        <p:spPr>
          <a:xfrm rot="18846103">
            <a:off x="7946855" y="41405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err="1" smtClean="0"/>
              <a:t>Support</a:t>
            </a:r>
            <a:endParaRPr lang="lt-LT" dirty="0"/>
          </a:p>
        </p:txBody>
      </p:sp>
      <p:sp>
        <p:nvSpPr>
          <p:cNvPr id="23" name="Right Arrow 22"/>
          <p:cNvSpPr/>
          <p:nvPr/>
        </p:nvSpPr>
        <p:spPr>
          <a:xfrm>
            <a:off x="539552" y="6381328"/>
            <a:ext cx="8352928" cy="2160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5" name="TextBox 24"/>
          <p:cNvSpPr txBox="1"/>
          <p:nvPr/>
        </p:nvSpPr>
        <p:spPr>
          <a:xfrm>
            <a:off x="467544" y="64886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1d</a:t>
            </a:r>
            <a:endParaRPr lang="lt-LT" dirty="0"/>
          </a:p>
        </p:txBody>
      </p:sp>
      <p:sp>
        <p:nvSpPr>
          <p:cNvPr id="26" name="TextBox 25"/>
          <p:cNvSpPr txBox="1"/>
          <p:nvPr/>
        </p:nvSpPr>
        <p:spPr>
          <a:xfrm>
            <a:off x="8388424" y="64886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 smtClean="0"/>
              <a:t>nd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/>
      <p:bldP spid="16" grpId="0"/>
      <p:bldP spid="17" grpId="0"/>
      <p:bldP spid="18" grpId="0"/>
      <p:bldP spid="19" grpId="0"/>
      <p:bldP spid="20" grpId="0"/>
      <p:bldP spid="21" grpId="0"/>
      <p:bldP spid="23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Pasaulis nėra</a:t>
            </a:r>
            <a:br>
              <a:rPr lang="lt-LT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sz="7300" b="1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IDEALUS</a:t>
            </a:r>
            <a:endParaRPr lang="lt-LT" sz="7300" b="1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67544" y="2492896"/>
            <a:ext cx="1008112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5" name="Oval 4"/>
          <p:cNvSpPr/>
          <p:nvPr/>
        </p:nvSpPr>
        <p:spPr>
          <a:xfrm>
            <a:off x="1619672" y="2492896"/>
            <a:ext cx="1008112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6" name="Oval 5"/>
          <p:cNvSpPr/>
          <p:nvPr/>
        </p:nvSpPr>
        <p:spPr>
          <a:xfrm>
            <a:off x="2627784" y="2492896"/>
            <a:ext cx="100811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7" name="Oval 6"/>
          <p:cNvSpPr/>
          <p:nvPr/>
        </p:nvSpPr>
        <p:spPr>
          <a:xfrm>
            <a:off x="3851920" y="2492896"/>
            <a:ext cx="1008112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Oval 7"/>
          <p:cNvSpPr/>
          <p:nvPr/>
        </p:nvSpPr>
        <p:spPr>
          <a:xfrm>
            <a:off x="5148064" y="2492896"/>
            <a:ext cx="1008112" cy="100811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9" name="Oval 8"/>
          <p:cNvSpPr/>
          <p:nvPr/>
        </p:nvSpPr>
        <p:spPr>
          <a:xfrm>
            <a:off x="6156176" y="2492896"/>
            <a:ext cx="1008112" cy="10081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0" name="Oval 9"/>
          <p:cNvSpPr/>
          <p:nvPr/>
        </p:nvSpPr>
        <p:spPr>
          <a:xfrm>
            <a:off x="7740352" y="2492896"/>
            <a:ext cx="1008112" cy="10081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3" name="Right Arrow 22"/>
          <p:cNvSpPr/>
          <p:nvPr/>
        </p:nvSpPr>
        <p:spPr>
          <a:xfrm>
            <a:off x="467544" y="3789040"/>
            <a:ext cx="8352928" cy="2160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2" name="Oval 21"/>
          <p:cNvSpPr/>
          <p:nvPr/>
        </p:nvSpPr>
        <p:spPr>
          <a:xfrm>
            <a:off x="467544" y="4797152"/>
            <a:ext cx="1008112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24" name="Oval 23"/>
          <p:cNvSpPr/>
          <p:nvPr/>
        </p:nvSpPr>
        <p:spPr>
          <a:xfrm>
            <a:off x="1763688" y="4797152"/>
            <a:ext cx="1008112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7" name="Oval 26"/>
          <p:cNvSpPr/>
          <p:nvPr/>
        </p:nvSpPr>
        <p:spPr>
          <a:xfrm>
            <a:off x="2627784" y="4797152"/>
            <a:ext cx="100811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8" name="Oval 27"/>
          <p:cNvSpPr/>
          <p:nvPr/>
        </p:nvSpPr>
        <p:spPr>
          <a:xfrm>
            <a:off x="4355976" y="4797152"/>
            <a:ext cx="1008112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9" name="Oval 28"/>
          <p:cNvSpPr/>
          <p:nvPr/>
        </p:nvSpPr>
        <p:spPr>
          <a:xfrm>
            <a:off x="5148064" y="4797152"/>
            <a:ext cx="1008112" cy="100811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0" name="Oval 29"/>
          <p:cNvSpPr/>
          <p:nvPr/>
        </p:nvSpPr>
        <p:spPr>
          <a:xfrm>
            <a:off x="5868144" y="4797152"/>
            <a:ext cx="1008112" cy="10081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1" name="Oval 30"/>
          <p:cNvSpPr/>
          <p:nvPr/>
        </p:nvSpPr>
        <p:spPr>
          <a:xfrm>
            <a:off x="7740352" y="4797152"/>
            <a:ext cx="1008112" cy="10081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2" name="Right Arrow 31"/>
          <p:cNvSpPr/>
          <p:nvPr/>
        </p:nvSpPr>
        <p:spPr>
          <a:xfrm>
            <a:off x="467544" y="6093296"/>
            <a:ext cx="8352928" cy="2160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3" grpId="0" animBg="1"/>
      <p:bldP spid="22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2002234"/>
          </a:xfrm>
        </p:spPr>
        <p:txBody>
          <a:bodyPr>
            <a:normAutofit/>
          </a:bodyPr>
          <a:lstStyle/>
          <a:p>
            <a:pPr algn="r"/>
            <a:r>
              <a:rPr lang="lt-LT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Gamybos</a:t>
            </a:r>
            <a:r>
              <a:rPr lang="lt-LT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/>
            </a:r>
            <a:b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sz="5400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etapas</a:t>
            </a:r>
            <a:endParaRPr lang="lt-LT" sz="5400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pic>
        <p:nvPicPr>
          <p:cNvPr id="23554" name="Picture 2" descr="http://www.softwareconsultancy.net/images/web_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5148064" cy="3861048"/>
          </a:xfrm>
          <a:prstGeom prst="rect">
            <a:avLst/>
          </a:prstGeom>
          <a:noFill/>
        </p:spPr>
      </p:pic>
      <p:sp>
        <p:nvSpPr>
          <p:cNvPr id="23556" name="AutoShape 4" descr="data:image/jpeg;base64,/9j/4AAQSkZJRgABAQAAAQABAAD/2wCEAAkGBhEPEA8NDRIPDQ0NEBAPDQwOEA8PDw0QFRAVFBMQFBIXHiYfFxkjGhISHy8hIycpLDgsFR40QTAqNSYuLikBCQoKDgwOGQ8PFzUhHx4pKi0wKSksKi01KSwsLCkqLCkvNSo1LCwsLSopKSwvLykpLykpKikpLCwwKSkwKSk1NP/AABEIAMwAzAMBIgACEQEDEQH/xAAcAAACAgMBAQAAAAAAAAAAAAAAAQQGAgUHAwj/xABFEAABAwIBBwUKDAcBAQAAAAABAAIDBBExBQYSIUFRcRNUYXPSBxQiJTKRkpSywRUjJDVCUlNigaGxsxczwsPR8PFyk//EABoBAQADAQEBAAAAAAAAAAAAAAABAgUEAwb/xAAwEQACAQIDBQcDBQEAAAAAAAAAAQIDEQQhURITMUFxFCIjM5Gx0VKBoTJCYcHwBf/aAAwDAQACEQMRAD8A7ihCEBi54GKx5cLwedZWKmwJPLheVRXsjaXvOi1oJJOoADao9RUNjaXvIa1oJJOoADauZZ050moNmkNp2G7WG45W2vTfuZhYbV04fDSrSsuGpz18RGjG746G6yvn9I59oCY4z5GGk8fWN8BjbfZQG57TjGd56bMt+mCgUGYtbPHy7WMYJBpNbK7k3vGw6FvBB1WBwWjraOSF7opmujkYfCY7URuPT0HArco4fDy7sbNoy51ay70rq5aXZ9z/AGzvMz/C83Z/z/bO8zP8Knvb/uy3+P0XmIb3JJAGoAC75H7GNG12GvCxV54Wkle34CqzfN+pcnZ/VNtLlX20gwWEek5x+i0Eazt4Ka2LLlXovp62KjZ5Ra+PlHH7t9HD/dSj5oZnFzhU1DWh1rRxtHgxM+qN53krosMIaABqAWHXqw2rQS9EadGnJK8n+THIslQ2Fra50MlQ3U6WnD2skGw6LvJP4n3Kfy46VGSXIdJJ74HSjvgdKjJKLAld8N6Ud8t6fMoqSmwJffLenzI75b0+ZREksCX303p8yO+m9PmUNCWBMFU3/QvYFaxS6N2ojcVDQJCEIUAEIQgIbsTxXlUVDY2l7yGtaCSTqAA2p1VQ2MOe8hrW3JJNgAFzTObOd1S4NZ/I+gy9uVOx7/uXGobV1YfDyrSsuGpzYjERoRu+Ogs6c6DUEtF2wCxjb9sb6nu+7q1DavHIEUcVVFNlKKYRE6THzRvjj09WjI5rmjSaNWoahjwmZiUIfJUT6Laipp4Q+lieQA+XWNLXus0dF1uK7Jk00bHZcrG0kekXR08PJh5cfrOIINtwB4rWlOFK9C1lwy45rlb+zHjGdW1dvPjnwyfP+kjU57U1VDUiqdI98byDS1EZ0WxjERi2oH8ivTOCp79yZBXzNDalkphDwLCdmkQXAfV1X6CCtg6qZQE5Nrj33k6eLThkIu6NpuNGw2XGzC4OGFYzhy6atzbN5KlhLY6emZYEdAGGnbbgB+d6W1LYdso/u1WnV81yLSlGO3nnL9uj16aamkEe12lo3sNG2k99rhjb/S6cLYq4Zp5pueWz1A1gWZH9GJuNh+pKyzVzUL3CecAEX0IxfRjaTfRbf8yr/DCGgAagFxY3Gbx7EOBoYXDbK2pcQhhDQANQC9EJLLO8EISQAhCSAEISUkAkhCAEkJIAUuiwPH3KGplDgePuUMElCEKpILzqKhsbS95DWtFyTgF6KtZ+TFtOxoudOXRtsPgOIud1wvSnDbko6lKktiLkUnOzOd1Q8sbqha7wYyD8dt034WbhbenkbIMcUJynlNrjCT8RS6NnVDjg+QbG7mnj0Ku1Z8I3NztJ27PN0Kw5r50tiaaKtHK0MvgnS1mG/wDSvpJ0HCilTXVLi1zt/JhKanUcqn2b4J8r/wAGwyqyCSjjyrRMdQyiTk9CMhvKeHokgjHDUdox6IVFDk+VjJ6+pqZagEumiPkygG/Ja2k6PAjbgpef9PK0wlgb8HNY0UwiHxbDb6VtpGB3fiqkN5vo30fBtpPda4a2+J6dx1qtCmp0U3K3Hg80vpueNeThWaUU+HFZN/VY2ecOWjWTGYgxxtAigjaLkAX0WDZpG9zssehbjNfNYvcKicAGwDWgWaxo1ho89+Kea2aznls04wFmM+jG3HRHvKvsMIaAALALNxWKTW6p5RRp4TCNPe1c5PP/AH+yCGENAA1AL0RZCzTTEhCEAkIQgEhCSEAkmkpAJISKAEkJIAUyhwPH3KEptBgePuUMEpCEKpIKt59fyI+t/tvVkVZz9PyePrf7b174fzYnjX8tnJax3hnj/wA/6vNrv9/XV7ljWP8ADP8AvH/iIhtdpaN7DRF3PdsY04aXTuxX1sZpRuzClG5POUJHRMgdI8wxO+LhvrLnfRZvOo2OA1q0ZrZrF7hPOAD9Bg8mNv1Rf8ztKWamarnls9QBpAANYBZsbcbAfmelX+GENAA1ALAxmM27whw9zSw2E2e/Pj7HFs6qyWOuq445p2MbKQ1jJpWtaNEagAbBav4VqOcVPrE3aU/PL5wrOuPstWmWzQhHdRy5L2MqtUmqks+bJXwrUc4qfWJu0l8K1HOKn1ibtKMhe27hoeW8n9T9ST8K1HOKn1ibtI+FajnFT6xN2lGQm7hoN5P6n6kn4UqPt6n1ibtI+FZ/t6n1ibtKLdK6bENEN5PVkr4Vn+3qfWJu0l8K1HOKn1ibtKKSsSVXYhoi23PV+pLOVajnFT6xN2licrVHOKn1ibtKKSsSVVwjoW256slnK1Rzip9Ym7S613OZnPyfE97nyOMk13yOc9xs/V4Tta4wSux9zM+LYutn/cWd/wBBRVJWXP5O/Ayk6ju+XwWlJCFhmuCm0GB4+5QVNyfg7j7lDBLQhCqSCrGf5+Tx9b/berOqn3SZgylY5xDQJcdX2b8Lr2oeYjxr+WzkVQy7y519DSDbNtpyOxDGXxd07Birtmhmk5xbPUCxAtHHrLYWk30Rf8LnanmtmeXyd81AGkNUbAPBibq1DpNhc9C6DDCGgAagF2YnFufcjwPGhh9nvS4hDCGgAagF6ISWedhw7PL5wrOuPstWmW5zy+cKzrj7LVpl9fh/Kh0XsfLV/Nl1fuCEK6ZmZLhlp3PlijkcJnNDnsDjbRZqueJV5zUFdnhKWyrlLSuupfAFLzeD/wCbVHq81qSQW5FsZ2Oi+LI82P4rw7THQpvUc0usSVt84c3nUjgQS+Fxs2TaD9V3StKSvZSTV0e0WmroZKRKxJWJKq2eiRkSsSViSsS5UbLpGRK7L3MT4si62f8AcXFi5dn7mB8WQ9bUfuFZ2Pfhrr8nfgl330+C1pISWKawKdk7B3H3KAp+TsHcfcoYJaEIVSQVC7tGSJ6nJvyYOeYJmTTRsF3PhDXNdYdGkCehpV9QrRlstMhq6sQGxBtwNQBKyQ7E8UkJBCEkBw/PL5wrOuPstWlutznkfGFZ1x9lq0t19dQ8qHRex8vX82XV+47q+5hn5K/r3+wxc/JV7zFd8lf17/YYor5xOWtlE1mfdS5tQwNc9o5Fps1zm69N+vUjNPOSTlW00zjIyS4jc43cx1rgX2g2UfPx3ylnUt9t6hZrUbpKmN4HgQnTe7YLDUOJNlVJbGYSW6uy+ZXpRPDJE7BzTY7nDW0/gQFyonfjtXVKupDGPe42a1rnE9ACpWaWT2yyPnkFxGfBacNM67ngFWGSPKhU2Yyk+CNZDkWokGkyJ5acCbNB4aRC8arJk0QvLG9g+sRcecaleMrZwxUxa1+k5zhcNaMBvJUB+dVPKx7dIsc5rgBI0gHVhfBWuWjiKr7yhkUouWBKxukXLzbNNIZK7T3Lj4sh62o/cK4kXLtncsPiuHraj90rgxr8Ndfk7sGu++hbEkJLINMFPyb5LuPuWvWwyb5LuPuRgmIQhUJBCEICE7E8Uk3YniVirAEISQHDc8z4wrOuPstWkJW5z0PjCt64+y1aMlfWUH4Uei9j5qsvEl1fuZEq8ZkP+TO65/sMVEJV0zLf8md1z/YYk80cWJypm3r8kwTuEkzA9zRoglzxquTawNtpWUcccLdFjWxMGwANHFVPPCukZOwMe9g5IGzXEC+k7Wq5NWPfqe97huc4kKljxhhpVIp7WRYs6M5GyA08B0mXHKSDB1teiN4vtWGZuUGtdJC42MlnMv8ASIFiPMqySsRIQQQSCNYI1EFL2O3s0d26aL5lzIjamztIskaLB2II3EKo5RyLNBcvbdn2jDdv47R+KnZPzteyzZ/jG/XGp4471Z+UD2gizmvF+gghXUVPgZzq1sI1GaujnBcsSVIypAI5pY2+S1x0egEXA/NRCVzSdnY3YNSSkuYy5dt7lZ8Vw9bU/ulcPJXbu5SfFUPXVP7xXDi33Pv8ndhV3n0LckhCzDQBbDJnku4+5a5bDJnku4+5QwTUIQqEghCEBBdieJSTdieJWKsAQhJSQcJz1PjGt64+y1aMlbrPc+Ma3rj7LVoi5fT0X4cei9j56qvEl1YyVcczn/J3dc72GKlFy9YcoSxjRjkext76LXFovvsOAVrnNXourDZRuc83fHs6oe25V4lZ1FU+Q6UjnPIFgXEuNt2teJcqOR60abhBRfIZK32blNFNHLHKGuOmC0Xs4eDiDiq6Slp21i4O8aiqqdnctWpOpDZTs9S3nNSG97yFv1bj9VsqipZAy7yGMYLAcMABtVEGVJgLCWUDdpuUeWZzjdxc473En9V6b+Mf0o4H/wA6rVa3tS6R61tVysj5Dq03E23DYPNZRiUiUiVyOVzZjFRSS5DJXb+5MfFUPXVX7xXDSV3HuTfNMHXVX7xXHin3Pv8AJ2YZZsuCSElnnaC2OS/Jdx9y1q2OSvJd/wCvcoYJyEIVCQQhCAgOxPEpJvxPErFWAJIQpIOC58HxjW9d/Q1aElbvPo+Mq7rv6GrQEr6Kk/Dj0XsYVVeJLqzIlYEpFyxJVmyEhlyxJSLliSqNl0hkrElIlYkqjZZIZKxJSJWJKo2XsMlK6V0rqtybDuu5dyX5pg66q/eK4Yu5dyb5pg66q/eK5sT+j7/J1Yfiy4JISXAdYLZZK8l3/r3LWErY5Iddr/8A17lDBsEIQqEghCEBr34niVisn4niVirkAkhJAcazuzMr56+rmhpZZIpJbxyAss8aLRcXO8Fac9z/ACnzObzxdpd8SXZHGTikrLI5pYWEm3qcCPc/ynzObzxdpI9z7KfM5vPF2l31Cntk9ER2WBwA9z7KnMpvPF2lie57lTmU/nh7S+gElHa56Ins0D5+Pc9ypzKf0oe2sf4e5V5jP6UHbX0Eko7VPRfkt2eB8+/w8yrzGf0oe2l/DzKvMZ/Sg7a+gklHaZaIbiJ8/fw7yrzGf0oO2l/DvKvMp/Sg7a+gkk7TLRE7iJ8/fw7ypzKf0oO2uudzrJU1Lk6GCqjdDM2Soc6NxaSA6UuadRIwKstIOVe5o8lltM8cAFLlYxuDR+JK86lZzVmi0aajwISRK9Qbmwa38/8AKwrahkbdYBdu1/5XiehGmm2BbrJFMWR+Fqc86VtwtqWryPTPldyrgGR7GgWLuJxsrEobAIQhVJBCEIDXPxPErFN+J4lYq5AJISQAkhCAEkJIASQkgBJCFIBJCSAFi86jwTWEmB4ICLmzUeDVE48vb8NAKeSXlafNtpIqAOcH2GrbVVU2Fv3lACqqmwt+8o2TcmuqHcrL/LxDT9JGTcmuqHcrL/LxDT9JWZjAAANQChsAxgAsNQCyQhVJBCEIAQi6xMgQGufieJ/VYrOUWJ6dYXmrkAkhCAEkJIASQkgBJCFIBJCSAEkJIAWEh1HgsiVErqjRaeCAhZBrBHHUu2moNvQatjkzJrqh3Ky/y8WtP0lAyRQtAaJTgXSSN++4+SeAAVojyiwAAWACq2CaxgAAGoBZKGMpN3rIV7d6qSSkLwFW07VmJgUB6ISDk0Bi8KLNESpiLIDUOjkGGsbiLheDzNsDPRW90UtAICvOkn3M9FeZmqNzPQVk5MJckNyArRnqNzPQWJqancz0FZuSG5HIt3ICrmpqdzPQS76qd0foK0cg3cjkG7kBVu+qndH6CXfVTuj9BWnkG7kd7t3ICrd9VG6P0Ed9VG6P0Fae927kd7t3ICrd81G6P0Ed8VG6P0FaeQbuT5Bu5AVXlqj6sfoLzlincLWa3pa2x86t3IN3J8i3cgKUzJsg1C69W5Pl6VcORG5MRDcgKk3J8vSvZlBJ0q0cmNyYjCA0ENG/pU+GBwxWx0QiyA8o2lewQh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sp>
        <p:nvSpPr>
          <p:cNvPr id="23558" name="AutoShape 6" descr="data:image/jpeg;base64,/9j/4AAQSkZJRgABAQAAAQABAAD/2wCEAAkGBhEPEA8NDRIPDQ0NEBAPDQwOEA8PDw0QFRAVFBMQFBIXHiYfFxkjGhISHy8hIycpLDgsFR40QTAqNSYuLikBCQoKDgwOGQ8PFzUhHx4pKi0wKSksKi01KSwsLCkqLCkvNSo1LCwsLSopKSwvLykpLykpKikpLCwwKSkwKSk1NP/AABEIAMwAzAMBIgACEQEDEQH/xAAcAAACAgMBAQAAAAAAAAAAAAAAAQQGAgUHAwj/xABFEAABAwIBBwUKDAcBAQAAAAABAAIDBBExBQYSIUFRcRNUYXPSBxQiJTKRkpSywRUjJDVCUlNigaGxsxczwsPR8PFyk//EABoBAQADAQEBAAAAAAAAAAAAAAABAgUEAwb/xAAwEQACAQIDBQcDBQEAAAAAAAAAAQIDEQQhURITMUFxFCIjM5Gx0VKBoTJCYcHwBf/aAAwDAQACEQMRAD8A7ihCEBi54GKx5cLwedZWKmwJPLheVRXsjaXvOi1oJJOoADao9RUNjaXvIa1oJJOoADauZZ050moNmkNp2G7WG45W2vTfuZhYbV04fDSrSsuGpz18RGjG746G6yvn9I59oCY4z5GGk8fWN8BjbfZQG57TjGd56bMt+mCgUGYtbPHy7WMYJBpNbK7k3vGw6FvBB1WBwWjraOSF7opmujkYfCY7URuPT0HArco4fDy7sbNoy51ay70rq5aXZ9z/AGzvMz/C83Z/z/bO8zP8Knvb/uy3+P0XmIb3JJAGoAC75H7GNG12GvCxV54Wkle34CqzfN+pcnZ/VNtLlX20gwWEek5x+i0Eazt4Ka2LLlXovp62KjZ5Ra+PlHH7t9HD/dSj5oZnFzhU1DWh1rRxtHgxM+qN53krosMIaABqAWHXqw2rQS9EadGnJK8n+THIslQ2Fra50MlQ3U6WnD2skGw6LvJP4n3Kfy46VGSXIdJJ74HSjvgdKjJKLAld8N6Ud8t6fMoqSmwJffLenzI75b0+ZREksCX303p8yO+m9PmUNCWBMFU3/QvYFaxS6N2ojcVDQJCEIUAEIQgIbsTxXlUVDY2l7yGtaCSTqAA2p1VQ2MOe8hrW3JJNgAFzTObOd1S4NZ/I+gy9uVOx7/uXGobV1YfDyrSsuGpzYjERoRu+Ogs6c6DUEtF2wCxjb9sb6nu+7q1DavHIEUcVVFNlKKYRE6THzRvjj09WjI5rmjSaNWoahjwmZiUIfJUT6Laipp4Q+lieQA+XWNLXus0dF1uK7Jk00bHZcrG0kekXR08PJh5cfrOIINtwB4rWlOFK9C1lwy45rlb+zHjGdW1dvPjnwyfP+kjU57U1VDUiqdI98byDS1EZ0WxjERi2oH8ivTOCp79yZBXzNDalkphDwLCdmkQXAfV1X6CCtg6qZQE5Nrj33k6eLThkIu6NpuNGw2XGzC4OGFYzhy6atzbN5KlhLY6emZYEdAGGnbbgB+d6W1LYdso/u1WnV81yLSlGO3nnL9uj16aamkEe12lo3sNG2k99rhjb/S6cLYq4Zp5pueWz1A1gWZH9GJuNh+pKyzVzUL3CecAEX0IxfRjaTfRbf8yr/DCGgAagFxY3Gbx7EOBoYXDbK2pcQhhDQANQC9EJLLO8EISQAhCSAEISUkAkhCAEkJIAUuiwPH3KGplDgePuUMElCEKpILzqKhsbS95DWtFyTgF6KtZ+TFtOxoudOXRtsPgOIud1wvSnDbko6lKktiLkUnOzOd1Q8sbqha7wYyD8dt034WbhbenkbIMcUJynlNrjCT8RS6NnVDjg+QbG7mnj0Ku1Z8I3NztJ27PN0Kw5r50tiaaKtHK0MvgnS1mG/wDSvpJ0HCilTXVLi1zt/JhKanUcqn2b4J8r/wAGwyqyCSjjyrRMdQyiTk9CMhvKeHokgjHDUdox6IVFDk+VjJ6+pqZagEumiPkygG/Ja2k6PAjbgpef9PK0wlgb8HNY0UwiHxbDb6VtpGB3fiqkN5vo30fBtpPda4a2+J6dx1qtCmp0U3K3Hg80vpueNeThWaUU+HFZN/VY2ecOWjWTGYgxxtAigjaLkAX0WDZpG9zssehbjNfNYvcKicAGwDWgWaxo1ho89+Kea2aznls04wFmM+jG3HRHvKvsMIaAALALNxWKTW6p5RRp4TCNPe1c5PP/AH+yCGENAA1AL0RZCzTTEhCEAkIQgEhCSEAkmkpAJISKAEkJIAUyhwPH3KEptBgePuUMEpCEKpIKt59fyI+t/tvVkVZz9PyePrf7b174fzYnjX8tnJax3hnj/wA/6vNrv9/XV7ljWP8ADP8AvH/iIhtdpaN7DRF3PdsY04aXTuxX1sZpRuzClG5POUJHRMgdI8wxO+LhvrLnfRZvOo2OA1q0ZrZrF7hPOAD9Bg8mNv1Rf8ztKWamarnls9QBpAANYBZsbcbAfmelX+GENAA1ALAxmM27whw9zSw2E2e/Pj7HFs6qyWOuq445p2MbKQ1jJpWtaNEagAbBav4VqOcVPrE3aU/PL5wrOuPstWmWzQhHdRy5L2MqtUmqks+bJXwrUc4qfWJu0l8K1HOKn1ibtKMhe27hoeW8n9T9ST8K1HOKn1ibtI+FajnFT6xN2lGQm7hoN5P6n6kn4UqPt6n1ibtI+FZ/t6n1ibtKLdK6bENEN5PVkr4Vn+3qfWJu0l8K1HOKn1ibtKKSsSVXYhoi23PV+pLOVajnFT6xN2licrVHOKn1ibtKKSsSVVwjoW256slnK1Rzip9Ym7S613OZnPyfE97nyOMk13yOc9xs/V4Tta4wSux9zM+LYutn/cWd/wBBRVJWXP5O/Ayk6ju+XwWlJCFhmuCm0GB4+5QVNyfg7j7lDBLQhCqSCrGf5+Tx9b/berOqn3SZgylY5xDQJcdX2b8Lr2oeYjxr+WzkVQy7y519DSDbNtpyOxDGXxd07Birtmhmk5xbPUCxAtHHrLYWk30Rf8LnanmtmeXyd81AGkNUbAPBibq1DpNhc9C6DDCGgAagF2YnFufcjwPGhh9nvS4hDCGgAagF6ISWedhw7PL5wrOuPstWmW5zy+cKzrj7LVpl9fh/Kh0XsfLV/Nl1fuCEK6ZmZLhlp3PlijkcJnNDnsDjbRZqueJV5zUFdnhKWyrlLSuupfAFLzeD/wCbVHq81qSQW5FsZ2Oi+LI82P4rw7THQpvUc0usSVt84c3nUjgQS+Fxs2TaD9V3StKSvZSTV0e0WmroZKRKxJWJKq2eiRkSsSViSsS5UbLpGRK7L3MT4si62f8AcXFi5dn7mB8WQ9bUfuFZ2Pfhrr8nfgl330+C1pISWKawKdk7B3H3KAp+TsHcfcoYJaEIVSQVC7tGSJ6nJvyYOeYJmTTRsF3PhDXNdYdGkCehpV9QrRlstMhq6sQGxBtwNQBKyQ7E8UkJBCEkBw/PL5wrOuPstWlutznkfGFZ1x9lq0t19dQ8qHRex8vX82XV+47q+5hn5K/r3+wxc/JV7zFd8lf17/YYor5xOWtlE1mfdS5tQwNc9o5Fps1zm69N+vUjNPOSTlW00zjIyS4jc43cx1rgX2g2UfPx3ylnUt9t6hZrUbpKmN4HgQnTe7YLDUOJNlVJbGYSW6uy+ZXpRPDJE7BzTY7nDW0/gQFyonfjtXVKupDGPe42a1rnE9ACpWaWT2yyPnkFxGfBacNM67ngFWGSPKhU2Yyk+CNZDkWokGkyJ5acCbNB4aRC8arJk0QvLG9g+sRcecaleMrZwxUxa1+k5zhcNaMBvJUB+dVPKx7dIsc5rgBI0gHVhfBWuWjiKr7yhkUouWBKxukXLzbNNIZK7T3Lj4sh62o/cK4kXLtncsPiuHraj90rgxr8Ndfk7sGu++hbEkJLINMFPyb5LuPuWvWwyb5LuPuRgmIQhUJBCEICE7E8Uk3YniVirAEISQHDc8z4wrOuPstWkJW5z0PjCt64+y1aMlfWUH4Uei9j5qsvEl1fuZEq8ZkP+TO65/sMVEJV0zLf8md1z/YYk80cWJypm3r8kwTuEkzA9zRoglzxquTawNtpWUcccLdFjWxMGwANHFVPPCukZOwMe9g5IGzXEC+k7Wq5NWPfqe97huc4kKljxhhpVIp7WRYs6M5GyA08B0mXHKSDB1teiN4vtWGZuUGtdJC42MlnMv8ASIFiPMqySsRIQQQSCNYI1EFL2O3s0d26aL5lzIjamztIskaLB2II3EKo5RyLNBcvbdn2jDdv47R+KnZPzteyzZ/jG/XGp4471Z+UD2gizmvF+gghXUVPgZzq1sI1GaujnBcsSVIypAI5pY2+S1x0egEXA/NRCVzSdnY3YNSSkuYy5dt7lZ8Vw9bU/ulcPJXbu5SfFUPXVP7xXDi33Pv8ndhV3n0LckhCzDQBbDJnku4+5a5bDJnku4+5QwTUIQqEghCEBBdieJSTdieJWKsAQhJSQcJz1PjGt64+y1aMlbrPc+Ma3rj7LVoi5fT0X4cei9j56qvEl1YyVcczn/J3dc72GKlFy9YcoSxjRjkext76LXFovvsOAVrnNXourDZRuc83fHs6oe25V4lZ1FU+Q6UjnPIFgXEuNt2teJcqOR60abhBRfIZK32blNFNHLHKGuOmC0Xs4eDiDiq6Slp21i4O8aiqqdnctWpOpDZTs9S3nNSG97yFv1bj9VsqipZAy7yGMYLAcMABtVEGVJgLCWUDdpuUeWZzjdxc473En9V6b+Mf0o4H/wA6rVa3tS6R61tVysj5Dq03E23DYPNZRiUiUiVyOVzZjFRSS5DJXb+5MfFUPXVX7xXDSV3HuTfNMHXVX7xXHin3Pv8AJ2YZZsuCSElnnaC2OS/Jdx9y1q2OSvJd/wCvcoYJyEIVCQQhCAgOxPEpJvxPErFWAJIQpIOC58HxjW9d/Q1aElbvPo+Mq7rv6GrQEr6Kk/Dj0XsYVVeJLqzIlYEpFyxJVmyEhlyxJSLliSqNl0hkrElIlYkqjZZIZKxJSJWJKo2XsMlK6V0rqtybDuu5dyX5pg66q/eK4Yu5dyb5pg66q/eK5sT+j7/J1Yfiy4JISXAdYLZZK8l3/r3LWErY5Iddr/8A17lDBsEIQqEghCEBr34niVisn4niVirkAkhJAcazuzMr56+rmhpZZIpJbxyAss8aLRcXO8Fac9z/ACnzObzxdpd8SXZHGTikrLI5pYWEm3qcCPc/ynzObzxdpI9z7KfM5vPF2l31Cntk9ER2WBwA9z7KnMpvPF2lie57lTmU/nh7S+gElHa56Ins0D5+Pc9ypzKf0oe2sf4e5V5jP6UHbX0Eko7VPRfkt2eB8+/w8yrzGf0oe2l/DzKvMZ/Sg7a+gklHaZaIbiJ8/fw7yrzGf0oO2l/DvKvMp/Sg7a+gkk7TLRE7iJ8/fw7ypzKf0oO2uudzrJU1Lk6GCqjdDM2Soc6NxaSA6UuadRIwKstIOVe5o8lltM8cAFLlYxuDR+JK86lZzVmi0aajwISRK9Qbmwa38/8AKwrahkbdYBdu1/5XiehGmm2BbrJFMWR+Fqc86VtwtqWryPTPldyrgGR7GgWLuJxsrEobAIQhVJBCEIDXPxPErFN+J4lYq5AJISQAkhCAEkJIASQkgBJCFIBJCSAFi86jwTWEmB4ICLmzUeDVE48vb8NAKeSXlafNtpIqAOcH2GrbVVU2Fv3lACqqmwt+8o2TcmuqHcrL/LxDT9JGTcmuqHcrL/LxDT9JWZjAAANQChsAxgAsNQCyQhVJBCEIAQi6xMgQGufieJ/VYrOUWJ6dYXmrkAkhCAEkJIASQkgBJCFIBJCSAEkJIAWEh1HgsiVErqjRaeCAhZBrBHHUu2moNvQatjkzJrqh3Ky/y8WtP0lAyRQtAaJTgXSSN++4+SeAAVojyiwAAWACq2CaxgAAGoBZKGMpN3rIV7d6qSSkLwFW07VmJgUB6ISDk0Bi8KLNESpiLIDUOjkGGsbiLheDzNsDPRW90UtAICvOkn3M9FeZmqNzPQVk5MJckNyArRnqNzPQWJqancz0FZuSG5HIt3ICrmpqdzPQS76qd0foK0cg3cjkG7kBVu+qndH6CXfVTuj9BWnkG7kd7t3ICrd9VG6P0Ed9VG6P0Fae927kd7t3ICrd81G6P0Ed8VG6P0FaeQbuT5Bu5AVXlqj6sfoLzlincLWa3pa2x86t3IN3J8i3cgKUzJsg1C69W5Pl6VcORG5MRDcgKk3J8vSvZlBJ0q0cmNyYjCA0ENG/pU+GBwxWx0QiyA8o2lewQh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23560" name="Picture 8" descr="http://dev.bowdenweb.com/a/i/cons/utilities/psd/cs6/cs6-psd-icon-w0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7" y="3693029"/>
            <a:ext cx="1104123" cy="1104123"/>
          </a:xfrm>
          <a:prstGeom prst="rect">
            <a:avLst/>
          </a:prstGeom>
          <a:noFill/>
        </p:spPr>
      </p:pic>
      <p:pic>
        <p:nvPicPr>
          <p:cNvPr id="23562" name="Picture 10" descr="http://www.techscio.com/wp-content/uploads/2012/12/icon-ph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3445190"/>
            <a:ext cx="1656184" cy="1250474"/>
          </a:xfrm>
          <a:prstGeom prst="rect">
            <a:avLst/>
          </a:prstGeom>
          <a:noFill/>
        </p:spPr>
      </p:pic>
      <p:pic>
        <p:nvPicPr>
          <p:cNvPr id="23564" name="Picture 12" descr="http://aux4.iconpedia.net/uploads/9855015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59" y="4897163"/>
            <a:ext cx="1196133" cy="11961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Tradicinis </a:t>
            </a:r>
            <a: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eiliškumas</a:t>
            </a:r>
            <a:endParaRPr lang="lt-LT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23556" name="AutoShape 4" descr="data:image/jpeg;base64,/9j/4AAQSkZJRgABAQAAAQABAAD/2wCEAAkGBhEPEA8NDRIPDQ0NEBAPDQwOEA8PDw0QFRAVFBMQFBIXHiYfFxkjGhISHy8hIycpLDgsFR40QTAqNSYuLikBCQoKDgwOGQ8PFzUhHx4pKi0wKSksKi01KSwsLCkqLCkvNSo1LCwsLSopKSwvLykpLykpKikpLCwwKSkwKSk1NP/AABEIAMwAzAMBIgACEQEDEQH/xAAcAAACAgMBAQAAAAAAAAAAAAAAAQQGAgUHAwj/xABFEAABAwIBBwUKDAcBAQAAAAABAAIDBBExBQYSIUFRcRNUYXPSBxQiJTKRkpSywRUjJDVCUlNigaGxsxczwsPR8PFyk//EABoBAQADAQEBAAAAAAAAAAAAAAABAgUEAwb/xAAwEQACAQIDBQcDBQEAAAAAAAAAAQIDEQQhURITMUFxFCIjM5Gx0VKBoTJCYcHwBf/aAAwDAQACEQMRAD8A7ihCEBi54GKx5cLwedZWKmwJPLheVRXsjaXvOi1oJJOoADao9RUNjaXvIa1oJJOoADauZZ050moNmkNp2G7WG45W2vTfuZhYbV04fDSrSsuGpz18RGjG746G6yvn9I59oCY4z5GGk8fWN8BjbfZQG57TjGd56bMt+mCgUGYtbPHy7WMYJBpNbK7k3vGw6FvBB1WBwWjraOSF7opmujkYfCY7URuPT0HArco4fDy7sbNoy51ay70rq5aXZ9z/AGzvMz/C83Z/z/bO8zP8Knvb/uy3+P0XmIb3JJAGoAC75H7GNG12GvCxV54Wkle34CqzfN+pcnZ/VNtLlX20gwWEek5x+i0Eazt4Ka2LLlXovp62KjZ5Ra+PlHH7t9HD/dSj5oZnFzhU1DWh1rRxtHgxM+qN53krosMIaABqAWHXqw2rQS9EadGnJK8n+THIslQ2Fra50MlQ3U6WnD2skGw6LvJP4n3Kfy46VGSXIdJJ74HSjvgdKjJKLAld8N6Ud8t6fMoqSmwJffLenzI75b0+ZREksCX303p8yO+m9PmUNCWBMFU3/QvYFaxS6N2ojcVDQJCEIUAEIQgIbsTxXlUVDY2l7yGtaCSTqAA2p1VQ2MOe8hrW3JJNgAFzTObOd1S4NZ/I+gy9uVOx7/uXGobV1YfDyrSsuGpzYjERoRu+Ogs6c6DUEtF2wCxjb9sb6nu+7q1DavHIEUcVVFNlKKYRE6THzRvjj09WjI5rmjSaNWoahjwmZiUIfJUT6Laipp4Q+lieQA+XWNLXus0dF1uK7Jk00bHZcrG0kekXR08PJh5cfrOIINtwB4rWlOFK9C1lwy45rlb+zHjGdW1dvPjnwyfP+kjU57U1VDUiqdI98byDS1EZ0WxjERi2oH8ivTOCp79yZBXzNDalkphDwLCdmkQXAfV1X6CCtg6qZQE5Nrj33k6eLThkIu6NpuNGw2XGzC4OGFYzhy6atzbN5KlhLY6emZYEdAGGnbbgB+d6W1LYdso/u1WnV81yLSlGO3nnL9uj16aamkEe12lo3sNG2k99rhjb/S6cLYq4Zp5pueWz1A1gWZH9GJuNh+pKyzVzUL3CecAEX0IxfRjaTfRbf8yr/DCGgAagFxY3Gbx7EOBoYXDbK2pcQhhDQANQC9EJLLO8EISQAhCSAEISUkAkhCAEkJIAUuiwPH3KGplDgePuUMElCEKpILzqKhsbS95DWtFyTgF6KtZ+TFtOxoudOXRtsPgOIud1wvSnDbko6lKktiLkUnOzOd1Q8sbqha7wYyD8dt034WbhbenkbIMcUJynlNrjCT8RS6NnVDjg+QbG7mnj0Ku1Z8I3NztJ27PN0Kw5r50tiaaKtHK0MvgnS1mG/wDSvpJ0HCilTXVLi1zt/JhKanUcqn2b4J8r/wAGwyqyCSjjyrRMdQyiTk9CMhvKeHokgjHDUdox6IVFDk+VjJ6+pqZagEumiPkygG/Ja2k6PAjbgpef9PK0wlgb8HNY0UwiHxbDb6VtpGB3fiqkN5vo30fBtpPda4a2+J6dx1qtCmp0U3K3Hg80vpueNeThWaUU+HFZN/VY2ecOWjWTGYgxxtAigjaLkAX0WDZpG9zssehbjNfNYvcKicAGwDWgWaxo1ho89+Kea2aznls04wFmM+jG3HRHvKvsMIaAALALNxWKTW6p5RRp4TCNPe1c5PP/AH+yCGENAA1AL0RZCzTTEhCEAkIQgEhCSEAkmkpAJISKAEkJIAUyhwPH3KEptBgePuUMEpCEKpIKt59fyI+t/tvVkVZz9PyePrf7b174fzYnjX8tnJax3hnj/wA/6vNrv9/XV7ljWP8ADP8AvH/iIhtdpaN7DRF3PdsY04aXTuxX1sZpRuzClG5POUJHRMgdI8wxO+LhvrLnfRZvOo2OA1q0ZrZrF7hPOAD9Bg8mNv1Rf8ztKWamarnls9QBpAANYBZsbcbAfmelX+GENAA1ALAxmM27whw9zSw2E2e/Pj7HFs6qyWOuq445p2MbKQ1jJpWtaNEagAbBav4VqOcVPrE3aU/PL5wrOuPstWmWzQhHdRy5L2MqtUmqks+bJXwrUc4qfWJu0l8K1HOKn1ibtKMhe27hoeW8n9T9ST8K1HOKn1ibtI+FajnFT6xN2lGQm7hoN5P6n6kn4UqPt6n1ibtI+FZ/t6n1ibtKLdK6bENEN5PVkr4Vn+3qfWJu0l8K1HOKn1ibtKKSsSVXYhoi23PV+pLOVajnFT6xN2licrVHOKn1ibtKKSsSVVwjoW256slnK1Rzip9Ym7S613OZnPyfE97nyOMk13yOc9xs/V4Tta4wSux9zM+LYutn/cWd/wBBRVJWXP5O/Ayk6ju+XwWlJCFhmuCm0GB4+5QVNyfg7j7lDBLQhCqSCrGf5+Tx9b/berOqn3SZgylY5xDQJcdX2b8Lr2oeYjxr+WzkVQy7y519DSDbNtpyOxDGXxd07Birtmhmk5xbPUCxAtHHrLYWk30Rf8LnanmtmeXyd81AGkNUbAPBibq1DpNhc9C6DDCGgAagF2YnFufcjwPGhh9nvS4hDCGgAagF6ISWedhw7PL5wrOuPstWmW5zy+cKzrj7LVpl9fh/Kh0XsfLV/Nl1fuCEK6ZmZLhlp3PlijkcJnNDnsDjbRZqueJV5zUFdnhKWyrlLSuupfAFLzeD/wCbVHq81qSQW5FsZ2Oi+LI82P4rw7THQpvUc0usSVt84c3nUjgQS+Fxs2TaD9V3StKSvZSTV0e0WmroZKRKxJWJKq2eiRkSsSViSsS5UbLpGRK7L3MT4si62f8AcXFi5dn7mB8WQ9bUfuFZ2Pfhrr8nfgl330+C1pISWKawKdk7B3H3KAp+TsHcfcoYJaEIVSQVC7tGSJ6nJvyYOeYJmTTRsF3PhDXNdYdGkCehpV9QrRlstMhq6sQGxBtwNQBKyQ7E8UkJBCEkBw/PL5wrOuPstWlutznkfGFZ1x9lq0t19dQ8qHRex8vX82XV+47q+5hn5K/r3+wxc/JV7zFd8lf17/YYor5xOWtlE1mfdS5tQwNc9o5Fps1zm69N+vUjNPOSTlW00zjIyS4jc43cx1rgX2g2UfPx3ylnUt9t6hZrUbpKmN4HgQnTe7YLDUOJNlVJbGYSW6uy+ZXpRPDJE7BzTY7nDW0/gQFyonfjtXVKupDGPe42a1rnE9ACpWaWT2yyPnkFxGfBacNM67ngFWGSPKhU2Yyk+CNZDkWokGkyJ5acCbNB4aRC8arJk0QvLG9g+sRcecaleMrZwxUxa1+k5zhcNaMBvJUB+dVPKx7dIsc5rgBI0gHVhfBWuWjiKr7yhkUouWBKxukXLzbNNIZK7T3Lj4sh62o/cK4kXLtncsPiuHraj90rgxr8Ndfk7sGu++hbEkJLINMFPyb5LuPuWvWwyb5LuPuRgmIQhUJBCEICE7E8Uk3YniVirAEISQHDc8z4wrOuPstWkJW5z0PjCt64+y1aMlfWUH4Uei9j5qsvEl1fuZEq8ZkP+TO65/sMVEJV0zLf8md1z/YYk80cWJypm3r8kwTuEkzA9zRoglzxquTawNtpWUcccLdFjWxMGwANHFVPPCukZOwMe9g5IGzXEC+k7Wq5NWPfqe97huc4kKljxhhpVIp7WRYs6M5GyA08B0mXHKSDB1teiN4vtWGZuUGtdJC42MlnMv8ASIFiPMqySsRIQQQSCNYI1EFL2O3s0d26aL5lzIjamztIskaLB2II3EKo5RyLNBcvbdn2jDdv47R+KnZPzteyzZ/jG/XGp4471Z+UD2gizmvF+gghXUVPgZzq1sI1GaujnBcsSVIypAI5pY2+S1x0egEXA/NRCVzSdnY3YNSSkuYy5dt7lZ8Vw9bU/ulcPJXbu5SfFUPXVP7xXDi33Pv8ndhV3n0LckhCzDQBbDJnku4+5a5bDJnku4+5QwTUIQqEghCEBBdieJSTdieJWKsAQhJSQcJz1PjGt64+y1aMlbrPc+Ma3rj7LVoi5fT0X4cei9j56qvEl1YyVcczn/J3dc72GKlFy9YcoSxjRjkext76LXFovvsOAVrnNXourDZRuc83fHs6oe25V4lZ1FU+Q6UjnPIFgXEuNt2teJcqOR60abhBRfIZK32blNFNHLHKGuOmC0Xs4eDiDiq6Slp21i4O8aiqqdnctWpOpDZTs9S3nNSG97yFv1bj9VsqipZAy7yGMYLAcMABtVEGVJgLCWUDdpuUeWZzjdxc473En9V6b+Mf0o4H/wA6rVa3tS6R61tVysj5Dq03E23DYPNZRiUiUiVyOVzZjFRSS5DJXb+5MfFUPXVX7xXDSV3HuTfNMHXVX7xXHin3Pv8AJ2YZZsuCSElnnaC2OS/Jdx9y1q2OSvJd/wCvcoYJyEIVCQQhCAgOxPEpJvxPErFWAJIQpIOC58HxjW9d/Q1aElbvPo+Mq7rv6GrQEr6Kk/Dj0XsYVVeJLqzIlYEpFyxJVmyEhlyxJSLliSqNl0hkrElIlYkqjZZIZKxJSJWJKo2XsMlK6V0rqtybDuu5dyX5pg66q/eK4Yu5dyb5pg66q/eK5sT+j7/J1Yfiy4JISXAdYLZZK8l3/r3LWErY5Iddr/8A17lDBsEIQqEghCEBr34niVisn4niVirkAkhJAcazuzMr56+rmhpZZIpJbxyAss8aLRcXO8Fac9z/ACnzObzxdpd8SXZHGTikrLI5pYWEm3qcCPc/ynzObzxdpI9z7KfM5vPF2l31Cntk9ER2WBwA9z7KnMpvPF2lie57lTmU/nh7S+gElHa56Ins0D5+Pc9ypzKf0oe2sf4e5V5jP6UHbX0Eko7VPRfkt2eB8+/w8yrzGf0oe2l/DzKvMZ/Sg7a+gklHaZaIbiJ8/fw7yrzGf0oO2l/DvKvMp/Sg7a+gkk7TLRE7iJ8/fw7ypzKf0oO2uudzrJU1Lk6GCqjdDM2Soc6NxaSA6UuadRIwKstIOVe5o8lltM8cAFLlYxuDR+JK86lZzVmi0aajwISRK9Qbmwa38/8AKwrahkbdYBdu1/5XiehGmm2BbrJFMWR+Fqc86VtwtqWryPTPldyrgGR7GgWLuJxsrEobAIQhVJBCEIDXPxPErFN+J4lYq5AJISQAkhCAEkJIASQkgBJCFIBJCSAFi86jwTWEmB4ICLmzUeDVE48vb8NAKeSXlafNtpIqAOcH2GrbVVU2Fv3lACqqmwt+8o2TcmuqHcrL/LxDT9JGTcmuqHcrL/LxDT9JWZjAAANQChsAxgAsNQCyQhVJBCEIAQi6xMgQGufieJ/VYrOUWJ6dYXmrkAkhCAEkJIASQkgBJCFIBJCSAEkJIAWEh1HgsiVErqjRaeCAhZBrBHHUu2moNvQatjkzJrqh3Ky/y8WtP0lAyRQtAaJTgXSSN++4+SeAAVojyiwAAWACq2CaxgAAGoBZKGMpN3rIV7d6qSSkLwFW07VmJgUB6ISDk0Bi8KLNESpiLIDUOjkGGsbiLheDzNsDPRW90UtAICvOkn3M9FeZmqNzPQVk5MJckNyArRnqNzPQWJqancz0FZuSG5HIt3ICrmpqdzPQS76qd0foK0cg3cjkG7kBVu+qndH6CXfVTuj9BWnkG7kd7t3ICrd9VG6P0Ed9VG6P0Fae927kd7t3ICrd81G6P0Ed8VG6P0FaeQbuT5Bu5AVXlqj6sfoLzlincLWa3pa2x86t3IN3J8i3cgKUzJsg1C69W5Pl6VcORG5MRDcgKk3J8vSvZlBJ0q0cmNyYjCA0ENG/pU+GBwxWx0QiyA8o2lewQh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sp>
        <p:nvSpPr>
          <p:cNvPr id="23558" name="AutoShape 6" descr="data:image/jpeg;base64,/9j/4AAQSkZJRgABAQAAAQABAAD/2wCEAAkGBhEPEA8NDRIPDQ0NEBAPDQwOEA8PDw0QFRAVFBMQFBIXHiYfFxkjGhISHy8hIycpLDgsFR40QTAqNSYuLikBCQoKDgwOGQ8PFzUhHx4pKi0wKSksKi01KSwsLCkqLCkvNSo1LCwsLSopKSwvLykpLykpKikpLCwwKSkwKSk1NP/AABEIAMwAzAMBIgACEQEDEQH/xAAcAAACAgMBAQAAAAAAAAAAAAAAAQQGAgUHAwj/xABFEAABAwIBBwUKDAcBAQAAAAABAAIDBBExBQYSIUFRcRNUYXPSBxQiJTKRkpSywRUjJDVCUlNigaGxsxczwsPR8PFyk//EABoBAQADAQEBAAAAAAAAAAAAAAABAgUEAwb/xAAwEQACAQIDBQcDBQEAAAAAAAAAAQIDEQQhURITMUFxFCIjM5Gx0VKBoTJCYcHwBf/aAAwDAQACEQMRAD8A7ihCEBi54GKx5cLwedZWKmwJPLheVRXsjaXvOi1oJJOoADao9RUNjaXvIa1oJJOoADauZZ050moNmkNp2G7WG45W2vTfuZhYbV04fDSrSsuGpz18RGjG746G6yvn9I59oCY4z5GGk8fWN8BjbfZQG57TjGd56bMt+mCgUGYtbPHy7WMYJBpNbK7k3vGw6FvBB1WBwWjraOSF7opmujkYfCY7URuPT0HArco4fDy7sbNoy51ay70rq5aXZ9z/AGzvMz/C83Z/z/bO8zP8Knvb/uy3+P0XmIb3JJAGoAC75H7GNG12GvCxV54Wkle34CqzfN+pcnZ/VNtLlX20gwWEek5x+i0Eazt4Ka2LLlXovp62KjZ5Ra+PlHH7t9HD/dSj5oZnFzhU1DWh1rRxtHgxM+qN53krosMIaABqAWHXqw2rQS9EadGnJK8n+THIslQ2Fra50MlQ3U6WnD2skGw6LvJP4n3Kfy46VGSXIdJJ74HSjvgdKjJKLAld8N6Ud8t6fMoqSmwJffLenzI75b0+ZREksCX303p8yO+m9PmUNCWBMFU3/QvYFaxS6N2ojcVDQJCEIUAEIQgIbsTxXlUVDY2l7yGtaCSTqAA2p1VQ2MOe8hrW3JJNgAFzTObOd1S4NZ/I+gy9uVOx7/uXGobV1YfDyrSsuGpzYjERoRu+Ogs6c6DUEtF2wCxjb9sb6nu+7q1DavHIEUcVVFNlKKYRE6THzRvjj09WjI5rmjSaNWoahjwmZiUIfJUT6Laipp4Q+lieQA+XWNLXus0dF1uK7Jk00bHZcrG0kekXR08PJh5cfrOIINtwB4rWlOFK9C1lwy45rlb+zHjGdW1dvPjnwyfP+kjU57U1VDUiqdI98byDS1EZ0WxjERi2oH8ivTOCp79yZBXzNDalkphDwLCdmkQXAfV1X6CCtg6qZQE5Nrj33k6eLThkIu6NpuNGw2XGzC4OGFYzhy6atzbN5KlhLY6emZYEdAGGnbbgB+d6W1LYdso/u1WnV81yLSlGO3nnL9uj16aamkEe12lo3sNG2k99rhjb/S6cLYq4Zp5pueWz1A1gWZH9GJuNh+pKyzVzUL3CecAEX0IxfRjaTfRbf8yr/DCGgAagFxY3Gbx7EOBoYXDbK2pcQhhDQANQC9EJLLO8EISQAhCSAEISUkAkhCAEkJIAUuiwPH3KGplDgePuUMElCEKpILzqKhsbS95DWtFyTgF6KtZ+TFtOxoudOXRtsPgOIud1wvSnDbko6lKktiLkUnOzOd1Q8sbqha7wYyD8dt034WbhbenkbIMcUJynlNrjCT8RS6NnVDjg+QbG7mnj0Ku1Z8I3NztJ27PN0Kw5r50tiaaKtHK0MvgnS1mG/wDSvpJ0HCilTXVLi1zt/JhKanUcqn2b4J8r/wAGwyqyCSjjyrRMdQyiTk9CMhvKeHokgjHDUdox6IVFDk+VjJ6+pqZagEumiPkygG/Ja2k6PAjbgpef9PK0wlgb8HNY0UwiHxbDb6VtpGB3fiqkN5vo30fBtpPda4a2+J6dx1qtCmp0U3K3Hg80vpueNeThWaUU+HFZN/VY2ecOWjWTGYgxxtAigjaLkAX0WDZpG9zssehbjNfNYvcKicAGwDWgWaxo1ho89+Kea2aznls04wFmM+jG3HRHvKvsMIaAALALNxWKTW6p5RRp4TCNPe1c5PP/AH+yCGENAA1AL0RZCzTTEhCEAkIQgEhCSEAkmkpAJISKAEkJIAUyhwPH3KEptBgePuUMEpCEKpIKt59fyI+t/tvVkVZz9PyePrf7b174fzYnjX8tnJax3hnj/wA/6vNrv9/XV7ljWP8ADP8AvH/iIhtdpaN7DRF3PdsY04aXTuxX1sZpRuzClG5POUJHRMgdI8wxO+LhvrLnfRZvOo2OA1q0ZrZrF7hPOAD9Bg8mNv1Rf8ztKWamarnls9QBpAANYBZsbcbAfmelX+GENAA1ALAxmM27whw9zSw2E2e/Pj7HFs6qyWOuq445p2MbKQ1jJpWtaNEagAbBav4VqOcVPrE3aU/PL5wrOuPstWmWzQhHdRy5L2MqtUmqks+bJXwrUc4qfWJu0l8K1HOKn1ibtKMhe27hoeW8n9T9ST8K1HOKn1ibtI+FajnFT6xN2lGQm7hoN5P6n6kn4UqPt6n1ibtI+FZ/t6n1ibtKLdK6bENEN5PVkr4Vn+3qfWJu0l8K1HOKn1ibtKKSsSVXYhoi23PV+pLOVajnFT6xN2licrVHOKn1ibtKKSsSVVwjoW256slnK1Rzip9Ym7S613OZnPyfE97nyOMk13yOc9xs/V4Tta4wSux9zM+LYutn/cWd/wBBRVJWXP5O/Ayk6ju+XwWlJCFhmuCm0GB4+5QVNyfg7j7lDBLQhCqSCrGf5+Tx9b/berOqn3SZgylY5xDQJcdX2b8Lr2oeYjxr+WzkVQy7y519DSDbNtpyOxDGXxd07Birtmhmk5xbPUCxAtHHrLYWk30Rf8LnanmtmeXyd81AGkNUbAPBibq1DpNhc9C6DDCGgAagF2YnFufcjwPGhh9nvS4hDCGgAagF6ISWedhw7PL5wrOuPstWmW5zy+cKzrj7LVpl9fh/Kh0XsfLV/Nl1fuCEK6ZmZLhlp3PlijkcJnNDnsDjbRZqueJV5zUFdnhKWyrlLSuupfAFLzeD/wCbVHq81qSQW5FsZ2Oi+LI82P4rw7THQpvUc0usSVt84c3nUjgQS+Fxs2TaD9V3StKSvZSTV0e0WmroZKRKxJWJKq2eiRkSsSViSsS5UbLpGRK7L3MT4si62f8AcXFi5dn7mB8WQ9bUfuFZ2Pfhrr8nfgl330+C1pISWKawKdk7B3H3KAp+TsHcfcoYJaEIVSQVC7tGSJ6nJvyYOeYJmTTRsF3PhDXNdYdGkCehpV9QrRlstMhq6sQGxBtwNQBKyQ7E8UkJBCEkBw/PL5wrOuPstWlutznkfGFZ1x9lq0t19dQ8qHRex8vX82XV+47q+5hn5K/r3+wxc/JV7zFd8lf17/YYor5xOWtlE1mfdS5tQwNc9o5Fps1zm69N+vUjNPOSTlW00zjIyS4jc43cx1rgX2g2UfPx3ylnUt9t6hZrUbpKmN4HgQnTe7YLDUOJNlVJbGYSW6uy+ZXpRPDJE7BzTY7nDW0/gQFyonfjtXVKupDGPe42a1rnE9ACpWaWT2yyPnkFxGfBacNM67ngFWGSPKhU2Yyk+CNZDkWokGkyJ5acCbNB4aRC8arJk0QvLG9g+sRcecaleMrZwxUxa1+k5zhcNaMBvJUB+dVPKx7dIsc5rgBI0gHVhfBWuWjiKr7yhkUouWBKxukXLzbNNIZK7T3Lj4sh62o/cK4kXLtncsPiuHraj90rgxr8Ndfk7sGu++hbEkJLINMFPyb5LuPuWvWwyb5LuPuRgmIQhUJBCEICE7E8Uk3YniVirAEISQHDc8z4wrOuPstWkJW5z0PjCt64+y1aMlfWUH4Uei9j5qsvEl1fuZEq8ZkP+TO65/sMVEJV0zLf8md1z/YYk80cWJypm3r8kwTuEkzA9zRoglzxquTawNtpWUcccLdFjWxMGwANHFVPPCukZOwMe9g5IGzXEC+k7Wq5NWPfqe97huc4kKljxhhpVIp7WRYs6M5GyA08B0mXHKSDB1teiN4vtWGZuUGtdJC42MlnMv8ASIFiPMqySsRIQQQSCNYI1EFL2O3s0d26aL5lzIjamztIskaLB2II3EKo5RyLNBcvbdn2jDdv47R+KnZPzteyzZ/jG/XGp4471Z+UD2gizmvF+gghXUVPgZzq1sI1GaujnBcsSVIypAI5pY2+S1x0egEXA/NRCVzSdnY3YNSSkuYy5dt7lZ8Vw9bU/ulcPJXbu5SfFUPXVP7xXDi33Pv8ndhV3n0LckhCzDQBbDJnku4+5a5bDJnku4+5QwTUIQqEghCEBBdieJSTdieJWKsAQhJSQcJz1PjGt64+y1aMlbrPc+Ma3rj7LVoi5fT0X4cei9j56qvEl1YyVcczn/J3dc72GKlFy9YcoSxjRjkext76LXFovvsOAVrnNXourDZRuc83fHs6oe25V4lZ1FU+Q6UjnPIFgXEuNt2teJcqOR60abhBRfIZK32blNFNHLHKGuOmC0Xs4eDiDiq6Slp21i4O8aiqqdnctWpOpDZTs9S3nNSG97yFv1bj9VsqipZAy7yGMYLAcMABtVEGVJgLCWUDdpuUeWZzjdxc473En9V6b+Mf0o4H/wA6rVa3tS6R61tVysj5Dq03E23DYPNZRiUiUiVyOVzZjFRSS5DJXb+5MfFUPXVX7xXDSV3HuTfNMHXVX7xXHin3Pv8AJ2YZZsuCSElnnaC2OS/Jdx9y1q2OSvJd/wCvcoYJyEIVCQQhCAgOxPEpJvxPErFWAJIQpIOC58HxjW9d/Q1aElbvPo+Mq7rv6GrQEr6Kk/Dj0XsYVVeJLqzIlYEpFyxJVmyEhlyxJSLliSqNl0hkrElIlYkqjZZIZKxJSJWJKo2XsMlK6V0rqtybDuu5dyX5pg66q/eK4Yu5dyb5pg66q/eK5sT+j7/J1Yfiy4JISXAdYLZZK8l3/r3LWErY5Iddr/8A17lDBsEIQqEghCEBr34niVisn4niVirkAkhJAcazuzMr56+rmhpZZIpJbxyAss8aLRcXO8Fac9z/ACnzObzxdpd8SXZHGTikrLI5pYWEm3qcCPc/ynzObzxdpI9z7KfM5vPF2l31Cntk9ER2WBwA9z7KnMpvPF2lie57lTmU/nh7S+gElHa56Ins0D5+Pc9ypzKf0oe2sf4e5V5jP6UHbX0Eko7VPRfkt2eB8+/w8yrzGf0oe2l/DzKvMZ/Sg7a+gklHaZaIbiJ8/fw7yrzGf0oO2l/DvKvMp/Sg7a+gkk7TLRE7iJ8/fw7ypzKf0oO2uudzrJU1Lk6GCqjdDM2Soc6NxaSA6UuadRIwKstIOVe5o8lltM8cAFLlYxuDR+JK86lZzVmi0aajwISRK9Qbmwa38/8AKwrahkbdYBdu1/5XiehGmm2BbrJFMWR+Fqc86VtwtqWryPTPldyrgGR7GgWLuJxsrEobAIQhVJBCEIDXPxPErFN+J4lYq5AJISQAkhCAEkJIASQkgBJCFIBJCSAFi86jwTWEmB4ICLmzUeDVE48vb8NAKeSXlafNtpIqAOcH2GrbVVU2Fv3lACqqmwt+8o2TcmuqHcrL/LxDT9JGTcmuqHcrL/LxDT9JWZjAAANQChsAxgAsNQCyQhVJBCEIAQi6xMgQGufieJ/VYrOUWJ6dYXmrkAkhCAEkJIASQkgBJCFIBJCSAEkJIAWEh1HgsiVErqjRaeCAhZBrBHHUu2moNvQatjkzJrqh3Ky/y8WtP0lAyRQtAaJTgXSSN++4+SeAAVojyiwAAWACq2CaxgAAGoBZKGMpN3rIV7d6qSSkLwFW07VmJgUB6ISDk0Bi8KLNESpiLIDUOjkGGsbiLheDzNsDPRW90UtAICvOkn3M9FeZmqNzPQVk5MJckNyArRnqNzPQWJqancz0FZuSG5HIt3ICrmpqdzPQS76qd0foK0cg3cjkG7kBVu+qndH6CXfVTuj9BWnkG7kd7t3ICrd9VG6P0Ed9VG6P0Fae927kd7t3ICrd81G6P0Ed8VG6P0FaeQbuT5Bu5AVXlqj6sfoLzlincLWa3pa2x86t3IN3J8i3cgKUzJsg1C69W5Pl6VcORG5MRDcgKk3J8vSvZlBJ0q0cmNyYjCA0ENG/pU+GBwxWx0QiyA8o2lewQh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23566" name="Picture 14" descr="http://blogs-images.forbes.com/work-in-progress/files/2013/01/stopwatch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852936"/>
            <a:ext cx="4353330" cy="4005064"/>
          </a:xfrm>
          <a:prstGeom prst="rect">
            <a:avLst/>
          </a:prstGeom>
          <a:noFill/>
        </p:spPr>
      </p:pic>
      <p:sp>
        <p:nvSpPr>
          <p:cNvPr id="29" name="Right Arrow 28"/>
          <p:cNvSpPr/>
          <p:nvPr/>
        </p:nvSpPr>
        <p:spPr>
          <a:xfrm>
            <a:off x="4355976" y="3645024"/>
            <a:ext cx="4248472" cy="2160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0" name="Rectangle 29"/>
          <p:cNvSpPr/>
          <p:nvPr/>
        </p:nvSpPr>
        <p:spPr>
          <a:xfrm>
            <a:off x="4355976" y="3284984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PSD</a:t>
            </a:r>
            <a:endParaRPr lang="lt-LT" dirty="0"/>
          </a:p>
        </p:txBody>
      </p:sp>
      <p:sp>
        <p:nvSpPr>
          <p:cNvPr id="31" name="Rectangle 30"/>
          <p:cNvSpPr/>
          <p:nvPr/>
        </p:nvSpPr>
        <p:spPr>
          <a:xfrm>
            <a:off x="5652120" y="3284984"/>
            <a:ext cx="122413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HTML</a:t>
            </a:r>
            <a:endParaRPr lang="lt-LT" dirty="0"/>
          </a:p>
        </p:txBody>
      </p:sp>
      <p:sp>
        <p:nvSpPr>
          <p:cNvPr id="32" name="Rectangle 31"/>
          <p:cNvSpPr/>
          <p:nvPr/>
        </p:nvSpPr>
        <p:spPr>
          <a:xfrm>
            <a:off x="6948264" y="3284984"/>
            <a:ext cx="12241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PHP</a:t>
            </a:r>
            <a:endParaRPr lang="lt-LT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625752"/>
            <a:ext cx="428830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4283968" y="3933056"/>
            <a:ext cx="2502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NUOSEKLUS</a:t>
            </a:r>
            <a:endParaRPr lang="lt-LT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gal galima</a:t>
            </a:r>
            <a:b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</a:br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KITAIP?</a:t>
            </a:r>
            <a:r>
              <a:rPr lang="en-US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/>
            </a:r>
            <a:br>
              <a:rPr lang="en-US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endParaRPr lang="lt-LT" sz="6700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pic>
        <p:nvPicPr>
          <p:cNvPr id="27650" name="Picture 2" descr="http://4.bp.blogspot.com/-xy1rh5_X-Cs/T56Ovkqb1YI/AAAAAAAAFD4/en55scDRQME/s1600/BrightIdea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985" y="2636912"/>
            <a:ext cx="8672495" cy="3328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KITOKS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</a:br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eiliškumas</a:t>
            </a:r>
            <a:endParaRPr lang="lt-LT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pic>
        <p:nvPicPr>
          <p:cNvPr id="3" name="Picture 8" descr="http://dev.bowdenweb.com/a/i/cons/utilities/psd/cs6/cs6-psd-icon-w0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293096"/>
            <a:ext cx="1104123" cy="1104123"/>
          </a:xfrm>
          <a:prstGeom prst="rect">
            <a:avLst/>
          </a:prstGeom>
          <a:noFill/>
        </p:spPr>
      </p:pic>
      <p:pic>
        <p:nvPicPr>
          <p:cNvPr id="4" name="Picture 10" descr="http://www.techscio.com/wp-content/uploads/2012/12/icon-ph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293096"/>
            <a:ext cx="1656184" cy="1250474"/>
          </a:xfrm>
          <a:prstGeom prst="rect">
            <a:avLst/>
          </a:prstGeom>
          <a:noFill/>
        </p:spPr>
      </p:pic>
      <p:pic>
        <p:nvPicPr>
          <p:cNvPr id="5" name="Picture 12" descr="http://aux4.iconpedia.net/uploads/9855015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4293096"/>
            <a:ext cx="1196133" cy="1196133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4283968" y="5733256"/>
            <a:ext cx="4536504" cy="2160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pic>
        <p:nvPicPr>
          <p:cNvPr id="10" name="Picture 2" descr="http://files.softicons.com/download/system-icons/web0.2ama-icons-by-chrfb/png/256x256/Toolbar%20-%20Shuff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844824"/>
            <a:ext cx="3384376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r"/>
            <a: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kokia to</a:t>
            </a:r>
            <a:br>
              <a:rPr lang="lt-LT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</a:br>
            <a: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lt-LT" sz="6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NAUDA?</a:t>
            </a:r>
            <a:endParaRPr lang="lt-LT" sz="6700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"/>
            <a:ext cx="412432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4355976" y="4221088"/>
            <a:ext cx="3600400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0" name="Rectangle 9"/>
          <p:cNvSpPr/>
          <p:nvPr/>
        </p:nvSpPr>
        <p:spPr>
          <a:xfrm>
            <a:off x="4355976" y="3861048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PSD</a:t>
            </a:r>
            <a:endParaRPr lang="lt-LT" dirty="0"/>
          </a:p>
        </p:txBody>
      </p:sp>
      <p:sp>
        <p:nvSpPr>
          <p:cNvPr id="11" name="Rectangle 10"/>
          <p:cNvSpPr/>
          <p:nvPr/>
        </p:nvSpPr>
        <p:spPr>
          <a:xfrm>
            <a:off x="5652120" y="3573016"/>
            <a:ext cx="122413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HTML</a:t>
            </a:r>
            <a:endParaRPr lang="lt-LT" dirty="0"/>
          </a:p>
        </p:txBody>
      </p:sp>
      <p:sp>
        <p:nvSpPr>
          <p:cNvPr id="12" name="Rectangle 11"/>
          <p:cNvSpPr/>
          <p:nvPr/>
        </p:nvSpPr>
        <p:spPr>
          <a:xfrm>
            <a:off x="4355976" y="3573016"/>
            <a:ext cx="12241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PHP</a:t>
            </a:r>
            <a:endParaRPr lang="lt-LT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465313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LYGIAGRETUMAS</a:t>
            </a:r>
            <a:endParaRPr lang="lt-LT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186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WEB projektų  gamybos etapų eiliškumas</vt:lpstr>
      <vt:lpstr>Susipažinkime.  Liudas MARKEVIČIUS liumis</vt:lpstr>
      <vt:lpstr>WEB  projektų etapai</vt:lpstr>
      <vt:lpstr>Pasaulis nėra IDEALUS</vt:lpstr>
      <vt:lpstr>Gamybos  etapas</vt:lpstr>
      <vt:lpstr>Tradicinis   eiliškumas</vt:lpstr>
      <vt:lpstr>gal galima KITAIP? </vt:lpstr>
      <vt:lpstr>KITOKS eiliškumas</vt:lpstr>
      <vt:lpstr>kokia to  NAUDA?</vt:lpstr>
      <vt:lpstr>palyginkime  TRUKMĘ</vt:lpstr>
      <vt:lpstr>TURINIO sukėlimas</vt:lpstr>
      <vt:lpstr>Detalesnis  PALYGINIMAS</vt:lpstr>
      <vt:lpstr> PABAIGA  klausimai?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projektų gamybos etapų eiliškumas</dc:title>
  <dc:creator>liumis</dc:creator>
  <cp:lastModifiedBy>liumis</cp:lastModifiedBy>
  <cp:revision>26</cp:revision>
  <dcterms:created xsi:type="dcterms:W3CDTF">2013-02-06T17:03:35Z</dcterms:created>
  <dcterms:modified xsi:type="dcterms:W3CDTF">2013-02-07T14:24:49Z</dcterms:modified>
</cp:coreProperties>
</file>