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5" autoAdjust="0"/>
    <p:restoredTop sz="94660"/>
  </p:normalViewPr>
  <p:slideViewPr>
    <p:cSldViewPr snapToGrid="0">
      <p:cViewPr>
        <p:scale>
          <a:sx n="23" d="100"/>
          <a:sy n="23" d="100"/>
        </p:scale>
        <p:origin x="-1072" y="-688"/>
      </p:cViewPr>
      <p:guideLst>
        <p:guide orient="horz" pos="777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688" t="17519" r="13698" b="20875"/>
          <a:stretch/>
        </p:blipFill>
        <p:spPr>
          <a:xfrm>
            <a:off x="0" y="0"/>
            <a:ext cx="43891200" cy="246852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4290646"/>
            <a:ext cx="43891200" cy="2039465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3875-8CBD-4112-82B3-9BB639B6BC2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9990-5155-49AC-8779-127D8F2C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653" y="-312371"/>
            <a:ext cx="2695691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QSSP</a:t>
            </a:r>
            <a:endParaRPr lang="en-US" sz="28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Quantifying Semantic Similarity of Software Projects </a:t>
            </a:r>
          </a:p>
          <a:p>
            <a:r>
              <a:rPr lang="en-US" sz="1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</a:t>
            </a:r>
            <a:r>
              <a:rPr lang="en-US" sz="1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goo.gl</a:t>
            </a:r>
            <a:r>
              <a:rPr lang="en-US" sz="1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/8pK2jv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53778" y="8757732"/>
            <a:ext cx="14543690" cy="14543690"/>
          </a:xfrm>
          <a:prstGeom prst="rect">
            <a:avLst/>
          </a:prstGeom>
          <a:solidFill>
            <a:srgbClr val="5251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Insert Project </a:t>
            </a:r>
            <a:b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81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Logo or Graphic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7953778" y="4473026"/>
            <a:ext cx="10900791" cy="3942308"/>
            <a:chOff x="27767544" y="19754588"/>
            <a:chExt cx="10900791" cy="3942308"/>
          </a:xfrm>
        </p:grpSpPr>
        <p:sp>
          <p:nvSpPr>
            <p:cNvPr id="6" name="TextBox 5"/>
            <p:cNvSpPr txBox="1"/>
            <p:nvPr/>
          </p:nvSpPr>
          <p:spPr>
            <a:xfrm>
              <a:off x="27767544" y="19754588"/>
              <a:ext cx="10900791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Akond Rahman</a:t>
              </a:r>
              <a:r>
                <a:rPr lang="en-US" sz="7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/>
              </a:r>
              <a:b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Affiliation: NCSU</a:t>
              </a:r>
              <a:b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7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Adviser: Laurie Williams</a:t>
              </a:r>
              <a:endParaRPr lang="en-US" sz="7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67544" y="21125577"/>
              <a:ext cx="1846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67544" y="22496567"/>
              <a:ext cx="1846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3307" y="10905063"/>
            <a:ext cx="26392992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know which and how software projects are similar to each other? 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Aimed to help </a:t>
            </a:r>
            <a:r>
              <a:rPr lang="en-US" sz="10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oftware practitioners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 </a:t>
            </a: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similarity will facilitate in software reuse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85911" indent="-1285911">
              <a:buFont typeface="Arial" panose="020B0604020202020204" pitchFamily="34" charset="0"/>
              <a:buChar char="•"/>
            </a:pPr>
            <a:r>
              <a:rPr lang="en-US" sz="10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of deep learning and topic modeling </a:t>
            </a:r>
            <a:endParaRPr lang="en-US" sz="10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8358" y="23301422"/>
            <a:ext cx="70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Poster Number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7653" y="21964649"/>
            <a:ext cx="11120842" cy="2167770"/>
          </a:xfrm>
          <a:prstGeom prst="rect">
            <a:avLst/>
          </a:prstGeom>
        </p:spPr>
      </p:pic>
      <p:pic>
        <p:nvPicPr>
          <p:cNvPr id="2" name="Picture 1" descr="logo_presentati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40" y="8724250"/>
            <a:ext cx="14798354" cy="147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53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Begel</dc:creator>
  <cp:lastModifiedBy>Akond Rahman</cp:lastModifiedBy>
  <cp:revision>20</cp:revision>
  <dcterms:created xsi:type="dcterms:W3CDTF">2016-06-29T17:36:42Z</dcterms:created>
  <dcterms:modified xsi:type="dcterms:W3CDTF">2016-07-07T11:32:54Z</dcterms:modified>
</cp:coreProperties>
</file>