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5" autoAdjust="0"/>
    <p:restoredTop sz="94660"/>
  </p:normalViewPr>
  <p:slideViewPr>
    <p:cSldViewPr snapToGrid="0">
      <p:cViewPr>
        <p:scale>
          <a:sx n="33" d="100"/>
          <a:sy n="33" d="100"/>
        </p:scale>
        <p:origin x="213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688" t="17519" r="13698" b="20875"/>
          <a:stretch/>
        </p:blipFill>
        <p:spPr>
          <a:xfrm>
            <a:off x="0" y="0"/>
            <a:ext cx="43891200" cy="246852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4290646"/>
            <a:ext cx="43891200" cy="2039465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875-8CBD-4112-82B3-9BB639B6BC2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653" y="-312371"/>
            <a:ext cx="2695691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Title</a:t>
            </a:r>
          </a:p>
          <a:p>
            <a:r>
              <a:rPr lang="en-US" sz="1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Tag Line </a:t>
            </a:r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(e.g. Analysis with Flair!)</a:t>
            </a:r>
          </a:p>
          <a:p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URL (public)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53778" y="8757732"/>
            <a:ext cx="14543690" cy="14543690"/>
          </a:xfrm>
          <a:prstGeom prst="rect">
            <a:avLst/>
          </a:prstGeom>
          <a:solidFill>
            <a:srgbClr val="525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Insert Project </a:t>
            </a:r>
            <a:b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Logo or Graphic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953778" y="4473026"/>
            <a:ext cx="14437735" cy="3942308"/>
            <a:chOff x="27767544" y="19754588"/>
            <a:chExt cx="14437735" cy="3942308"/>
          </a:xfrm>
        </p:grpSpPr>
        <p:sp>
          <p:nvSpPr>
            <p:cNvPr id="6" name="TextBox 5"/>
            <p:cNvSpPr txBox="1"/>
            <p:nvPr/>
          </p:nvSpPr>
          <p:spPr>
            <a:xfrm>
              <a:off x="27767544" y="19754588"/>
              <a:ext cx="144377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Name, Affiliation, Advisor (if relevant)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67544" y="21125577"/>
              <a:ext cx="144377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Name, Affiliation, Advisor (if relevant)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67544" y="22496567"/>
              <a:ext cx="144377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Name, Affiliation, Advisor (if relevant)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7653" y="9690294"/>
            <a:ext cx="26392992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sentence summary</a:t>
            </a: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is this project for? Who will use it?</a:t>
            </a: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primary user task? (if there is room, you can add one more user task)</a:t>
            </a: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FTEs: One sentence describing impact/effect of using </a:t>
            </a:r>
            <a:r>
              <a:rPr lang="en-US" sz="10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/open source with your project.</a:t>
            </a: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Students: One sentence describing something novel or cool about your project.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98358" y="23301422"/>
            <a:ext cx="70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Poster Number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653" y="21964649"/>
            <a:ext cx="11120842" cy="21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109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Andrew Begel</cp:lastModifiedBy>
  <cp:revision>12</cp:revision>
  <dcterms:created xsi:type="dcterms:W3CDTF">2016-06-29T17:36:42Z</dcterms:created>
  <dcterms:modified xsi:type="dcterms:W3CDTF">2016-06-29T20:36:05Z</dcterms:modified>
</cp:coreProperties>
</file>