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5DA45-25A8-4A4E-B9BB-AE3AF4001ECE}" type="datetimeFigureOut">
              <a:rPr lang="ru-RU" smtClean="0"/>
              <a:pPr/>
              <a:t>12.05.2020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22DA04-DD90-41F3-B147-6F2EC09EBA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Финальный проект, дамы и господа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 </a:t>
            </a:r>
            <a:r>
              <a:rPr lang="ru-RU" dirty="0" smtClean="0"/>
              <a:t>идеи</a:t>
            </a:r>
            <a:r>
              <a:rPr lang="en-US" dirty="0" smtClean="0"/>
              <a:t>: </a:t>
            </a:r>
            <a:r>
              <a:rPr lang="ru-RU" dirty="0" smtClean="0"/>
              <a:t>Александра </a:t>
            </a:r>
            <a:r>
              <a:rPr lang="ru-RU" dirty="0" err="1" smtClean="0"/>
              <a:t>Кондратова</a:t>
            </a:r>
            <a:endParaRPr lang="ru-RU" dirty="0" smtClean="0"/>
          </a:p>
          <a:p>
            <a:r>
              <a:rPr lang="ru-RU" dirty="0" smtClean="0"/>
              <a:t>Разработчики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smtClean="0"/>
              <a:t>Олеся </a:t>
            </a:r>
            <a:r>
              <a:rPr lang="ru-RU" dirty="0" err="1" smtClean="0"/>
              <a:t>Важник</a:t>
            </a:r>
            <a:r>
              <a:rPr lang="ru-RU" dirty="0" smtClean="0"/>
              <a:t>, Александра </a:t>
            </a:r>
            <a:r>
              <a:rPr lang="ru-RU" dirty="0" err="1" smtClean="0"/>
              <a:t>Кондратова</a:t>
            </a:r>
            <a:endParaRPr lang="ru-RU" dirty="0"/>
          </a:p>
        </p:txBody>
      </p:sp>
      <p:pic>
        <p:nvPicPr>
          <p:cNvPr id="4" name="Рисунок 3" descr="-VFpchf1Ak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14290"/>
            <a:ext cx="4572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Проект представляет собой навык </a:t>
            </a:r>
            <a:r>
              <a:rPr lang="ru-RU" dirty="0" err="1" smtClean="0"/>
              <a:t>Яндекс.Алисы</a:t>
            </a:r>
            <a:r>
              <a:rPr lang="ru-RU" dirty="0" smtClean="0"/>
              <a:t>, который занимается информированием пользователей о </a:t>
            </a:r>
            <a:r>
              <a:rPr lang="en-US" dirty="0" smtClean="0"/>
              <a:t>COVID-</a:t>
            </a:r>
            <a:r>
              <a:rPr lang="ru-RU" dirty="0" smtClean="0"/>
              <a:t>19</a:t>
            </a:r>
            <a:r>
              <a:rPr lang="ru-RU" dirty="0" smtClean="0"/>
              <a:t>,о числе </a:t>
            </a:r>
            <a:r>
              <a:rPr lang="ru-RU" dirty="0" smtClean="0"/>
              <a:t>заболевших</a:t>
            </a:r>
            <a:r>
              <a:rPr lang="en-US" smtClean="0"/>
              <a:t>;</a:t>
            </a:r>
            <a:r>
              <a:rPr lang="ru-RU" smtClean="0"/>
              <a:t>  </a:t>
            </a:r>
            <a:r>
              <a:rPr lang="ru-RU" dirty="0" smtClean="0"/>
              <a:t>дает полезные советы о самоизоляции, а также возможность посмотреть карту заразившихся. 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Реализация, 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Программа проекта написана на языке программирования </a:t>
            </a:r>
            <a:r>
              <a:rPr lang="en-US" dirty="0" smtClean="0"/>
              <a:t>Python 3.7 c</a:t>
            </a:r>
            <a:r>
              <a:rPr lang="ru-RU" dirty="0"/>
              <a:t> </a:t>
            </a:r>
            <a:r>
              <a:rPr lang="ru-RU" dirty="0" smtClean="0"/>
              <a:t>вспомогательными функциями программы </a:t>
            </a:r>
            <a:r>
              <a:rPr lang="en-US" dirty="0" smtClean="0"/>
              <a:t>Postman 7.21.1</a:t>
            </a:r>
          </a:p>
          <a:p>
            <a:pPr>
              <a:buNone/>
            </a:pPr>
            <a:r>
              <a:rPr lang="ru-RU" dirty="0" smtClean="0"/>
              <a:t>    Были использованы библиотеки</a:t>
            </a:r>
            <a:r>
              <a:rPr lang="en-US" dirty="0" smtClean="0"/>
              <a:t>: flask</a:t>
            </a:r>
            <a:r>
              <a:rPr lang="ru-RU" dirty="0" smtClean="0"/>
              <a:t>,</a:t>
            </a:r>
            <a:r>
              <a:rPr lang="en-US" dirty="0" smtClean="0"/>
              <a:t> logging, </a:t>
            </a:r>
            <a:r>
              <a:rPr lang="en-US" dirty="0" err="1" smtClean="0"/>
              <a:t>json</a:t>
            </a:r>
            <a:r>
              <a:rPr lang="en-US" dirty="0" smtClean="0"/>
              <a:t>,, </a:t>
            </a:r>
            <a:r>
              <a:rPr lang="en-US" dirty="0" err="1" smtClean="0"/>
              <a:t>flask_ngrok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 На момент начала создания проекта в официальных навыках </a:t>
            </a:r>
            <a:r>
              <a:rPr lang="ru-RU" dirty="0" err="1" smtClean="0"/>
              <a:t>Яндекс.Алисы</a:t>
            </a:r>
            <a:r>
              <a:rPr lang="ru-RU" dirty="0" smtClean="0"/>
              <a:t> не было аналогов, то есть проект уникален.</a:t>
            </a:r>
          </a:p>
          <a:p>
            <a:pPr>
              <a:buNone/>
            </a:pPr>
            <a:r>
              <a:rPr lang="ru-RU" dirty="0" smtClean="0"/>
              <a:t>    Возможности для доработки</a:t>
            </a:r>
            <a:r>
              <a:rPr lang="en-US" dirty="0" smtClean="0"/>
              <a:t>: </a:t>
            </a:r>
            <a:r>
              <a:rPr lang="ru-RU" dirty="0" smtClean="0"/>
              <a:t>добавление новых функций и дополнение </a:t>
            </a:r>
            <a:r>
              <a:rPr lang="ru-RU" dirty="0" err="1" smtClean="0"/>
              <a:t>контентом</a:t>
            </a:r>
            <a:r>
              <a:rPr lang="ru-RU" dirty="0" smtClean="0"/>
              <a:t> старых, возможность автоматического обновления актуальной информации.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</TotalTime>
  <Words>119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Финальный проект, дамы и господа </vt:lpstr>
      <vt:lpstr>Введение</vt:lpstr>
      <vt:lpstr>Реализация, использованные технологии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Самый актуальный проект</dc:title>
  <dc:creator>Пользователь Windows</dc:creator>
  <cp:lastModifiedBy>1</cp:lastModifiedBy>
  <cp:revision>4</cp:revision>
  <dcterms:created xsi:type="dcterms:W3CDTF">2020-05-05T10:45:42Z</dcterms:created>
  <dcterms:modified xsi:type="dcterms:W3CDTF">2020-05-12T10:30:47Z</dcterms:modified>
</cp:coreProperties>
</file>