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9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8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0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4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2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4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0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7931-E379-415D-BFA9-001635ECBCA1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C062-EB7E-43E4-BC99-A9C155756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5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65" y="194530"/>
            <a:ext cx="6069841" cy="35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5540" y="5809957"/>
            <a:ext cx="521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By: Laura </a:t>
            </a:r>
            <a:r>
              <a:rPr lang="en-US" b="1" dirty="0" smtClean="0"/>
              <a:t>Arevalo</a:t>
            </a:r>
            <a:r>
              <a:rPr lang="en-US" b="1" dirty="0" smtClean="0"/>
              <a:t>, </a:t>
            </a:r>
            <a:r>
              <a:rPr lang="en-US" b="1" dirty="0"/>
              <a:t>Roland </a:t>
            </a:r>
            <a:r>
              <a:rPr lang="en-US" b="1" dirty="0" smtClean="0"/>
              <a:t>Abrahantes</a:t>
            </a:r>
            <a:r>
              <a:rPr lang="en-US" b="1" dirty="0" smtClean="0"/>
              <a:t>,</a:t>
            </a:r>
            <a:endParaRPr lang="en-US" b="1" dirty="0"/>
          </a:p>
          <a:p>
            <a:r>
              <a:rPr lang="en-US" b="1" dirty="0" smtClean="0"/>
              <a:t>Parth</a:t>
            </a:r>
            <a:r>
              <a:rPr lang="en-US" b="1" dirty="0" smtClean="0"/>
              <a:t> </a:t>
            </a:r>
            <a:r>
              <a:rPr lang="en-US" b="1" dirty="0" smtClean="0"/>
              <a:t>Patel, </a:t>
            </a:r>
            <a:r>
              <a:rPr lang="en-US" b="1" dirty="0" smtClean="0"/>
              <a:t>Abubakar</a:t>
            </a:r>
            <a:r>
              <a:rPr lang="en-US" b="1" dirty="0" smtClean="0"/>
              <a:t> </a:t>
            </a:r>
            <a:r>
              <a:rPr lang="en-US" b="1" dirty="0" smtClean="0"/>
              <a:t>Kone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2638" y="3810000"/>
            <a:ext cx="8536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Algerian" panose="04020705040A02060702" pitchFamily="82" charset="0"/>
              </a:rPr>
              <a:t>MARKETING STUDY results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9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7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Would you pay more for software that could be used on all of your devices?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160" y="3271520"/>
            <a:ext cx="61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80%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64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8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846605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Please list functions that you would like to have your software perform?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800712"/>
            <a:ext cx="1127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Be able to add new products easily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Track sales by groups (Shampoo, lipsticks,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Look at my inventory by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Useful function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Track how many of each product are in stock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Show which items sold most last month, pie chart maybe?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Send email to my personal account when an item is requested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Alert for </a:t>
            </a:r>
            <a:r>
              <a:rPr lang="en-US" sz="2400" smtClean="0"/>
              <a:t>low inventory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6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9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On a scale of 1 to 10 how likely would you be to use the beauty organizer?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760" y="3688080"/>
            <a:ext cx="611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Average Score</a:t>
            </a:r>
            <a:r>
              <a:rPr lang="en-US" sz="2800" dirty="0" smtClean="0"/>
              <a:t>: 8.2</a:t>
            </a:r>
          </a:p>
        </p:txBody>
      </p:sp>
    </p:spTree>
    <p:extLst>
      <p:ext uri="{BB962C8B-B14F-4D97-AF65-F5344CB8AC3E}">
        <p14:creationId xmlns:p14="http://schemas.microsoft.com/office/powerpoint/2010/main" val="25289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10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On a scale of 1 to 10 how would you rate the performance of the app at this stage of production?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7520" y="3611899"/>
            <a:ext cx="611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Average Score</a:t>
            </a:r>
            <a:r>
              <a:rPr lang="en-US" sz="2800" dirty="0" smtClean="0"/>
              <a:t>: 7.6</a:t>
            </a:r>
          </a:p>
        </p:txBody>
      </p:sp>
    </p:spTree>
    <p:extLst>
      <p:ext uri="{BB962C8B-B14F-4D97-AF65-F5344CB8AC3E}">
        <p14:creationId xmlns:p14="http://schemas.microsoft.com/office/powerpoint/2010/main" val="34520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11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On a scale of 1 to 10 how likely are you to purchase this app in the future after it includes all planned functionality?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5920" y="4042787"/>
            <a:ext cx="611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Average Score</a:t>
            </a:r>
            <a:r>
              <a:rPr lang="en-US" sz="2800" dirty="0" smtClean="0"/>
              <a:t>: 9.8</a:t>
            </a:r>
          </a:p>
        </p:txBody>
      </p:sp>
    </p:spTree>
    <p:extLst>
      <p:ext uri="{BB962C8B-B14F-4D97-AF65-F5344CB8AC3E}">
        <p14:creationId xmlns:p14="http://schemas.microsoft.com/office/powerpoint/2010/main" val="122959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12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Additional comments</a:t>
            </a:r>
            <a:endParaRPr lang="en-US" sz="2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TEAM ROLES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6668086" cy="4351338"/>
          </a:xfrm>
        </p:spPr>
        <p:txBody>
          <a:bodyPr/>
          <a:lstStyle/>
          <a:p>
            <a:r>
              <a:rPr lang="en-US" dirty="0" smtClean="0"/>
              <a:t>Roland Abrahantes  DBA Software Engineer</a:t>
            </a:r>
          </a:p>
          <a:p>
            <a:endParaRPr lang="en-US" dirty="0"/>
          </a:p>
          <a:p>
            <a:r>
              <a:rPr lang="en-US" dirty="0" smtClean="0"/>
              <a:t>Laura </a:t>
            </a:r>
            <a:r>
              <a:rPr lang="en-US" dirty="0" smtClean="0"/>
              <a:t>Arevalo </a:t>
            </a:r>
            <a:r>
              <a:rPr lang="en-US" dirty="0" smtClean="0"/>
              <a:t>JAVA_FX Software Engineer</a:t>
            </a:r>
          </a:p>
          <a:p>
            <a:endParaRPr lang="en-US" dirty="0"/>
          </a:p>
          <a:p>
            <a:r>
              <a:rPr lang="en-US" dirty="0" smtClean="0"/>
              <a:t>Parth</a:t>
            </a:r>
            <a:r>
              <a:rPr lang="en-US" dirty="0" smtClean="0"/>
              <a:t> Patel Software Engineer</a:t>
            </a:r>
          </a:p>
          <a:p>
            <a:endParaRPr lang="en-US" dirty="0"/>
          </a:p>
          <a:p>
            <a:r>
              <a:rPr lang="en-US" dirty="0" smtClean="0"/>
              <a:t>Abubakar</a:t>
            </a:r>
            <a:r>
              <a:rPr lang="en-US" dirty="0" smtClean="0"/>
              <a:t> </a:t>
            </a:r>
            <a:r>
              <a:rPr lang="en-US" dirty="0" smtClean="0"/>
              <a:t>Kone</a:t>
            </a:r>
            <a:r>
              <a:rPr lang="en-US" dirty="0" smtClean="0"/>
              <a:t> Software Engineer and GD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40" y="2457551"/>
            <a:ext cx="5191760" cy="4400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8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HYPOTHESIS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6880" y="2275840"/>
            <a:ext cx="955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An affordable inventory application is needed by small beauty product entrepreneurs.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Small beauty product entrepreneurs have access to inventory applications, however they are too difficult to navigate and maintain for a small one-person business.</a:t>
            </a:r>
          </a:p>
          <a:p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Small beauty entrepreneurs need an inventory application which is accessible anywhere and on any device.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93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1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217424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What kind of beauty store do you operate?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1520" y="2936240"/>
            <a:ext cx="61163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Independent seller of one specific brand.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Independent seller of many brands.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Storefront of many brand.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40%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40%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 20%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1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2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Do you currently have software which helps you keep track of inventory?  If No, skip to Question 6.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9920" y="3200400"/>
            <a:ext cx="61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80%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26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3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" y="2055813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Does your software meet all of your needs?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1520" y="2936240"/>
            <a:ext cx="61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Yes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B 100%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33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4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217424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What else would you like your software to do?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8960" y="2885440"/>
            <a:ext cx="1127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 would like software to send emails to my personal account when an item is requested.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could be more user-friendly in terms of easy navigation just like any other given Microsoft suite.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More user-friendly.  It’s too complicated for my small business.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User authentication to track who made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Easy to adopt</a:t>
            </a:r>
          </a:p>
        </p:txBody>
      </p:sp>
    </p:spTree>
    <p:extLst>
      <p:ext uri="{BB962C8B-B14F-4D97-AF65-F5344CB8AC3E}">
        <p14:creationId xmlns:p14="http://schemas.microsoft.com/office/powerpoint/2010/main" val="419377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5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" y="1693724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What did you pay for your software?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78645" y="2463304"/>
            <a:ext cx="611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Nothing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$0 - $50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$50 - $100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$100 – 200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$200 +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93045" y="514096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A 50%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 25%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C 25%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59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45" y="0"/>
            <a:ext cx="2602395" cy="151897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lgerian" panose="04020705040A02060702" pitchFamily="82" charset="0"/>
              </a:rPr>
              <a:t>Question 6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79936"/>
            <a:ext cx="101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lgerian" panose="04020705040A02060702" pitchFamily="82" charset="0"/>
              </a:rPr>
              <a:t>How much would you pay for software that met all of your needs?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7840" y="2734043"/>
            <a:ext cx="611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Nothing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$0 - $50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$50 - $100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$100 – 200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$200 +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901440" y="5100320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lgerian" panose="04020705040A02060702" pitchFamily="82" charset="0"/>
              </a:rPr>
              <a:t>Results:</a:t>
            </a:r>
            <a:r>
              <a:rPr lang="en-US" sz="2400" dirty="0" smtClean="0"/>
              <a:t>	C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D 20%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E 60%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219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489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Office Theme</vt:lpstr>
      <vt:lpstr>PowerPoint Presentation</vt:lpstr>
      <vt:lpstr>TEAM ROLES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Roland Abrahantes</dc:creator>
  <cp:lastModifiedBy>laura arevalo</cp:lastModifiedBy>
  <cp:revision>10</cp:revision>
  <dcterms:created xsi:type="dcterms:W3CDTF">2016-03-21T00:32:08Z</dcterms:created>
  <dcterms:modified xsi:type="dcterms:W3CDTF">2016-04-13T16:53:04Z</dcterms:modified>
</cp:coreProperties>
</file>