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4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65" y="194530"/>
            <a:ext cx="6069841" cy="35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5540" y="5809957"/>
            <a:ext cx="52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By: Laura Arevalo, </a:t>
            </a:r>
            <a:r>
              <a:rPr lang="en-US" b="1" dirty="0"/>
              <a:t>Roland </a:t>
            </a:r>
            <a:r>
              <a:rPr lang="en-US" b="1" dirty="0" smtClean="0"/>
              <a:t>Abrahantes,</a:t>
            </a:r>
            <a:endParaRPr lang="en-US" b="1" dirty="0"/>
          </a:p>
          <a:p>
            <a:r>
              <a:rPr lang="en-US" b="1" dirty="0" smtClean="0"/>
              <a:t>Parth Patel, </a:t>
            </a:r>
            <a:r>
              <a:rPr lang="en-US" b="1" dirty="0" err="1" smtClean="0"/>
              <a:t>Aboubakar</a:t>
            </a:r>
            <a:r>
              <a:rPr lang="en-US" b="1" dirty="0" smtClean="0"/>
              <a:t> </a:t>
            </a:r>
            <a:r>
              <a:rPr lang="en-US" b="1" dirty="0" smtClean="0"/>
              <a:t>Kone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2638" y="3810000"/>
            <a:ext cx="8536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MARKETING STUDY results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9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7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Would you pay more for software that could be used on all of your devices?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0" y="327152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80%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6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8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6605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Please list functions that you would like to have your software perform?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800712"/>
            <a:ext cx="1127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able to add new products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Track sales by groups (Shampoo, lipsticks,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my inventory by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Useful function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Track how many of each product are in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 which items sold most last month, pie chart maybe?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email to my personal account when an item is requested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Alert for </a:t>
            </a:r>
            <a:r>
              <a:rPr lang="en-US" sz="2400" smtClean="0"/>
              <a:t>low inventory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6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9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likely would you be to use the beauty organizer?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760" y="3688080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8.2</a:t>
            </a:r>
          </a:p>
        </p:txBody>
      </p:sp>
    </p:spTree>
    <p:extLst>
      <p:ext uri="{BB962C8B-B14F-4D97-AF65-F5344CB8AC3E}">
        <p14:creationId xmlns:p14="http://schemas.microsoft.com/office/powerpoint/2010/main" val="25289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10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would you rate the performance of the app at this stage of production?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20" y="3611899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7.6</a:t>
            </a:r>
          </a:p>
        </p:txBody>
      </p:sp>
    </p:spTree>
    <p:extLst>
      <p:ext uri="{BB962C8B-B14F-4D97-AF65-F5344CB8AC3E}">
        <p14:creationId xmlns:p14="http://schemas.microsoft.com/office/powerpoint/2010/main" val="3452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likely are you to purchase this app in the future after it includes all planned functionality?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920" y="4042787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9.8</a:t>
            </a:r>
          </a:p>
        </p:txBody>
      </p:sp>
    </p:spTree>
    <p:extLst>
      <p:ext uri="{BB962C8B-B14F-4D97-AF65-F5344CB8AC3E}">
        <p14:creationId xmlns:p14="http://schemas.microsoft.com/office/powerpoint/2010/main" val="122959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Additional comments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TEAM ROLES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668086" cy="4351338"/>
          </a:xfrm>
        </p:spPr>
        <p:txBody>
          <a:bodyPr/>
          <a:lstStyle/>
          <a:p>
            <a:r>
              <a:rPr lang="en-US" dirty="0" smtClean="0"/>
              <a:t>Roland Abrahantes  DBA Software Engineer</a:t>
            </a:r>
          </a:p>
          <a:p>
            <a:endParaRPr lang="en-US" dirty="0"/>
          </a:p>
          <a:p>
            <a:r>
              <a:rPr lang="en-US" dirty="0" smtClean="0"/>
              <a:t>Laura Arevalo JAVA_FX Software Engineer</a:t>
            </a:r>
          </a:p>
          <a:p>
            <a:endParaRPr lang="en-US" dirty="0"/>
          </a:p>
          <a:p>
            <a:r>
              <a:rPr lang="en-US" dirty="0" smtClean="0"/>
              <a:t>Parth Patel Software Engineer</a:t>
            </a:r>
          </a:p>
          <a:p>
            <a:endParaRPr lang="en-US" dirty="0"/>
          </a:p>
          <a:p>
            <a:r>
              <a:rPr lang="en-US" smtClean="0"/>
              <a:t>Aboubakar</a:t>
            </a:r>
            <a:r>
              <a:rPr lang="en-US" dirty="0" smtClean="0"/>
              <a:t> </a:t>
            </a:r>
            <a:r>
              <a:rPr lang="en-US" dirty="0" smtClean="0"/>
              <a:t>Kone Software Engineer and GD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40" y="2457551"/>
            <a:ext cx="5191760" cy="4400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HYPOTHESIS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6880" y="2275840"/>
            <a:ext cx="955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 affordable inventory application is needed by small beauty product entrepreneurs.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Small beauty product entrepreneurs have access to inventory applications, however they are too difficult to navigate and maintain for a small one-person business.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Small beauty entrepreneurs need an inventory application which is accessible anywhere and on any device.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3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kind of beauty store do you operate?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520" y="2936240"/>
            <a:ext cx="6116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Independent seller of one specific brand.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Independent seller of many brands.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Storefront of many brand.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40%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40%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20%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Do you currently have software which helps you keep track of inventory?  If No, skip to Question 6.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9920" y="320040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80%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2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3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" y="2055813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Does your software meet all of your needs?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1520" y="293624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100%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3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else would you like your software to do?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960" y="2885440"/>
            <a:ext cx="1127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 would like software to send emails to my personal account when an item is requested.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could be more user-friendly in terms of easy navigation just like any other given Microsoft suite.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user-friendly.  It’s too complicated for my small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authentication to track who made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Easy to adopt</a:t>
            </a:r>
          </a:p>
        </p:txBody>
      </p:sp>
    </p:spTree>
    <p:extLst>
      <p:ext uri="{BB962C8B-B14F-4D97-AF65-F5344CB8AC3E}">
        <p14:creationId xmlns:p14="http://schemas.microsoft.com/office/powerpoint/2010/main" val="41937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5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" y="1693724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did you pay for your software?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645" y="2463304"/>
            <a:ext cx="611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Nothing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$0 - $50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$50 - $100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$100 – 200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$200 +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93045" y="514096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50%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25%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25%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9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6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79936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How much would you pay for software that met all of your needs?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840" y="2734043"/>
            <a:ext cx="611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Nothing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$0 - $50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$50 - $100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$100 – 200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$200 +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C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D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E 60%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19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489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PowerPoint Presentation</vt:lpstr>
      <vt:lpstr>TEAM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Abrahantes</dc:creator>
  <cp:lastModifiedBy>laura arevalo</cp:lastModifiedBy>
  <cp:revision>11</cp:revision>
  <dcterms:created xsi:type="dcterms:W3CDTF">2016-03-21T00:32:08Z</dcterms:created>
  <dcterms:modified xsi:type="dcterms:W3CDTF">2016-04-13T19:56:20Z</dcterms:modified>
</cp:coreProperties>
</file>