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1710"/>
            <a:ext cx="10389834" cy="121012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sOFTWARE</a:t>
            </a:r>
            <a:r>
              <a:rPr lang="en-US" dirty="0" smtClean="0"/>
              <a:t> </a:t>
            </a:r>
            <a:r>
              <a:rPr lang="en-US" dirty="0" err="1" smtClean="0"/>
              <a:t>aRCHITECT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LEAD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4507" y="3115568"/>
            <a:ext cx="2916220" cy="50046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rOLAND</a:t>
            </a:r>
            <a:r>
              <a:rPr lang="en-US" dirty="0" smtClean="0"/>
              <a:t> </a:t>
            </a:r>
            <a:r>
              <a:rPr lang="en-US" dirty="0" err="1" smtClean="0"/>
              <a:t>aBRAHANTES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5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5" y="762956"/>
            <a:ext cx="3879274" cy="1049235"/>
          </a:xfrm>
        </p:spPr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client Dr. </a:t>
            </a:r>
            <a:r>
              <a:rPr lang="en-US" dirty="0" err="1" smtClean="0"/>
              <a:t>Gluick</a:t>
            </a:r>
            <a:r>
              <a:rPr lang="en-US" dirty="0" smtClean="0"/>
              <a:t> would like a Chemistry Learning game for his students to interactively learn chemistry while having fun. He is letting our team choose a design as long as it is a game that can be played on the web.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164" y="804519"/>
            <a:ext cx="5167745" cy="1049235"/>
          </a:xfrm>
        </p:spPr>
        <p:txBody>
          <a:bodyPr/>
          <a:lstStyle/>
          <a:p>
            <a:r>
              <a:rPr lang="en-US" smtClean="0"/>
              <a:t>Language/FRAMEWORK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</a:t>
            </a:r>
            <a:r>
              <a:rPr lang="en-US" dirty="0" err="1" smtClean="0"/>
              <a:t>javascript</a:t>
            </a:r>
            <a:r>
              <a:rPr lang="en-US" dirty="0" smtClean="0"/>
              <a:t>, HTML and CSS because HTML is the programming language of the web and HTML because it </a:t>
            </a:r>
            <a:r>
              <a:rPr lang="en-US" dirty="0" smtClean="0"/>
              <a:t>is used to develop websites.</a:t>
            </a:r>
          </a:p>
          <a:p>
            <a:r>
              <a:rPr lang="en-US" dirty="0" smtClean="0"/>
              <a:t>The text editor our team will be using is ATOM.</a:t>
            </a:r>
          </a:p>
          <a:p>
            <a:r>
              <a:rPr lang="en-US" dirty="0" smtClean="0"/>
              <a:t>We like to set up </a:t>
            </a:r>
            <a:r>
              <a:rPr lang="en-US" dirty="0" err="1" smtClean="0"/>
              <a:t>angular.js</a:t>
            </a:r>
            <a:r>
              <a:rPr lang="en-US" dirty="0" smtClean="0"/>
              <a:t> routing to handle routes and clean up code.</a:t>
            </a:r>
            <a:endParaRPr lang="en-US" dirty="0" smtClean="0"/>
          </a:p>
          <a:p>
            <a:r>
              <a:rPr lang="en-US" dirty="0" smtClean="0"/>
              <a:t>We have used some elements of bootstrap as the frontend framework.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i</a:t>
            </a:r>
            <a:r>
              <a:rPr lang="en-US" dirty="0" smtClean="0"/>
              <a:t>s going to be used to host our website unless we run into trouble or get a better option.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0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19" y="915356"/>
            <a:ext cx="7356764" cy="677918"/>
          </a:xfrm>
        </p:spPr>
        <p:txBody>
          <a:bodyPr>
            <a:normAutofit/>
          </a:bodyPr>
          <a:lstStyle/>
          <a:p>
            <a:r>
              <a:rPr lang="en-US" smtClean="0"/>
              <a:t>Data Modeler / LEAD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and MYSQL is going to be used to enter user data. </a:t>
            </a:r>
          </a:p>
          <a:p>
            <a:r>
              <a:rPr lang="en-US" dirty="0" err="1" smtClean="0"/>
              <a:t>Phpmyadmin</a:t>
            </a:r>
            <a:r>
              <a:rPr lang="en-US" dirty="0" smtClean="0"/>
              <a:t> is going to allow administration of MYSQL database</a:t>
            </a:r>
            <a:endParaRPr lang="en-US" dirty="0" smtClean="0"/>
          </a:p>
          <a:p>
            <a:r>
              <a:rPr lang="en-US" dirty="0" smtClean="0"/>
              <a:t>If we don</a:t>
            </a:r>
            <a:r>
              <a:rPr lang="uk-UA" dirty="0" smtClean="0"/>
              <a:t>’</a:t>
            </a:r>
            <a:r>
              <a:rPr lang="en-US" dirty="0" smtClean="0"/>
              <a:t>t have the need for a database then well use variables/constants/enumerators to store data related to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361" y="966498"/>
            <a:ext cx="3439075" cy="848448"/>
          </a:xfrm>
        </p:spPr>
        <p:txBody>
          <a:bodyPr/>
          <a:lstStyle/>
          <a:p>
            <a:r>
              <a:rPr lang="en-US" smtClean="0"/>
              <a:t>Semester plan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have a static website ready for our client in two weeks.</a:t>
            </a:r>
          </a:p>
          <a:p>
            <a:r>
              <a:rPr lang="en-US" dirty="0" smtClean="0"/>
              <a:t>Two weeks after our static website is approved or denied by the client we will have some JavaScript game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52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226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Arial</vt:lpstr>
      <vt:lpstr>Gallery</vt:lpstr>
      <vt:lpstr>sOFTWARE aRCHITECT LEAD DEVELOPER</vt:lpstr>
      <vt:lpstr>OVERVIEW</vt:lpstr>
      <vt:lpstr>Language/FRAMEWORK</vt:lpstr>
      <vt:lpstr>Data Modeler / LEAD PROGRAMMER</vt:lpstr>
      <vt:lpstr>Semester plan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</dc:title>
  <dc:creator>roland2abrahantes@yahoo.com</dc:creator>
  <cp:lastModifiedBy>roland2abrahantes@yahoo.com</cp:lastModifiedBy>
  <cp:revision>19</cp:revision>
  <dcterms:created xsi:type="dcterms:W3CDTF">2016-09-12T23:01:55Z</dcterms:created>
  <dcterms:modified xsi:type="dcterms:W3CDTF">2016-09-20T22:57:48Z</dcterms:modified>
</cp:coreProperties>
</file>