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8" r:id="rId3"/>
    <p:sldId id="266" r:id="rId4"/>
    <p:sldId id="267" r:id="rId5"/>
  </p:sldIdLst>
  <p:sldSz cx="12869863" cy="723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780"/>
    <a:srgbClr val="F2F2F2"/>
    <a:srgbClr val="D1DBDE"/>
    <a:srgbClr val="002451"/>
    <a:srgbClr val="004C6E"/>
    <a:srgbClr val="034B72"/>
    <a:srgbClr val="2568A1"/>
    <a:srgbClr val="00537F"/>
    <a:srgbClr val="EF8D41"/>
    <a:srgbClr val="3C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9D0D43-DA36-4678-9971-EE152BCD87E1}" v="2" dt="2020-10-06T20:11:04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, Don@DGS" userId="3f68b6ea-a8e5-4caf-b0a3-968ca079ac4a" providerId="ADAL" clId="{9086C2A0-51FC-4340-9598-782DE6FA663C}"/>
    <pc:docChg chg="custSel delSld modSld">
      <pc:chgData name="Sur, Don@DGS" userId="3f68b6ea-a8e5-4caf-b0a3-968ca079ac4a" providerId="ADAL" clId="{9086C2A0-51FC-4340-9598-782DE6FA663C}" dt="2020-09-18T15:30:46.925" v="8" actId="14861"/>
      <pc:docMkLst>
        <pc:docMk/>
      </pc:docMkLst>
      <pc:sldChg chg="delSp modSp setBg">
        <pc:chgData name="Sur, Don@DGS" userId="3f68b6ea-a8e5-4caf-b0a3-968ca079ac4a" providerId="ADAL" clId="{9086C2A0-51FC-4340-9598-782DE6FA663C}" dt="2020-09-18T15:30:46.925" v="8" actId="14861"/>
        <pc:sldMkLst>
          <pc:docMk/>
          <pc:sldMk cId="3509371123" sldId="265"/>
        </pc:sldMkLst>
        <pc:spChg chg="mod">
          <ac:chgData name="Sur, Don@DGS" userId="3f68b6ea-a8e5-4caf-b0a3-968ca079ac4a" providerId="ADAL" clId="{9086C2A0-51FC-4340-9598-782DE6FA663C}" dt="2020-09-18T15:30:46.925" v="8" actId="14861"/>
          <ac:spMkLst>
            <pc:docMk/>
            <pc:sldMk cId="3509371123" sldId="265"/>
            <ac:spMk id="4" creationId="{8F883DFD-6282-4F48-9DE3-42505EC0A0D9}"/>
          </ac:spMkLst>
        </pc:spChg>
        <pc:picChg chg="del">
          <ac:chgData name="Sur, Don@DGS" userId="3f68b6ea-a8e5-4caf-b0a3-968ca079ac4a" providerId="ADAL" clId="{9086C2A0-51FC-4340-9598-782DE6FA663C}" dt="2020-09-18T15:29:35.450" v="6" actId="478"/>
          <ac:picMkLst>
            <pc:docMk/>
            <pc:sldMk cId="3509371123" sldId="265"/>
            <ac:picMk id="5" creationId="{942E49A9-D5BF-4B1D-A208-D7501CE94FA6}"/>
          </ac:picMkLst>
        </pc:picChg>
      </pc:sldChg>
    </pc:docChg>
  </pc:docChgLst>
  <pc:docChgLst>
    <pc:chgData name="Sur, Don@DGS" userId="3f68b6ea-a8e5-4caf-b0a3-968ca079ac4a" providerId="ADAL" clId="{E3B66953-B5FE-40DD-8918-03E008569891}"/>
    <pc:docChg chg="custSel addSld modSld">
      <pc:chgData name="Sur, Don@DGS" userId="3f68b6ea-a8e5-4caf-b0a3-968ca079ac4a" providerId="ADAL" clId="{E3B66953-B5FE-40DD-8918-03E008569891}" dt="2020-09-22T19:14:45.155" v="855" actId="478"/>
      <pc:docMkLst>
        <pc:docMk/>
      </pc:docMkLst>
      <pc:sldChg chg="addSp delSp modSp">
        <pc:chgData name="Sur, Don@DGS" userId="3f68b6ea-a8e5-4caf-b0a3-968ca079ac4a" providerId="ADAL" clId="{E3B66953-B5FE-40DD-8918-03E008569891}" dt="2020-09-22T16:26:36.110" v="835" actId="1076"/>
        <pc:sldMkLst>
          <pc:docMk/>
          <pc:sldMk cId="3509371123" sldId="265"/>
        </pc:sldMkLst>
        <pc:spChg chg="add mod">
          <ac:chgData name="Sur, Don@DGS" userId="3f68b6ea-a8e5-4caf-b0a3-968ca079ac4a" providerId="ADAL" clId="{E3B66953-B5FE-40DD-8918-03E008569891}" dt="2020-09-22T16:26:29.483" v="834" actId="1037"/>
          <ac:spMkLst>
            <pc:docMk/>
            <pc:sldMk cId="3509371123" sldId="265"/>
            <ac:spMk id="2" creationId="{A0682BDA-8F93-403D-8BAF-81F17E2AD292}"/>
          </ac:spMkLst>
        </pc:spChg>
        <pc:spChg chg="add mod">
          <ac:chgData name="Sur, Don@DGS" userId="3f68b6ea-a8e5-4caf-b0a3-968ca079ac4a" providerId="ADAL" clId="{E3B66953-B5FE-40DD-8918-03E008569891}" dt="2020-09-22T16:26:29.483" v="834" actId="1037"/>
          <ac:spMkLst>
            <pc:docMk/>
            <pc:sldMk cId="3509371123" sldId="265"/>
            <ac:spMk id="8" creationId="{AFD9B330-0091-4541-984E-B218C9D16B39}"/>
          </ac:spMkLst>
        </pc:spChg>
        <pc:picChg chg="add mod">
          <ac:chgData name="Sur, Don@DGS" userId="3f68b6ea-a8e5-4caf-b0a3-968ca079ac4a" providerId="ADAL" clId="{E3B66953-B5FE-40DD-8918-03E008569891}" dt="2020-09-22T16:26:29.483" v="834" actId="1037"/>
          <ac:picMkLst>
            <pc:docMk/>
            <pc:sldMk cId="3509371123" sldId="265"/>
            <ac:picMk id="3" creationId="{02E3D6B2-12A6-4EF5-BEDB-F07F45D001CA}"/>
          </ac:picMkLst>
        </pc:picChg>
        <pc:picChg chg="add del mod">
          <ac:chgData name="Sur, Don@DGS" userId="3f68b6ea-a8e5-4caf-b0a3-968ca079ac4a" providerId="ADAL" clId="{E3B66953-B5FE-40DD-8918-03E008569891}" dt="2020-09-22T16:18:19.735" v="725" actId="478"/>
          <ac:picMkLst>
            <pc:docMk/>
            <pc:sldMk cId="3509371123" sldId="265"/>
            <ac:picMk id="5" creationId="{731C6C3B-9048-407C-9326-AC0BA31F75DE}"/>
          </ac:picMkLst>
        </pc:picChg>
        <pc:picChg chg="add mod">
          <ac:chgData name="Sur, Don@DGS" userId="3f68b6ea-a8e5-4caf-b0a3-968ca079ac4a" providerId="ADAL" clId="{E3B66953-B5FE-40DD-8918-03E008569891}" dt="2020-09-22T16:26:36.110" v="835" actId="1076"/>
          <ac:picMkLst>
            <pc:docMk/>
            <pc:sldMk cId="3509371123" sldId="265"/>
            <ac:picMk id="6" creationId="{86B08FF0-2053-4C52-8D17-4ABC8527F307}"/>
          </ac:picMkLst>
        </pc:picChg>
        <pc:picChg chg="add del mod">
          <ac:chgData name="Sur, Don@DGS" userId="3f68b6ea-a8e5-4caf-b0a3-968ca079ac4a" providerId="ADAL" clId="{E3B66953-B5FE-40DD-8918-03E008569891}" dt="2020-09-22T16:24:27.206" v="778" actId="478"/>
          <ac:picMkLst>
            <pc:docMk/>
            <pc:sldMk cId="3509371123" sldId="265"/>
            <ac:picMk id="9" creationId="{0CA0527E-BD2F-43F5-8BF9-F2F9FFE61F41}"/>
          </ac:picMkLst>
        </pc:picChg>
        <pc:picChg chg="add mod">
          <ac:chgData name="Sur, Don@DGS" userId="3f68b6ea-a8e5-4caf-b0a3-968ca079ac4a" providerId="ADAL" clId="{E3B66953-B5FE-40DD-8918-03E008569891}" dt="2020-09-22T16:26:29.483" v="834" actId="1037"/>
          <ac:picMkLst>
            <pc:docMk/>
            <pc:sldMk cId="3509371123" sldId="265"/>
            <ac:picMk id="10" creationId="{E7C9A313-1162-4050-BECF-5F77D86C5400}"/>
          </ac:picMkLst>
        </pc:picChg>
      </pc:sldChg>
      <pc:sldChg chg="delSp add">
        <pc:chgData name="Sur, Don@DGS" userId="3f68b6ea-a8e5-4caf-b0a3-968ca079ac4a" providerId="ADAL" clId="{E3B66953-B5FE-40DD-8918-03E008569891}" dt="2020-09-21T16:58:56.330" v="1" actId="478"/>
        <pc:sldMkLst>
          <pc:docMk/>
          <pc:sldMk cId="3676575057" sldId="266"/>
        </pc:sldMkLst>
        <pc:picChg chg="del">
          <ac:chgData name="Sur, Don@DGS" userId="3f68b6ea-a8e5-4caf-b0a3-968ca079ac4a" providerId="ADAL" clId="{E3B66953-B5FE-40DD-8918-03E008569891}" dt="2020-09-21T16:58:56.330" v="1" actId="478"/>
          <ac:picMkLst>
            <pc:docMk/>
            <pc:sldMk cId="3676575057" sldId="266"/>
            <ac:picMk id="13" creationId="{060E4F78-5B7B-4D22-BFE0-8FF71D36FA6F}"/>
          </ac:picMkLst>
        </pc:picChg>
      </pc:sldChg>
      <pc:sldChg chg="addSp delSp modSp add setBg">
        <pc:chgData name="Sur, Don@DGS" userId="3f68b6ea-a8e5-4caf-b0a3-968ca079ac4a" providerId="ADAL" clId="{E3B66953-B5FE-40DD-8918-03E008569891}" dt="2020-09-22T19:14:45.155" v="855" actId="478"/>
        <pc:sldMkLst>
          <pc:docMk/>
          <pc:sldMk cId="1310414183" sldId="267"/>
        </pc:sldMkLst>
        <pc:spChg chg="add del mod">
          <ac:chgData name="Sur, Don@DGS" userId="3f68b6ea-a8e5-4caf-b0a3-968ca079ac4a" providerId="ADAL" clId="{E3B66953-B5FE-40DD-8918-03E008569891}" dt="2020-09-22T00:42:41.424" v="307" actId="478"/>
          <ac:spMkLst>
            <pc:docMk/>
            <pc:sldMk cId="1310414183" sldId="267"/>
            <ac:spMk id="28" creationId="{88DF48A3-87CE-46AE-B845-DA4314D1E6B0}"/>
          </ac:spMkLst>
        </pc:spChg>
        <pc:picChg chg="add mod">
          <ac:chgData name="Sur, Don@DGS" userId="3f68b6ea-a8e5-4caf-b0a3-968ca079ac4a" providerId="ADAL" clId="{E3B66953-B5FE-40DD-8918-03E008569891}" dt="2020-09-22T00:34:08.130" v="10" actId="14100"/>
          <ac:picMkLst>
            <pc:docMk/>
            <pc:sldMk cId="1310414183" sldId="267"/>
            <ac:picMk id="3" creationId="{43A9D9EC-46D6-439D-A924-B5BABE83E05F}"/>
          </ac:picMkLst>
        </pc:picChg>
        <pc:picChg chg="add mod">
          <ac:chgData name="Sur, Don@DGS" userId="3f68b6ea-a8e5-4caf-b0a3-968ca079ac4a" providerId="ADAL" clId="{E3B66953-B5FE-40DD-8918-03E008569891}" dt="2020-09-22T16:04:43.338" v="516" actId="14100"/>
          <ac:picMkLst>
            <pc:docMk/>
            <pc:sldMk cId="1310414183" sldId="267"/>
            <ac:picMk id="5" creationId="{BCFBB3B0-C1F6-428C-BB4D-20B8C6DD6CB4}"/>
          </ac:picMkLst>
        </pc:picChg>
        <pc:picChg chg="add mod">
          <ac:chgData name="Sur, Don@DGS" userId="3f68b6ea-a8e5-4caf-b0a3-968ca079ac4a" providerId="ADAL" clId="{E3B66953-B5FE-40DD-8918-03E008569891}" dt="2020-09-22T00:35:20.130" v="71" actId="1038"/>
          <ac:picMkLst>
            <pc:docMk/>
            <pc:sldMk cId="1310414183" sldId="267"/>
            <ac:picMk id="6" creationId="{4E20C1D5-E826-4287-9F9D-C263D7F2BB97}"/>
          </ac:picMkLst>
        </pc:picChg>
        <pc:picChg chg="add del mod">
          <ac:chgData name="Sur, Don@DGS" userId="3f68b6ea-a8e5-4caf-b0a3-968ca079ac4a" providerId="ADAL" clId="{E3B66953-B5FE-40DD-8918-03E008569891}" dt="2020-09-22T15:57:41.737" v="506" actId="478"/>
          <ac:picMkLst>
            <pc:docMk/>
            <pc:sldMk cId="1310414183" sldId="267"/>
            <ac:picMk id="8" creationId="{8AC0ACFF-73C7-4CB7-8A75-CFCF9EE675D4}"/>
          </ac:picMkLst>
        </pc:picChg>
        <pc:picChg chg="add mod">
          <ac:chgData name="Sur, Don@DGS" userId="3f68b6ea-a8e5-4caf-b0a3-968ca079ac4a" providerId="ADAL" clId="{E3B66953-B5FE-40DD-8918-03E008569891}" dt="2020-09-22T16:32:21.655" v="849" actId="14100"/>
          <ac:picMkLst>
            <pc:docMk/>
            <pc:sldMk cId="1310414183" sldId="267"/>
            <ac:picMk id="8" creationId="{8B8C4EFF-CC21-455A-8318-729F5C8C8511}"/>
          </ac:picMkLst>
        </pc:picChg>
        <pc:picChg chg="add mod">
          <ac:chgData name="Sur, Don@DGS" userId="3f68b6ea-a8e5-4caf-b0a3-968ca079ac4a" providerId="ADAL" clId="{E3B66953-B5FE-40DD-8918-03E008569891}" dt="2020-09-22T00:35:49.552" v="77" actId="14100"/>
          <ac:picMkLst>
            <pc:docMk/>
            <pc:sldMk cId="1310414183" sldId="267"/>
            <ac:picMk id="9" creationId="{EC7015AF-62DD-43C3-B151-7BD5245D1474}"/>
          </ac:picMkLst>
        </pc:picChg>
        <pc:picChg chg="add mod">
          <ac:chgData name="Sur, Don@DGS" userId="3f68b6ea-a8e5-4caf-b0a3-968ca079ac4a" providerId="ADAL" clId="{E3B66953-B5FE-40DD-8918-03E008569891}" dt="2020-09-22T00:36:21.567" v="83" actId="1036"/>
          <ac:picMkLst>
            <pc:docMk/>
            <pc:sldMk cId="1310414183" sldId="267"/>
            <ac:picMk id="11" creationId="{C0BE29BD-0F07-4FFF-993C-7E448128FBC1}"/>
          </ac:picMkLst>
        </pc:picChg>
        <pc:picChg chg="add del mod">
          <ac:chgData name="Sur, Don@DGS" userId="3f68b6ea-a8e5-4caf-b0a3-968ca079ac4a" providerId="ADAL" clId="{E3B66953-B5FE-40DD-8918-03E008569891}" dt="2020-09-22T16:32:04.022" v="845" actId="478"/>
          <ac:picMkLst>
            <pc:docMk/>
            <pc:sldMk cId="1310414183" sldId="267"/>
            <ac:picMk id="12" creationId="{56539F63-D7BB-4621-8EF2-92F388E4DDCA}"/>
          </ac:picMkLst>
        </pc:picChg>
        <pc:picChg chg="add mod">
          <ac:chgData name="Sur, Don@DGS" userId="3f68b6ea-a8e5-4caf-b0a3-968ca079ac4a" providerId="ADAL" clId="{E3B66953-B5FE-40DD-8918-03E008569891}" dt="2020-09-22T00:36:47.200" v="95" actId="1036"/>
          <ac:picMkLst>
            <pc:docMk/>
            <pc:sldMk cId="1310414183" sldId="267"/>
            <ac:picMk id="13" creationId="{90B56DBE-F3B6-49F8-9C3B-7FC9E2DD8CA1}"/>
          </ac:picMkLst>
        </pc:picChg>
        <pc:picChg chg="add mod">
          <ac:chgData name="Sur, Don@DGS" userId="3f68b6ea-a8e5-4caf-b0a3-968ca079ac4a" providerId="ADAL" clId="{E3B66953-B5FE-40DD-8918-03E008569891}" dt="2020-09-22T16:42:39.738" v="853" actId="1076"/>
          <ac:picMkLst>
            <pc:docMk/>
            <pc:sldMk cId="1310414183" sldId="267"/>
            <ac:picMk id="14" creationId="{8DA054AF-BFFE-4735-B873-F4DBA7D54555}"/>
          </ac:picMkLst>
        </pc:picChg>
        <pc:picChg chg="add mod">
          <ac:chgData name="Sur, Don@DGS" userId="3f68b6ea-a8e5-4caf-b0a3-968ca079ac4a" providerId="ADAL" clId="{E3B66953-B5FE-40DD-8918-03E008569891}" dt="2020-09-22T00:37:10.015" v="103" actId="1038"/>
          <ac:picMkLst>
            <pc:docMk/>
            <pc:sldMk cId="1310414183" sldId="267"/>
            <ac:picMk id="15" creationId="{00F8AC64-780C-48AD-9E13-80C809F16370}"/>
          </ac:picMkLst>
        </pc:picChg>
        <pc:picChg chg="add del mod">
          <ac:chgData name="Sur, Don@DGS" userId="3f68b6ea-a8e5-4caf-b0a3-968ca079ac4a" providerId="ADAL" clId="{E3B66953-B5FE-40DD-8918-03E008569891}" dt="2020-09-22T16:31:52.127" v="843" actId="478"/>
          <ac:picMkLst>
            <pc:docMk/>
            <pc:sldMk cId="1310414183" sldId="267"/>
            <ac:picMk id="16" creationId="{6C7B2F02-26AB-4CBA-B491-8678AC0A8584}"/>
          </ac:picMkLst>
        </pc:picChg>
        <pc:picChg chg="add mod">
          <ac:chgData name="Sur, Don@DGS" userId="3f68b6ea-a8e5-4caf-b0a3-968ca079ac4a" providerId="ADAL" clId="{E3B66953-B5FE-40DD-8918-03E008569891}" dt="2020-09-22T00:37:35.054" v="118" actId="1038"/>
          <ac:picMkLst>
            <pc:docMk/>
            <pc:sldMk cId="1310414183" sldId="267"/>
            <ac:picMk id="17" creationId="{C4643A59-BD3B-49BE-864E-3CB947A34A04}"/>
          </ac:picMkLst>
        </pc:picChg>
        <pc:picChg chg="add mod">
          <ac:chgData name="Sur, Don@DGS" userId="3f68b6ea-a8e5-4caf-b0a3-968ca079ac4a" providerId="ADAL" clId="{E3B66953-B5FE-40DD-8918-03E008569891}" dt="2020-09-22T00:38:12.634" v="142" actId="14100"/>
          <ac:picMkLst>
            <pc:docMk/>
            <pc:sldMk cId="1310414183" sldId="267"/>
            <ac:picMk id="19" creationId="{C29AF208-0121-4515-B12D-99E4205231AE}"/>
          </ac:picMkLst>
        </pc:picChg>
        <pc:picChg chg="add mod">
          <ac:chgData name="Sur, Don@DGS" userId="3f68b6ea-a8e5-4caf-b0a3-968ca079ac4a" providerId="ADAL" clId="{E3B66953-B5FE-40DD-8918-03E008569891}" dt="2020-09-22T00:39:18.158" v="292" actId="1038"/>
          <ac:picMkLst>
            <pc:docMk/>
            <pc:sldMk cId="1310414183" sldId="267"/>
            <ac:picMk id="21" creationId="{5FBBFE13-3BE5-449A-B446-174F67B7BA4D}"/>
          </ac:picMkLst>
        </pc:picChg>
        <pc:picChg chg="add del">
          <ac:chgData name="Sur, Don@DGS" userId="3f68b6ea-a8e5-4caf-b0a3-968ca079ac4a" providerId="ADAL" clId="{E3B66953-B5FE-40DD-8918-03E008569891}" dt="2020-09-22T19:14:45.155" v="855" actId="478"/>
          <ac:picMkLst>
            <pc:docMk/>
            <pc:sldMk cId="1310414183" sldId="267"/>
            <ac:picMk id="22" creationId="{B714198B-543F-4AD4-8A55-B3F092792F02}"/>
          </ac:picMkLst>
        </pc:picChg>
        <pc:picChg chg="add mod">
          <ac:chgData name="Sur, Don@DGS" userId="3f68b6ea-a8e5-4caf-b0a3-968ca079ac4a" providerId="ADAL" clId="{E3B66953-B5FE-40DD-8918-03E008569891}" dt="2020-09-22T00:38:43.502" v="192" actId="1037"/>
          <ac:picMkLst>
            <pc:docMk/>
            <pc:sldMk cId="1310414183" sldId="267"/>
            <ac:picMk id="23" creationId="{EF00DD62-9177-4F0E-8293-74353B3B3C83}"/>
          </ac:picMkLst>
        </pc:picChg>
        <pc:picChg chg="add mod">
          <ac:chgData name="Sur, Don@DGS" userId="3f68b6ea-a8e5-4caf-b0a3-968ca079ac4a" providerId="ADAL" clId="{E3B66953-B5FE-40DD-8918-03E008569891}" dt="2020-09-22T00:57:22.090" v="500" actId="1038"/>
          <ac:picMkLst>
            <pc:docMk/>
            <pc:sldMk cId="1310414183" sldId="267"/>
            <ac:picMk id="25" creationId="{04532C11-7A3E-422C-A109-9985FAE4BBB9}"/>
          </ac:picMkLst>
        </pc:picChg>
        <pc:picChg chg="add mod">
          <ac:chgData name="Sur, Don@DGS" userId="3f68b6ea-a8e5-4caf-b0a3-968ca079ac4a" providerId="ADAL" clId="{E3B66953-B5FE-40DD-8918-03E008569891}" dt="2020-09-22T00:57:22.090" v="500" actId="1038"/>
          <ac:picMkLst>
            <pc:docMk/>
            <pc:sldMk cId="1310414183" sldId="267"/>
            <ac:picMk id="27" creationId="{DBA78A0C-C28D-447F-A969-56068FBF3F39}"/>
          </ac:picMkLst>
        </pc:picChg>
        <pc:picChg chg="add del mod">
          <ac:chgData name="Sur, Don@DGS" userId="3f68b6ea-a8e5-4caf-b0a3-968ca079ac4a" providerId="ADAL" clId="{E3B66953-B5FE-40DD-8918-03E008569891}" dt="2020-09-22T00:44:06.300" v="316" actId="478"/>
          <ac:picMkLst>
            <pc:docMk/>
            <pc:sldMk cId="1310414183" sldId="267"/>
            <ac:picMk id="30" creationId="{9682B160-2995-4053-9523-DC5B28E2F87A}"/>
          </ac:picMkLst>
        </pc:picChg>
        <pc:picChg chg="add del mod">
          <ac:chgData name="Sur, Don@DGS" userId="3f68b6ea-a8e5-4caf-b0a3-968ca079ac4a" providerId="ADAL" clId="{E3B66953-B5FE-40DD-8918-03E008569891}" dt="2020-09-22T00:44:56.627" v="320" actId="478"/>
          <ac:picMkLst>
            <pc:docMk/>
            <pc:sldMk cId="1310414183" sldId="267"/>
            <ac:picMk id="32" creationId="{198CA9F5-3C8A-4CA5-AAF8-C0FADD8AA4D2}"/>
          </ac:picMkLst>
        </pc:picChg>
        <pc:picChg chg="add del mod">
          <ac:chgData name="Sur, Don@DGS" userId="3f68b6ea-a8e5-4caf-b0a3-968ca079ac4a" providerId="ADAL" clId="{E3B66953-B5FE-40DD-8918-03E008569891}" dt="2020-09-22T00:44:59.297" v="321" actId="478"/>
          <ac:picMkLst>
            <pc:docMk/>
            <pc:sldMk cId="1310414183" sldId="267"/>
            <ac:picMk id="34" creationId="{630A1AD7-1D04-4DAB-974D-FAB8DB1F3CE9}"/>
          </ac:picMkLst>
        </pc:picChg>
        <pc:picChg chg="add mod">
          <ac:chgData name="Sur, Don@DGS" userId="3f68b6ea-a8e5-4caf-b0a3-968ca079ac4a" providerId="ADAL" clId="{E3B66953-B5FE-40DD-8918-03E008569891}" dt="2020-09-22T00:45:40.459" v="392" actId="1037"/>
          <ac:picMkLst>
            <pc:docMk/>
            <pc:sldMk cId="1310414183" sldId="267"/>
            <ac:picMk id="36" creationId="{19C6ECE0-2883-49E5-8228-2E4C31A534F9}"/>
          </ac:picMkLst>
        </pc:picChg>
        <pc:picChg chg="add mod">
          <ac:chgData name="Sur, Don@DGS" userId="3f68b6ea-a8e5-4caf-b0a3-968ca079ac4a" providerId="ADAL" clId="{E3B66953-B5FE-40DD-8918-03E008569891}" dt="2020-09-22T00:47:01.359" v="436" actId="1037"/>
          <ac:picMkLst>
            <pc:docMk/>
            <pc:sldMk cId="1310414183" sldId="267"/>
            <ac:picMk id="38" creationId="{16C80A26-9C2F-4D50-BAB6-9BDE642AE4A0}"/>
          </ac:picMkLst>
        </pc:picChg>
      </pc:sldChg>
    </pc:docChg>
  </pc:docChgLst>
  <pc:docChgLst>
    <pc:chgData name="Sur, Don@DGS" userId="3f68b6ea-a8e5-4caf-b0a3-968ca079ac4a" providerId="ADAL" clId="{A99D0D43-DA36-4678-9971-EE152BCD87E1}"/>
    <pc:docChg chg="custSel addSld modSld">
      <pc:chgData name="Sur, Don@DGS" userId="3f68b6ea-a8e5-4caf-b0a3-968ca079ac4a" providerId="ADAL" clId="{A99D0D43-DA36-4678-9971-EE152BCD87E1}" dt="2020-10-06T20:11:04.227" v="8" actId="207"/>
      <pc:docMkLst>
        <pc:docMk/>
      </pc:docMkLst>
      <pc:sldChg chg="modSp">
        <pc:chgData name="Sur, Don@DGS" userId="3f68b6ea-a8e5-4caf-b0a3-968ca079ac4a" providerId="ADAL" clId="{A99D0D43-DA36-4678-9971-EE152BCD87E1}" dt="2020-10-06T20:11:04.227" v="8" actId="207"/>
        <pc:sldMkLst>
          <pc:docMk/>
          <pc:sldMk cId="3509371123" sldId="265"/>
        </pc:sldMkLst>
        <pc:spChg chg="mod">
          <ac:chgData name="Sur, Don@DGS" userId="3f68b6ea-a8e5-4caf-b0a3-968ca079ac4a" providerId="ADAL" clId="{A99D0D43-DA36-4678-9971-EE152BCD87E1}" dt="2020-10-06T20:11:04.227" v="8" actId="207"/>
          <ac:spMkLst>
            <pc:docMk/>
            <pc:sldMk cId="3509371123" sldId="265"/>
            <ac:spMk id="4" creationId="{8F883DFD-6282-4F48-9DE3-42505EC0A0D9}"/>
          </ac:spMkLst>
        </pc:spChg>
      </pc:sldChg>
      <pc:sldChg chg="delSp modSp add">
        <pc:chgData name="Sur, Don@DGS" userId="3f68b6ea-a8e5-4caf-b0a3-968ca079ac4a" providerId="ADAL" clId="{A99D0D43-DA36-4678-9971-EE152BCD87E1}" dt="2020-10-06T06:10:38.066" v="7" actId="478"/>
        <pc:sldMkLst>
          <pc:docMk/>
          <pc:sldMk cId="2616130684" sldId="268"/>
        </pc:sldMkLst>
        <pc:spChg chg="del">
          <ac:chgData name="Sur, Don@DGS" userId="3f68b6ea-a8e5-4caf-b0a3-968ca079ac4a" providerId="ADAL" clId="{A99D0D43-DA36-4678-9971-EE152BCD87E1}" dt="2020-10-06T06:10:38.066" v="7" actId="478"/>
          <ac:spMkLst>
            <pc:docMk/>
            <pc:sldMk cId="2616130684" sldId="268"/>
            <ac:spMk id="2" creationId="{A0682BDA-8F93-403D-8BAF-81F17E2AD292}"/>
          </ac:spMkLst>
        </pc:spChg>
        <pc:spChg chg="del mod">
          <ac:chgData name="Sur, Don@DGS" userId="3f68b6ea-a8e5-4caf-b0a3-968ca079ac4a" providerId="ADAL" clId="{A99D0D43-DA36-4678-9971-EE152BCD87E1}" dt="2020-10-06T06:10:35.275" v="6" actId="478"/>
          <ac:spMkLst>
            <pc:docMk/>
            <pc:sldMk cId="2616130684" sldId="268"/>
            <ac:spMk id="8" creationId="{AFD9B330-0091-4541-984E-B218C9D16B39}"/>
          </ac:spMkLst>
        </pc:spChg>
        <pc:picChg chg="del mod">
          <ac:chgData name="Sur, Don@DGS" userId="3f68b6ea-a8e5-4caf-b0a3-968ca079ac4a" providerId="ADAL" clId="{A99D0D43-DA36-4678-9971-EE152BCD87E1}" dt="2020-10-06T06:10:32.305" v="4" actId="478"/>
          <ac:picMkLst>
            <pc:docMk/>
            <pc:sldMk cId="2616130684" sldId="268"/>
            <ac:picMk id="3" creationId="{02E3D6B2-12A6-4EF5-BEDB-F07F45D001CA}"/>
          </ac:picMkLst>
        </pc:picChg>
        <pc:picChg chg="del">
          <ac:chgData name="Sur, Don@DGS" userId="3f68b6ea-a8e5-4caf-b0a3-968ca079ac4a" providerId="ADAL" clId="{A99D0D43-DA36-4678-9971-EE152BCD87E1}" dt="2020-10-06T06:10:30.363" v="1" actId="478"/>
          <ac:picMkLst>
            <pc:docMk/>
            <pc:sldMk cId="2616130684" sldId="268"/>
            <ac:picMk id="6" creationId="{86B08FF0-2053-4C52-8D17-4ABC8527F307}"/>
          </ac:picMkLst>
        </pc:picChg>
        <pc:picChg chg="del">
          <ac:chgData name="Sur, Don@DGS" userId="3f68b6ea-a8e5-4caf-b0a3-968ca079ac4a" providerId="ADAL" clId="{A99D0D43-DA36-4678-9971-EE152BCD87E1}" dt="2020-10-06T06:10:31.288" v="2" actId="478"/>
          <ac:picMkLst>
            <pc:docMk/>
            <pc:sldMk cId="2616130684" sldId="268"/>
            <ac:picMk id="10" creationId="{E7C9A313-1162-4050-BECF-5F77D86C54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8733" y="1184717"/>
            <a:ext cx="9652397" cy="2520244"/>
          </a:xfrm>
        </p:spPr>
        <p:txBody>
          <a:bodyPr anchor="b"/>
          <a:lstStyle>
            <a:lvl1pPr algn="ctr">
              <a:defRPr sz="63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733" y="3802151"/>
            <a:ext cx="9652397" cy="1747749"/>
          </a:xfrm>
        </p:spPr>
        <p:txBody>
          <a:bodyPr/>
          <a:lstStyle>
            <a:lvl1pPr marL="0" indent="0" algn="ctr">
              <a:buNone/>
              <a:defRPr sz="2533"/>
            </a:lvl1pPr>
            <a:lvl2pPr marL="482620" indent="0" algn="ctr">
              <a:buNone/>
              <a:defRPr sz="2111"/>
            </a:lvl2pPr>
            <a:lvl3pPr marL="965241" indent="0" algn="ctr">
              <a:buNone/>
              <a:defRPr sz="1900"/>
            </a:lvl3pPr>
            <a:lvl4pPr marL="1447861" indent="0" algn="ctr">
              <a:buNone/>
              <a:defRPr sz="1689"/>
            </a:lvl4pPr>
            <a:lvl5pPr marL="1930481" indent="0" algn="ctr">
              <a:buNone/>
              <a:defRPr sz="1689"/>
            </a:lvl5pPr>
            <a:lvl6pPr marL="2413102" indent="0" algn="ctr">
              <a:buNone/>
              <a:defRPr sz="1689"/>
            </a:lvl6pPr>
            <a:lvl7pPr marL="2895722" indent="0" algn="ctr">
              <a:buNone/>
              <a:defRPr sz="1689"/>
            </a:lvl7pPr>
            <a:lvl8pPr marL="3378342" indent="0" algn="ctr">
              <a:buNone/>
              <a:defRPr sz="1689"/>
            </a:lvl8pPr>
            <a:lvl9pPr marL="3860963" indent="0" algn="ctr">
              <a:buNone/>
              <a:defRPr sz="16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74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02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996" y="385410"/>
            <a:ext cx="2775064" cy="61347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803" y="385410"/>
            <a:ext cx="8164319" cy="61347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9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0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100" y="1804724"/>
            <a:ext cx="11100257" cy="3011222"/>
          </a:xfrm>
        </p:spPr>
        <p:txBody>
          <a:bodyPr anchor="b"/>
          <a:lstStyle>
            <a:lvl1pPr>
              <a:defRPr sz="63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100" y="4844434"/>
            <a:ext cx="11100257" cy="1583531"/>
          </a:xfrm>
        </p:spPr>
        <p:txBody>
          <a:bodyPr/>
          <a:lstStyle>
            <a:lvl1pPr marL="0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1pPr>
            <a:lvl2pPr marL="482620" indent="0">
              <a:buNone/>
              <a:defRPr sz="2111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17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803" y="1927049"/>
            <a:ext cx="5469692" cy="45930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368" y="1927049"/>
            <a:ext cx="5469692" cy="45930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5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79" y="385410"/>
            <a:ext cx="11100257" cy="13992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80" y="1774561"/>
            <a:ext cx="5444555" cy="869685"/>
          </a:xfrm>
        </p:spPr>
        <p:txBody>
          <a:bodyPr anchor="b"/>
          <a:lstStyle>
            <a:lvl1pPr marL="0" indent="0">
              <a:buNone/>
              <a:defRPr sz="2533" b="1"/>
            </a:lvl1pPr>
            <a:lvl2pPr marL="482620" indent="0">
              <a:buNone/>
              <a:defRPr sz="2111" b="1"/>
            </a:lvl2pPr>
            <a:lvl3pPr marL="965241" indent="0">
              <a:buNone/>
              <a:defRPr sz="1900" b="1"/>
            </a:lvl3pPr>
            <a:lvl4pPr marL="1447861" indent="0">
              <a:buNone/>
              <a:defRPr sz="1689" b="1"/>
            </a:lvl4pPr>
            <a:lvl5pPr marL="1930481" indent="0">
              <a:buNone/>
              <a:defRPr sz="1689" b="1"/>
            </a:lvl5pPr>
            <a:lvl6pPr marL="2413102" indent="0">
              <a:buNone/>
              <a:defRPr sz="1689" b="1"/>
            </a:lvl6pPr>
            <a:lvl7pPr marL="2895722" indent="0">
              <a:buNone/>
              <a:defRPr sz="1689" b="1"/>
            </a:lvl7pPr>
            <a:lvl8pPr marL="3378342" indent="0">
              <a:buNone/>
              <a:defRPr sz="1689" b="1"/>
            </a:lvl8pPr>
            <a:lvl9pPr marL="3860963" indent="0">
              <a:buNone/>
              <a:defRPr sz="16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480" y="2644246"/>
            <a:ext cx="5444555" cy="3889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368" y="1774561"/>
            <a:ext cx="5471368" cy="869685"/>
          </a:xfrm>
        </p:spPr>
        <p:txBody>
          <a:bodyPr anchor="b"/>
          <a:lstStyle>
            <a:lvl1pPr marL="0" indent="0">
              <a:buNone/>
              <a:defRPr sz="2533" b="1"/>
            </a:lvl1pPr>
            <a:lvl2pPr marL="482620" indent="0">
              <a:buNone/>
              <a:defRPr sz="2111" b="1"/>
            </a:lvl2pPr>
            <a:lvl3pPr marL="965241" indent="0">
              <a:buNone/>
              <a:defRPr sz="1900" b="1"/>
            </a:lvl3pPr>
            <a:lvl4pPr marL="1447861" indent="0">
              <a:buNone/>
              <a:defRPr sz="1689" b="1"/>
            </a:lvl4pPr>
            <a:lvl5pPr marL="1930481" indent="0">
              <a:buNone/>
              <a:defRPr sz="1689" b="1"/>
            </a:lvl5pPr>
            <a:lvl6pPr marL="2413102" indent="0">
              <a:buNone/>
              <a:defRPr sz="1689" b="1"/>
            </a:lvl6pPr>
            <a:lvl7pPr marL="2895722" indent="0">
              <a:buNone/>
              <a:defRPr sz="1689" b="1"/>
            </a:lvl7pPr>
            <a:lvl8pPr marL="3378342" indent="0">
              <a:buNone/>
              <a:defRPr sz="1689" b="1"/>
            </a:lvl8pPr>
            <a:lvl9pPr marL="3860963" indent="0">
              <a:buNone/>
              <a:defRPr sz="16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368" y="2644246"/>
            <a:ext cx="5471368" cy="3889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21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5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69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80" y="482600"/>
            <a:ext cx="4150865" cy="1689100"/>
          </a:xfrm>
        </p:spPr>
        <p:txBody>
          <a:bodyPr anchor="b"/>
          <a:lstStyle>
            <a:lvl1pPr>
              <a:defRPr sz="3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368" y="1042282"/>
            <a:ext cx="6515368" cy="5144382"/>
          </a:xfrm>
        </p:spPr>
        <p:txBody>
          <a:bodyPr/>
          <a:lstStyle>
            <a:lvl1pPr>
              <a:defRPr sz="3378"/>
            </a:lvl1pPr>
            <a:lvl2pPr>
              <a:defRPr sz="2956"/>
            </a:lvl2pPr>
            <a:lvl3pPr>
              <a:defRPr sz="2533"/>
            </a:lvl3pPr>
            <a:lvl4pPr>
              <a:defRPr sz="2111"/>
            </a:lvl4pPr>
            <a:lvl5pPr>
              <a:defRPr sz="2111"/>
            </a:lvl5pPr>
            <a:lvl6pPr>
              <a:defRPr sz="2111"/>
            </a:lvl6pPr>
            <a:lvl7pPr>
              <a:defRPr sz="2111"/>
            </a:lvl7pPr>
            <a:lvl8pPr>
              <a:defRPr sz="2111"/>
            </a:lvl8pPr>
            <a:lvl9pPr>
              <a:defRPr sz="211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480" y="2171700"/>
            <a:ext cx="4150865" cy="4023343"/>
          </a:xfrm>
        </p:spPr>
        <p:txBody>
          <a:bodyPr/>
          <a:lstStyle>
            <a:lvl1pPr marL="0" indent="0">
              <a:buNone/>
              <a:defRPr sz="1689"/>
            </a:lvl1pPr>
            <a:lvl2pPr marL="482620" indent="0">
              <a:buNone/>
              <a:defRPr sz="1478"/>
            </a:lvl2pPr>
            <a:lvl3pPr marL="965241" indent="0">
              <a:buNone/>
              <a:defRPr sz="1267"/>
            </a:lvl3pPr>
            <a:lvl4pPr marL="1447861" indent="0">
              <a:buNone/>
              <a:defRPr sz="1056"/>
            </a:lvl4pPr>
            <a:lvl5pPr marL="1930481" indent="0">
              <a:buNone/>
              <a:defRPr sz="1056"/>
            </a:lvl5pPr>
            <a:lvl6pPr marL="2413102" indent="0">
              <a:buNone/>
              <a:defRPr sz="1056"/>
            </a:lvl6pPr>
            <a:lvl7pPr marL="2895722" indent="0">
              <a:buNone/>
              <a:defRPr sz="1056"/>
            </a:lvl7pPr>
            <a:lvl8pPr marL="3378342" indent="0">
              <a:buNone/>
              <a:defRPr sz="1056"/>
            </a:lvl8pPr>
            <a:lvl9pPr marL="3860963" indent="0">
              <a:buNone/>
              <a:defRPr sz="10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480" y="482600"/>
            <a:ext cx="4150865" cy="1689100"/>
          </a:xfrm>
        </p:spPr>
        <p:txBody>
          <a:bodyPr anchor="b"/>
          <a:lstStyle>
            <a:lvl1pPr>
              <a:defRPr sz="3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1368" y="1042282"/>
            <a:ext cx="6515368" cy="5144382"/>
          </a:xfrm>
        </p:spPr>
        <p:txBody>
          <a:bodyPr anchor="t"/>
          <a:lstStyle>
            <a:lvl1pPr marL="0" indent="0">
              <a:buNone/>
              <a:defRPr sz="3378"/>
            </a:lvl1pPr>
            <a:lvl2pPr marL="482620" indent="0">
              <a:buNone/>
              <a:defRPr sz="2956"/>
            </a:lvl2pPr>
            <a:lvl3pPr marL="965241" indent="0">
              <a:buNone/>
              <a:defRPr sz="2533"/>
            </a:lvl3pPr>
            <a:lvl4pPr marL="1447861" indent="0">
              <a:buNone/>
              <a:defRPr sz="2111"/>
            </a:lvl4pPr>
            <a:lvl5pPr marL="1930481" indent="0">
              <a:buNone/>
              <a:defRPr sz="2111"/>
            </a:lvl5pPr>
            <a:lvl6pPr marL="2413102" indent="0">
              <a:buNone/>
              <a:defRPr sz="2111"/>
            </a:lvl6pPr>
            <a:lvl7pPr marL="2895722" indent="0">
              <a:buNone/>
              <a:defRPr sz="2111"/>
            </a:lvl7pPr>
            <a:lvl8pPr marL="3378342" indent="0">
              <a:buNone/>
              <a:defRPr sz="2111"/>
            </a:lvl8pPr>
            <a:lvl9pPr marL="3860963" indent="0">
              <a:buNone/>
              <a:defRPr sz="211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480" y="2171700"/>
            <a:ext cx="4150865" cy="4023343"/>
          </a:xfrm>
        </p:spPr>
        <p:txBody>
          <a:bodyPr/>
          <a:lstStyle>
            <a:lvl1pPr marL="0" indent="0">
              <a:buNone/>
              <a:defRPr sz="1689"/>
            </a:lvl1pPr>
            <a:lvl2pPr marL="482620" indent="0">
              <a:buNone/>
              <a:defRPr sz="1478"/>
            </a:lvl2pPr>
            <a:lvl3pPr marL="965241" indent="0">
              <a:buNone/>
              <a:defRPr sz="1267"/>
            </a:lvl3pPr>
            <a:lvl4pPr marL="1447861" indent="0">
              <a:buNone/>
              <a:defRPr sz="1056"/>
            </a:lvl4pPr>
            <a:lvl5pPr marL="1930481" indent="0">
              <a:buNone/>
              <a:defRPr sz="1056"/>
            </a:lvl5pPr>
            <a:lvl6pPr marL="2413102" indent="0">
              <a:buNone/>
              <a:defRPr sz="1056"/>
            </a:lvl6pPr>
            <a:lvl7pPr marL="2895722" indent="0">
              <a:buNone/>
              <a:defRPr sz="1056"/>
            </a:lvl7pPr>
            <a:lvl8pPr marL="3378342" indent="0">
              <a:buNone/>
              <a:defRPr sz="1056"/>
            </a:lvl8pPr>
            <a:lvl9pPr marL="3860963" indent="0">
              <a:buNone/>
              <a:defRPr sz="10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36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803" y="385410"/>
            <a:ext cx="11100257" cy="1399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803" y="1927049"/>
            <a:ext cx="11100257" cy="4593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803" y="6709481"/>
            <a:ext cx="2895719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D32A0-141E-462A-B9E8-7A1EA2A8A221}" type="datetimeFigureOut">
              <a:rPr lang="en-AU" smtClean="0"/>
              <a:t>6/10/2020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3142" y="6709481"/>
            <a:ext cx="4343579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9341" y="6709481"/>
            <a:ext cx="2895719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A689-99BE-44BF-840D-FC64724804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5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5241" rtl="0" eaLnBrk="1" latinLnBrk="0" hangingPunct="1">
        <a:lnSpc>
          <a:spcPct val="90000"/>
        </a:lnSpc>
        <a:spcBef>
          <a:spcPct val="0"/>
        </a:spcBef>
        <a:buNone/>
        <a:defRPr sz="46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10" indent="-241310" algn="l" defTabSz="965241" rtl="0" eaLnBrk="1" latinLnBrk="0" hangingPunct="1">
        <a:lnSpc>
          <a:spcPct val="90000"/>
        </a:lnSpc>
        <a:spcBef>
          <a:spcPts val="1056"/>
        </a:spcBef>
        <a:buFont typeface="Arial" panose="020B0604020202020204" pitchFamily="34" charset="0"/>
        <a:buChar char="•"/>
        <a:defRPr sz="2956" kern="1200">
          <a:solidFill>
            <a:schemeClr val="tx1"/>
          </a:solidFill>
          <a:latin typeface="+mn-lt"/>
          <a:ea typeface="+mn-ea"/>
          <a:cs typeface="+mn-cs"/>
        </a:defRPr>
      </a:lvl1pPr>
      <a:lvl2pPr marL="723930" indent="-241310" algn="l" defTabSz="965241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2pPr>
      <a:lvl3pPr marL="1206551" indent="-241310" algn="l" defTabSz="965241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111" kern="1200">
          <a:solidFill>
            <a:schemeClr val="tx1"/>
          </a:solidFill>
          <a:latin typeface="+mn-lt"/>
          <a:ea typeface="+mn-ea"/>
          <a:cs typeface="+mn-cs"/>
        </a:defRPr>
      </a:lvl3pPr>
      <a:lvl4pPr marL="1689171" indent="-241310" algn="l" defTabSz="965241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91" indent="-241310" algn="l" defTabSz="965241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4412" indent="-241310" algn="l" defTabSz="965241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7032" indent="-241310" algn="l" defTabSz="965241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652" indent="-241310" algn="l" defTabSz="965241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102273" indent="-241310" algn="l" defTabSz="965241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20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5241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7861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481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102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5722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8342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0963" algn="l" defTabSz="9652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883DFD-6282-4F48-9DE3-42505EC0A0D9}"/>
              </a:ext>
            </a:extLst>
          </p:cNvPr>
          <p:cNvSpPr/>
          <p:nvPr/>
        </p:nvSpPr>
        <p:spPr>
          <a:xfrm>
            <a:off x="0" y="0"/>
            <a:ext cx="12869863" cy="550069"/>
          </a:xfrm>
          <a:prstGeom prst="rect">
            <a:avLst/>
          </a:prstGeom>
          <a:solidFill>
            <a:srgbClr val="094780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21E129-6476-44E3-9B68-D87A8BEB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70" y="83581"/>
            <a:ext cx="510540" cy="382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0E4F78-5B7B-4D22-BFE0-8FF71D36F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6" y="112482"/>
            <a:ext cx="810902" cy="354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682BDA-8F93-403D-8BAF-81F17E2AD292}"/>
              </a:ext>
            </a:extLst>
          </p:cNvPr>
          <p:cNvSpPr txBox="1"/>
          <p:nvPr/>
        </p:nvSpPr>
        <p:spPr>
          <a:xfrm>
            <a:off x="520375" y="1195265"/>
            <a:ext cx="347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Export the pages to PNG images.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3D6B2-12A6-4EF5-BEDB-F07F45D00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433" y="2051733"/>
            <a:ext cx="1850293" cy="4553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D9B330-0091-4541-984E-B218C9D16B39}"/>
              </a:ext>
            </a:extLst>
          </p:cNvPr>
          <p:cNvSpPr txBox="1"/>
          <p:nvPr/>
        </p:nvSpPr>
        <p:spPr>
          <a:xfrm>
            <a:off x="6805896" y="1195265"/>
            <a:ext cx="538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 the images to the page background of the Power BI pages and set the Image Fit to Fit.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08FF0-2053-4C52-8D17-4ABC8527F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01" y="2051733"/>
            <a:ext cx="5267618" cy="2056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9A313-1162-4050-BECF-5F77D86C5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671" y="2051733"/>
            <a:ext cx="1840868" cy="42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7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883DFD-6282-4F48-9DE3-42505EC0A0D9}"/>
              </a:ext>
            </a:extLst>
          </p:cNvPr>
          <p:cNvSpPr/>
          <p:nvPr/>
        </p:nvSpPr>
        <p:spPr>
          <a:xfrm>
            <a:off x="0" y="0"/>
            <a:ext cx="12869863" cy="550069"/>
          </a:xfrm>
          <a:prstGeom prst="rect">
            <a:avLst/>
          </a:prstGeom>
          <a:solidFill>
            <a:srgbClr val="094780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21E129-6476-44E3-9B68-D87A8BEB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70" y="83581"/>
            <a:ext cx="510540" cy="382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0E4F78-5B7B-4D22-BFE0-8FF71D36F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6" y="112482"/>
            <a:ext cx="810902" cy="3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883DFD-6282-4F48-9DE3-42505EC0A0D9}"/>
              </a:ext>
            </a:extLst>
          </p:cNvPr>
          <p:cNvSpPr/>
          <p:nvPr/>
        </p:nvSpPr>
        <p:spPr>
          <a:xfrm>
            <a:off x="0" y="0"/>
            <a:ext cx="12869863" cy="550069"/>
          </a:xfrm>
          <a:prstGeom prst="rect">
            <a:avLst/>
          </a:prstGeom>
          <a:solidFill>
            <a:srgbClr val="094780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21E129-6476-44E3-9B68-D87A8BEB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70" y="83581"/>
            <a:ext cx="510540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7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883DFD-6282-4F48-9DE3-42505EC0A0D9}"/>
              </a:ext>
            </a:extLst>
          </p:cNvPr>
          <p:cNvSpPr/>
          <p:nvPr/>
        </p:nvSpPr>
        <p:spPr>
          <a:xfrm>
            <a:off x="0" y="0"/>
            <a:ext cx="12869863" cy="550069"/>
          </a:xfrm>
          <a:prstGeom prst="rect">
            <a:avLst/>
          </a:prstGeom>
          <a:solidFill>
            <a:srgbClr val="094780"/>
          </a:solidFill>
          <a:ln>
            <a:solidFill>
              <a:srgbClr val="F2F2F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21E129-6476-44E3-9B68-D87A8BEB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70" y="83581"/>
            <a:ext cx="510540" cy="3829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A9D9EC-46D6-439D-A924-B5BABE83E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1" y="6248400"/>
            <a:ext cx="826575" cy="795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0C1D5-E826-4287-9F9D-C263D7F2B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19" y="6210592"/>
            <a:ext cx="897724" cy="78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7015AF-62DD-43C3-B151-7BD5245D1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73" y="6361291"/>
            <a:ext cx="545227" cy="545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BE29BD-0F07-4FFF-993C-7E448128FB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63" y="6275067"/>
            <a:ext cx="859637" cy="671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B56DBE-F3B6-49F8-9C3B-7FC9E2DD8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07" y="6242050"/>
            <a:ext cx="730387" cy="750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F8AC64-780C-48AD-9E13-80C809F16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69" y="6294117"/>
            <a:ext cx="759992" cy="7421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643A59-BD3B-49BE-864E-3CB947A34A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456" y="6438879"/>
            <a:ext cx="853694" cy="5851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9AF208-0121-4515-B12D-99E4205231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15" y="6149027"/>
            <a:ext cx="987232" cy="8283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BBFE13-3BE5-449A-B446-174F67B7BA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370" y="5293714"/>
            <a:ext cx="551324" cy="5629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00DD62-9177-4F0E-8293-74353B3B3C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636" y="4415545"/>
            <a:ext cx="633911" cy="6193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532C11-7A3E-422C-A109-9985FAE4BB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86" y="4473496"/>
            <a:ext cx="509507" cy="4940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A78A0C-C28D-447F-A969-56068FBF3F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42" y="5077161"/>
            <a:ext cx="459599" cy="4543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9C6ECE0-2883-49E5-8228-2E4C31A534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9" y="1041399"/>
            <a:ext cx="565492" cy="36310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C80A26-9C2F-4D50-BAB6-9BDE642AE4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3" y="1032851"/>
            <a:ext cx="343385" cy="40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BB3B0-C1F6-428C-BB4D-20B8C6DD6CB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75" y="5090333"/>
            <a:ext cx="494361" cy="441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C4EFF-CC21-455A-8318-729F5C8C85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70" y="5064686"/>
            <a:ext cx="459599" cy="466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A054AF-BFFE-4735-B873-F4DBA7D545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49" y="4415545"/>
            <a:ext cx="527244" cy="5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31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Honey</dc:creator>
  <cp:lastModifiedBy>Sur, Don@DGS</cp:lastModifiedBy>
  <cp:revision>29</cp:revision>
  <dcterms:created xsi:type="dcterms:W3CDTF">2016-11-14T02:46:57Z</dcterms:created>
  <dcterms:modified xsi:type="dcterms:W3CDTF">2020-10-06T20:11:13Z</dcterms:modified>
</cp:coreProperties>
</file>