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34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4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7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30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33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56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28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3504-1473-4686-B10E-B546297802EF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79EC-8BBB-41FD-985B-07E13526B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2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guides/gs/rest-service/" TargetMode="External"/><Relationship Id="rId3" Type="http://schemas.openxmlformats.org/officeDocument/2006/relationships/hyperlink" Target="https://www.linux.org.ru/forum/development/14051341" TargetMode="External"/><Relationship Id="rId7" Type="http://schemas.openxmlformats.org/officeDocument/2006/relationships/hyperlink" Target="https://spring.io/projects/spring-boot" TargetMode="External"/><Relationship Id="rId2" Type="http://schemas.openxmlformats.org/officeDocument/2006/relationships/hyperlink" Target="https://dou.ua/lenta/articles/javaee-vs-spr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rt.spring.io/" TargetMode="External"/><Relationship Id="rId11" Type="http://schemas.openxmlformats.org/officeDocument/2006/relationships/hyperlink" Target="https://github.com/akorob/spring-boot-article" TargetMode="External"/><Relationship Id="rId5" Type="http://schemas.openxmlformats.org/officeDocument/2006/relationships/hyperlink" Target="https://www.manning.com/books/spring-boot-in-action" TargetMode="External"/><Relationship Id="rId10" Type="http://schemas.openxmlformats.org/officeDocument/2006/relationships/hyperlink" Target="https://www.tutorialspoint.com/spring_boot/spring_boot_bootstrapping.htm" TargetMode="External"/><Relationship Id="rId4" Type="http://schemas.openxmlformats.org/officeDocument/2006/relationships/hyperlink" Target="https://www.quora.com/What-Java-EE-frameworks-are-most-used-today" TargetMode="External"/><Relationship Id="rId9" Type="http://schemas.openxmlformats.org/officeDocument/2006/relationships/hyperlink" Target="https://docs.spring.io/spring-boot/docs/current/reference/html/production-ready-endpoints.html#production-ready-endpoints-exposing-endpoi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reet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Spring Boot</a:t>
            </a:r>
            <a:r>
              <a:rPr lang="ru-RU" sz="5400" dirty="0" smtClean="0"/>
              <a:t> глазами адепта </a:t>
            </a:r>
            <a:r>
              <a:rPr lang="en-US" sz="5400" dirty="0" smtClean="0"/>
              <a:t>EJB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6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</a:t>
            </a:r>
            <a:endParaRPr lang="ru-RU" dirty="0"/>
          </a:p>
        </p:txBody>
      </p:sp>
      <p:pic>
        <p:nvPicPr>
          <p:cNvPr id="6146" name="Picture 2" descr="https://lh6.googleusercontent.com/qH3EBALQy_7ANkbaKWuwXU4SkBJSutVWXzVfHPlgkelwFcw0VO_sTFiRoYMMZ5rcMm8sC2T8MUc5Xgs0-aK23vjuFVbFzSW1AehpCJMqlSuiaag2PuZo4_Iw7vbUr6kCiClxwih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19" y="1325291"/>
            <a:ext cx="6093805" cy="514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7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Доступны в </a:t>
            </a:r>
            <a:r>
              <a:rPr lang="en-US" dirty="0" smtClean="0"/>
              <a:t>web </a:t>
            </a:r>
            <a:r>
              <a:rPr lang="ru-RU" dirty="0" smtClean="0"/>
              <a:t>по умолчанию</a:t>
            </a:r>
          </a:p>
          <a:p>
            <a:r>
              <a:rPr lang="en-US" sz="2400" dirty="0"/>
              <a:t>http://localhost:8080/actuator/health</a:t>
            </a:r>
          </a:p>
          <a:p>
            <a:r>
              <a:rPr lang="en-US" sz="2400" dirty="0"/>
              <a:t>http://</a:t>
            </a:r>
            <a:r>
              <a:rPr lang="en-US" sz="2400" dirty="0" smtClean="0"/>
              <a:t>localhost:8080/actuator/info</a:t>
            </a:r>
            <a:endParaRPr lang="ru-RU" sz="2400" dirty="0" smtClean="0"/>
          </a:p>
          <a:p>
            <a:endParaRPr lang="ru-RU" sz="2400" dirty="0"/>
          </a:p>
          <a:p>
            <a:r>
              <a:rPr lang="ru-RU" dirty="0" smtClean="0"/>
              <a:t>Сделаем доступным еще что-нибудь</a:t>
            </a:r>
          </a:p>
          <a:p>
            <a:r>
              <a:rPr lang="en-US" sz="2400" dirty="0" err="1" smtClean="0"/>
              <a:t>management.endpoints.web.exposure.include</a:t>
            </a:r>
            <a:r>
              <a:rPr lang="en-US" sz="2400" dirty="0" smtClean="0"/>
              <a:t>=</a:t>
            </a:r>
            <a:r>
              <a:rPr lang="en-US" sz="2400" dirty="0" err="1" smtClean="0"/>
              <a:t>health,info,httptrace,beans,env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87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http://localhost:8080/actuator/httptrace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724" y="1595887"/>
            <a:ext cx="8820551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893"/>
            <a:ext cx="10515600" cy="902958"/>
          </a:xfrm>
        </p:spPr>
        <p:txBody>
          <a:bodyPr/>
          <a:lstStyle/>
          <a:p>
            <a:r>
              <a:rPr lang="ru-RU" dirty="0" smtClean="0"/>
              <a:t>Перечень 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585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6200" dirty="0"/>
              <a:t>Сравнение стеков </a:t>
            </a:r>
            <a:r>
              <a:rPr lang="ru-RU" sz="6200" dirty="0" err="1"/>
              <a:t>Spring</a:t>
            </a:r>
            <a:r>
              <a:rPr lang="ru-RU" sz="6200" dirty="0"/>
              <a:t> и </a:t>
            </a:r>
            <a:r>
              <a:rPr lang="ru-RU" sz="6200" dirty="0" err="1"/>
              <a:t>JavaEE</a:t>
            </a:r>
            <a:r>
              <a:rPr lang="ru-RU" sz="6200" dirty="0" smtClean="0"/>
              <a:t>:</a:t>
            </a:r>
          </a:p>
          <a:p>
            <a:pPr marL="0" indent="0">
              <a:buNone/>
            </a:pPr>
            <a:r>
              <a:rPr lang="ru-RU" sz="6200" dirty="0" smtClean="0"/>
              <a:t>    1) </a:t>
            </a:r>
            <a:r>
              <a:rPr lang="ru-RU" sz="6200" u="sng" dirty="0" smtClean="0">
                <a:hlinkClick r:id="rId2"/>
              </a:rPr>
              <a:t>https</a:t>
            </a:r>
            <a:r>
              <a:rPr lang="ru-RU" sz="6200" u="sng" dirty="0">
                <a:hlinkClick r:id="rId2"/>
              </a:rPr>
              <a:t>://dou.ua/lenta/articles/javaee-vs-spring/</a:t>
            </a:r>
            <a:endParaRPr lang="ru-RU" sz="6200" dirty="0"/>
          </a:p>
          <a:p>
            <a:pPr marL="0" indent="0" fontAlgn="base">
              <a:buNone/>
            </a:pPr>
            <a:r>
              <a:rPr lang="ru-RU" sz="6200" dirty="0" smtClean="0"/>
              <a:t>    2) </a:t>
            </a:r>
            <a:r>
              <a:rPr lang="ru-RU" sz="6200" u="sng" dirty="0" smtClean="0">
                <a:hlinkClick r:id="rId3"/>
              </a:rPr>
              <a:t>https</a:t>
            </a:r>
            <a:r>
              <a:rPr lang="ru-RU" sz="6200" u="sng" dirty="0">
                <a:hlinkClick r:id="rId3"/>
              </a:rPr>
              <a:t>://www.linux.org.ru/forum/development/14051341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Распространенность: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     3) </a:t>
            </a:r>
            <a:r>
              <a:rPr lang="ru-RU" sz="6200" u="sng" dirty="0">
                <a:hlinkClick r:id="rId4"/>
              </a:rPr>
              <a:t>https://www.quora.com/What-Java-EE-frameworks-are-most-used-today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Книги: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     4) </a:t>
            </a:r>
            <a:r>
              <a:rPr lang="ru-RU" sz="6200" u="sng" dirty="0">
                <a:hlinkClick r:id="rId5"/>
              </a:rPr>
              <a:t>https://www.manning.com/books/spring-boot-in-action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Веб конструктор проекта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     5) </a:t>
            </a:r>
            <a:r>
              <a:rPr lang="ru-RU" sz="6200" u="sng" dirty="0">
                <a:hlinkClick r:id="rId6"/>
              </a:rPr>
              <a:t>https://start.spring.io/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Официальный сайт </a:t>
            </a:r>
            <a:r>
              <a:rPr lang="ru-RU" sz="6200" dirty="0" err="1"/>
              <a:t>Spring</a:t>
            </a:r>
            <a:r>
              <a:rPr lang="ru-RU" sz="6200" dirty="0"/>
              <a:t> </a:t>
            </a:r>
            <a:r>
              <a:rPr lang="ru-RU" sz="6200" dirty="0" err="1"/>
              <a:t>Boot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    6) </a:t>
            </a:r>
            <a:r>
              <a:rPr lang="ru-RU" sz="6200" u="sng" dirty="0">
                <a:hlinkClick r:id="rId7"/>
              </a:rPr>
              <a:t>https://spring.io/projects/spring-boot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    7) </a:t>
            </a:r>
            <a:r>
              <a:rPr lang="ru-RU" sz="6200" u="sng" dirty="0">
                <a:hlinkClick r:id="rId8"/>
              </a:rPr>
              <a:t>https://spring.io/guides/gs/rest-service/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    8) </a:t>
            </a:r>
            <a:r>
              <a:rPr lang="ru-RU" sz="6200" dirty="0" err="1"/>
              <a:t>endpoints</a:t>
            </a:r>
            <a:r>
              <a:rPr lang="ru-RU" sz="6200" dirty="0"/>
              <a:t>: </a:t>
            </a:r>
            <a:r>
              <a:rPr lang="ru-RU" sz="6200" u="sng" dirty="0">
                <a:hlinkClick r:id="rId9"/>
              </a:rPr>
              <a:t>https://</a:t>
            </a:r>
            <a:r>
              <a:rPr lang="ru-RU" sz="6200" u="sng" dirty="0" smtClean="0">
                <a:hlinkClick r:id="rId9"/>
              </a:rPr>
              <a:t>docs.spring.io/spring-boot/docs/current/reference/html/production-ready-endpoints.html#production-ready-endpoints-exposing-endpoints</a:t>
            </a:r>
            <a:endParaRPr lang="ru-RU" sz="6200" dirty="0" smtClean="0"/>
          </a:p>
          <a:p>
            <a:pPr marL="0" indent="0">
              <a:buNone/>
            </a:pPr>
            <a:r>
              <a:rPr lang="ru-RU" sz="6200" dirty="0"/>
              <a:t/>
            </a:r>
            <a:br>
              <a:rPr lang="ru-RU" sz="6200" dirty="0"/>
            </a:br>
            <a:r>
              <a:rPr lang="ru-RU" sz="6200" dirty="0" err="1"/>
              <a:t>Туториал</a:t>
            </a:r>
            <a:r>
              <a:rPr lang="ru-RU" sz="6200" dirty="0"/>
              <a:t> начального уровня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    9) </a:t>
            </a:r>
            <a:r>
              <a:rPr lang="ru-RU" sz="6200" u="sng" dirty="0">
                <a:hlinkClick r:id="rId10"/>
              </a:rPr>
              <a:t>https://www.tutorialspoint.com/spring_boot/spring_boot_bootstrapping.htm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Код </a:t>
            </a:r>
            <a:r>
              <a:rPr lang="ru-RU" sz="6200" dirty="0" err="1"/>
              <a:t>демо</a:t>
            </a:r>
            <a:r>
              <a:rPr lang="ru-RU" sz="6200" dirty="0"/>
              <a:t> приложения</a:t>
            </a:r>
            <a:endParaRPr lang="ru-RU" sz="6200" dirty="0"/>
          </a:p>
          <a:p>
            <a:pPr marL="0" indent="0">
              <a:buNone/>
            </a:pPr>
            <a:r>
              <a:rPr lang="ru-RU" sz="6200" dirty="0"/>
              <a:t>   10) </a:t>
            </a:r>
            <a:r>
              <a:rPr lang="ru-RU" sz="6200" u="sng" dirty="0">
                <a:hlinkClick r:id="rId11"/>
              </a:rPr>
              <a:t>https://github.com/akorob/spring-boot-article</a:t>
            </a:r>
            <a:endParaRPr lang="ru-RU" sz="6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1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Что есть </a:t>
            </a:r>
            <a:r>
              <a:rPr lang="en-US" sz="4800" dirty="0"/>
              <a:t>Spring </a:t>
            </a:r>
            <a:r>
              <a:rPr lang="en-US" sz="4800" dirty="0" smtClean="0"/>
              <a:t>Boot</a:t>
            </a:r>
            <a:r>
              <a:rPr lang="ru-RU" sz="4800" dirty="0" smtClean="0"/>
              <a:t>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Create stand-alone Spring applications</a:t>
            </a:r>
          </a:p>
          <a:p>
            <a:pPr fontAlgn="base"/>
            <a:r>
              <a:rPr lang="en-US" dirty="0"/>
              <a:t>Embed Tomcat, Jetty or Undertow directly (no need to deploy WAR files)</a:t>
            </a:r>
          </a:p>
          <a:p>
            <a:pPr fontAlgn="base"/>
            <a:r>
              <a:rPr lang="en-US" dirty="0"/>
              <a:t>Provide opinionated 'starter' dependencies to simplify your build configuration</a:t>
            </a:r>
          </a:p>
          <a:p>
            <a:pPr fontAlgn="base"/>
            <a:r>
              <a:rPr lang="en-US" dirty="0"/>
              <a:t>Automatically configure Spring and 3rd party libraries whenever possible</a:t>
            </a:r>
          </a:p>
          <a:p>
            <a:pPr fontAlgn="base"/>
            <a:r>
              <a:rPr lang="en-US" dirty="0"/>
              <a:t>Provide production-ready features such as metrics, health checks and externalized configuration</a:t>
            </a:r>
          </a:p>
          <a:p>
            <a:pPr fontAlgn="base"/>
            <a:r>
              <a:rPr lang="en-US" dirty="0"/>
              <a:t>Absolutely no code generation and no requirement for XML configuration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50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</a:t>
            </a:r>
            <a:r>
              <a:rPr lang="en-US" dirty="0" smtClean="0"/>
              <a:t>Command Line Interface (CLI). </a:t>
            </a:r>
            <a:r>
              <a:rPr lang="ru-RU" dirty="0" smtClean="0"/>
              <a:t>Скачиваем дистрибутив. Распаковываем, добавляем в </a:t>
            </a:r>
            <a:r>
              <a:rPr lang="en-US" dirty="0" smtClean="0"/>
              <a:t>path</a:t>
            </a:r>
            <a:r>
              <a:rPr lang="ru-RU" dirty="0" smtClean="0"/>
              <a:t>, вызываем.</a:t>
            </a:r>
          </a:p>
          <a:p>
            <a:r>
              <a:rPr lang="ru-RU" dirty="0" smtClean="0"/>
              <a:t>- Веб конструктор </a:t>
            </a:r>
            <a:r>
              <a:rPr lang="en-US" u="sng" dirty="0">
                <a:hlinkClick r:id="rId2"/>
              </a:rPr>
              <a:t>https://start.spring.io</a:t>
            </a:r>
            <a:r>
              <a:rPr lang="en-US" u="sng" dirty="0" smtClean="0">
                <a:hlinkClick r:id="rId2"/>
              </a:rPr>
              <a:t>/</a:t>
            </a:r>
            <a:endParaRPr lang="ru-RU" u="sng" dirty="0" smtClean="0"/>
          </a:p>
          <a:p>
            <a:r>
              <a:rPr lang="ru-RU" dirty="0" smtClean="0"/>
              <a:t>- Средствами </a:t>
            </a:r>
            <a:r>
              <a:rPr lang="en-US" dirty="0" smtClean="0"/>
              <a:t>IDE. </a:t>
            </a:r>
            <a:r>
              <a:rPr lang="en-US" dirty="0" err="1" smtClean="0"/>
              <a:t>Intellij</a:t>
            </a:r>
            <a:r>
              <a:rPr lang="en-US" dirty="0" smtClean="0"/>
              <a:t> Idea </a:t>
            </a:r>
            <a:r>
              <a:rPr lang="ru-RU" dirty="0" smtClean="0"/>
              <a:t>по факту вызовет веб конструктор.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3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 конструктор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://start.spring.io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</p:txBody>
      </p:sp>
      <p:pic>
        <p:nvPicPr>
          <p:cNvPr id="1026" name="Picture 2" descr="https://lh5.googleusercontent.com/OxLA7Kw6SzQEn0JbPLm0L1tWuxoRKiHtmoV_3bIjb1r7QnaKD5KB0qOFnNPxNvQ5Q7ShkY7CSeuJXEh7VGMlq0ffnMubgC0GsHILaWlDSVeYQuA-LqJLcTnQXGAmCvWuwSldWhD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0" y="1825625"/>
            <a:ext cx="99175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2052" name="Picture 4" descr="https://lh6.googleusercontent.com/xdMayGd9rajMoR3sh_s7Q6kLUDHzepAIMJQuy1oph5nALuUYcWmKcBr-NeK1EEUr2pfhRmys7cq34EcsUpsG7D7odgwKhVGIoUQXiTRfy78tiKCK1uBfQFLCV4FYwoE39SgH1ra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71" y="1587261"/>
            <a:ext cx="3481584" cy="45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2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38" y="1479056"/>
            <a:ext cx="6555177" cy="1261539"/>
          </a:xfrm>
          <a:prstGeom prst="rect">
            <a:avLst/>
          </a:prstGeom>
        </p:spPr>
      </p:pic>
      <p:pic>
        <p:nvPicPr>
          <p:cNvPr id="3074" name="Picture 2" descr="https://lh4.googleusercontent.com/rXD35FfysKiBA33UFJrz17r6gy2Qi0hDda237mZcjEmleJsCPk5QmmqVZaVq9VQbTuEP5OPbw2sMwudSfos7TDFDXEsxc3Meh9sTBEWN38DvDa5f6BTxSLhCAuNE64Dj2VFzEs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804619"/>
            <a:ext cx="7844423" cy="352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36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 dirty="0" smtClean="0"/>
              <a:t>rest (</a:t>
            </a:r>
            <a:r>
              <a:rPr lang="ru-RU" dirty="0"/>
              <a:t>“И никакого </a:t>
            </a:r>
            <a:r>
              <a:rPr lang="en-US" dirty="0"/>
              <a:t>web.xml !”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098" name="Picture 2" descr="https://lh6.googleusercontent.com/7T_p4E6PuforVwy35FbHQzDjjmkjaljmGuLzHzIzm5lRvP1z_Pp0TkErX_rtOIOUb7Frl04oTEFXoV0r_8n5HcZEKm4K849f0Xw4bcDeZDj66rTLjKOoprHDf3cAPW6_DNa2PB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2" y="1627523"/>
            <a:ext cx="6286500" cy="198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rBEi-n6LFf7DCQ6qL7kAgQ4aEZubPoMTsoZqcsRpjn0Dth1PpAwwV_XVsmauE9f3ZiewGm63eow0DZpFlTNRSh0AbI7Oom1niHCa5QJSI_PKyb0Y1C4E-BbGXvZv_WJqn2Ms366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2" y="4060914"/>
            <a:ext cx="6286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запускать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</a:t>
            </a:r>
            <a:r>
              <a:rPr lang="ru-RU" dirty="0" err="1" smtClean="0"/>
              <a:t>деплой</a:t>
            </a:r>
            <a:r>
              <a:rPr lang="ru-RU" dirty="0" smtClean="0"/>
              <a:t> </a:t>
            </a:r>
            <a:r>
              <a:rPr lang="en-US" dirty="0" smtClean="0"/>
              <a:t>WAR </a:t>
            </a:r>
            <a:r>
              <a:rPr lang="ru-RU" dirty="0" smtClean="0"/>
              <a:t>файла</a:t>
            </a:r>
            <a:r>
              <a:rPr lang="en-US" dirty="0" smtClean="0"/>
              <a:t>  </a:t>
            </a:r>
            <a:r>
              <a:rPr lang="ru-RU" dirty="0" smtClean="0"/>
              <a:t>на сервер приложений</a:t>
            </a:r>
          </a:p>
          <a:p>
            <a:r>
              <a:rPr lang="ru-RU" dirty="0" smtClean="0"/>
              <a:t>- запуск </a:t>
            </a:r>
            <a:r>
              <a:rPr lang="en-US" dirty="0" smtClean="0"/>
              <a:t>JAR </a:t>
            </a:r>
            <a:r>
              <a:rPr lang="ru-RU" dirty="0" smtClean="0"/>
              <a:t>файла из </a:t>
            </a:r>
            <a:r>
              <a:rPr lang="ru-RU" dirty="0" err="1" smtClean="0"/>
              <a:t>коммандной</a:t>
            </a:r>
            <a:r>
              <a:rPr lang="ru-RU" dirty="0" smtClean="0"/>
              <a:t> строки</a:t>
            </a:r>
          </a:p>
          <a:p>
            <a:r>
              <a:rPr lang="ru-RU" dirty="0" smtClean="0"/>
              <a:t>- как </a:t>
            </a:r>
            <a:r>
              <a:rPr lang="ru-RU" dirty="0" err="1" smtClean="0"/>
              <a:t>таск</a:t>
            </a:r>
            <a:r>
              <a:rPr lang="ru-RU" dirty="0" smtClean="0"/>
              <a:t> </a:t>
            </a:r>
            <a:r>
              <a:rPr lang="en-US" dirty="0" err="1" smtClean="0"/>
              <a:t>gradle</a:t>
            </a:r>
            <a:r>
              <a:rPr lang="ru-RU" dirty="0"/>
              <a:t> </a:t>
            </a:r>
            <a:r>
              <a:rPr lang="en-US" dirty="0" err="1" smtClean="0"/>
              <a:t>bootRun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91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25607"/>
            <a:ext cx="10515600" cy="1325563"/>
          </a:xfrm>
        </p:spPr>
        <p:txBody>
          <a:bodyPr/>
          <a:lstStyle/>
          <a:p>
            <a:r>
              <a:rPr lang="ru-RU" dirty="0" smtClean="0"/>
              <a:t>Добавляем контроллер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027"/>
            <a:ext cx="1037272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645" y="5753819"/>
            <a:ext cx="683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localhost:8080/greeting</a:t>
            </a:r>
            <a:r>
              <a:rPr lang="en-US" dirty="0" smtClean="0"/>
              <a:t>   </a:t>
            </a:r>
            <a:r>
              <a:rPr lang="en-US" dirty="0" smtClean="0">
                <a:sym typeface="Wingdings" panose="05000000000000000000" pitchFamily="2" charset="2"/>
              </a:rPr>
              <a:t> {</a:t>
            </a:r>
            <a:r>
              <a:rPr lang="ru-RU" altLang="ru-RU" dirty="0" smtClean="0">
                <a:solidFill>
                  <a:srgbClr val="000000"/>
                </a:solidFill>
                <a:latin typeface="Arial Unicode MS"/>
              </a:rPr>
              <a:t>"id</a:t>
            </a:r>
            <a:r>
              <a:rPr lang="ru-RU" altLang="ru-RU" dirty="0">
                <a:solidFill>
                  <a:srgbClr val="000000"/>
                </a:solidFill>
                <a:latin typeface="Arial Unicode MS"/>
              </a:rPr>
              <a:t>":1,"content":"Hello </a:t>
            </a:r>
            <a:r>
              <a:rPr lang="ru-RU" altLang="ru-RU" dirty="0" err="1">
                <a:solidFill>
                  <a:srgbClr val="000000"/>
                </a:solidFill>
                <a:latin typeface="Arial Unicode MS"/>
              </a:rPr>
              <a:t>World</a:t>
            </a:r>
            <a:r>
              <a:rPr lang="ru-RU" altLang="ru-RU" dirty="0">
                <a:solidFill>
                  <a:srgbClr val="000000"/>
                </a:solidFill>
                <a:latin typeface="Arial Unicode MS"/>
              </a:rPr>
              <a:t>"</a:t>
            </a:r>
            <a:r>
              <a:rPr lang="ru-RU" altLang="ru-RU" sz="1400" dirty="0"/>
              <a:t> </a:t>
            </a:r>
            <a:r>
              <a:rPr lang="en-US" altLang="ru-RU" dirty="0" smtClean="0"/>
              <a:t>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52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211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Wingdings</vt:lpstr>
      <vt:lpstr>Тема Office</vt:lpstr>
      <vt:lpstr>Spring Boot глазами адепта EJB</vt:lpstr>
      <vt:lpstr>Что есть Spring Boot?</vt:lpstr>
      <vt:lpstr>Создание приложения</vt:lpstr>
      <vt:lpstr>Веб конструктор https://start.spring.io/</vt:lpstr>
      <vt:lpstr>Результат</vt:lpstr>
      <vt:lpstr>Spring Boot Starters</vt:lpstr>
      <vt:lpstr>Hello World rest (“И никакого web.xml !”)</vt:lpstr>
      <vt:lpstr>Как запускать</vt:lpstr>
      <vt:lpstr>Добавляем контроллер</vt:lpstr>
      <vt:lpstr>Actuator</vt:lpstr>
      <vt:lpstr>Endpoints</vt:lpstr>
      <vt:lpstr>http://localhost:8080/actuator/httptrace</vt:lpstr>
      <vt:lpstr>Перечень ссылок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глазами адепта EJB</dc:title>
  <dc:creator>Пользователь</dc:creator>
  <cp:lastModifiedBy>Пользователь</cp:lastModifiedBy>
  <cp:revision>15</cp:revision>
  <dcterms:created xsi:type="dcterms:W3CDTF">2019-03-06T18:02:35Z</dcterms:created>
  <dcterms:modified xsi:type="dcterms:W3CDTF">2019-03-06T19:19:26Z</dcterms:modified>
</cp:coreProperties>
</file>