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6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1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0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5" r:id="rId6"/>
    <p:sldLayoutId id="2147484080" r:id="rId7"/>
    <p:sldLayoutId id="2147484081" r:id="rId8"/>
    <p:sldLayoutId id="2147484082" r:id="rId9"/>
    <p:sldLayoutId id="2147484084" r:id="rId10"/>
    <p:sldLayoutId id="21474840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igma.com/proto/y4vgePuanOIAyxvPiQPrMW/Prototyping-in-Figma?node-id=0%3A2&amp;scaling=scale-down&amp;page-id=0%3A1&amp;starting-point-node-id=0%3A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4E2A1-D578-1043-AE79-DBF919868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310" y="1542646"/>
            <a:ext cx="5695324" cy="260372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6000" dirty="0">
                <a:latin typeface="Al Nile" pitchFamily="2" charset="-78"/>
                <a:cs typeface="Al Nile" pitchFamily="2" charset="-78"/>
              </a:rPr>
            </a:br>
            <a:r>
              <a:rPr lang="en-US" sz="5300" dirty="0">
                <a:latin typeface="Al Nile" pitchFamily="2" charset="-78"/>
                <a:cs typeface="Al Nile" pitchFamily="2" charset="-78"/>
              </a:rPr>
              <a:t>Choose a Real Estate Cover Photo</a:t>
            </a: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FB6F2"/>
          </a:solidFill>
          <a:ln w="38100" cap="rnd">
            <a:solidFill>
              <a:srgbClr val="7FB6F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 descr="A picture containing outdoor, house, several&#10;&#10;Description automatically generated">
            <a:extLst>
              <a:ext uri="{FF2B5EF4-FFF2-40B4-BE49-F238E27FC236}">
                <a16:creationId xmlns:a16="http://schemas.microsoft.com/office/drawing/2014/main" id="{2205B709-689D-334B-B72B-42AF26D63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81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25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3A5909-2B96-4E09-8590-233F6E992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1DF80-167A-2642-A205-0AC407C4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319" y="467517"/>
            <a:ext cx="3910389" cy="1642533"/>
          </a:xfrm>
        </p:spPr>
        <p:txBody>
          <a:bodyPr anchor="b">
            <a:normAutofit/>
          </a:bodyPr>
          <a:lstStyle/>
          <a:p>
            <a:r>
              <a:rPr lang="en-US" sz="5200">
                <a:latin typeface="Al Nile" pitchFamily="2" charset="-78"/>
                <a:cs typeface="Al Nile" pitchFamily="2" charset="-78"/>
              </a:rPr>
              <a:t>Project Goal</a:t>
            </a:r>
            <a:endParaRPr lang="en-US" sz="5200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425" y="2458959"/>
            <a:ext cx="3776100" cy="27432"/>
          </a:xfrm>
          <a:custGeom>
            <a:avLst/>
            <a:gdLst>
              <a:gd name="connsiteX0" fmla="*/ 0 w 3776100"/>
              <a:gd name="connsiteY0" fmla="*/ 0 h 27432"/>
              <a:gd name="connsiteX1" fmla="*/ 704872 w 3776100"/>
              <a:gd name="connsiteY1" fmla="*/ 0 h 27432"/>
              <a:gd name="connsiteX2" fmla="*/ 1371983 w 3776100"/>
              <a:gd name="connsiteY2" fmla="*/ 0 h 27432"/>
              <a:gd name="connsiteX3" fmla="*/ 2039094 w 3776100"/>
              <a:gd name="connsiteY3" fmla="*/ 0 h 27432"/>
              <a:gd name="connsiteX4" fmla="*/ 2555161 w 3776100"/>
              <a:gd name="connsiteY4" fmla="*/ 0 h 27432"/>
              <a:gd name="connsiteX5" fmla="*/ 3108989 w 3776100"/>
              <a:gd name="connsiteY5" fmla="*/ 0 h 27432"/>
              <a:gd name="connsiteX6" fmla="*/ 3776100 w 3776100"/>
              <a:gd name="connsiteY6" fmla="*/ 0 h 27432"/>
              <a:gd name="connsiteX7" fmla="*/ 3776100 w 3776100"/>
              <a:gd name="connsiteY7" fmla="*/ 27432 h 27432"/>
              <a:gd name="connsiteX8" fmla="*/ 3146750 w 3776100"/>
              <a:gd name="connsiteY8" fmla="*/ 27432 h 27432"/>
              <a:gd name="connsiteX9" fmla="*/ 2630683 w 3776100"/>
              <a:gd name="connsiteY9" fmla="*/ 27432 h 27432"/>
              <a:gd name="connsiteX10" fmla="*/ 2114616 w 3776100"/>
              <a:gd name="connsiteY10" fmla="*/ 27432 h 27432"/>
              <a:gd name="connsiteX11" fmla="*/ 1447505 w 3776100"/>
              <a:gd name="connsiteY11" fmla="*/ 27432 h 27432"/>
              <a:gd name="connsiteX12" fmla="*/ 893677 w 3776100"/>
              <a:gd name="connsiteY12" fmla="*/ 27432 h 27432"/>
              <a:gd name="connsiteX13" fmla="*/ 0 w 3776100"/>
              <a:gd name="connsiteY13" fmla="*/ 27432 h 27432"/>
              <a:gd name="connsiteX14" fmla="*/ 0 w 377610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6100" h="27432" fill="none" extrusionOk="0">
                <a:moveTo>
                  <a:pt x="0" y="0"/>
                </a:moveTo>
                <a:cubicBezTo>
                  <a:pt x="165025" y="16710"/>
                  <a:pt x="477610" y="11021"/>
                  <a:pt x="704872" y="0"/>
                </a:cubicBezTo>
                <a:cubicBezTo>
                  <a:pt x="932134" y="-11021"/>
                  <a:pt x="1211227" y="31434"/>
                  <a:pt x="1371983" y="0"/>
                </a:cubicBezTo>
                <a:cubicBezTo>
                  <a:pt x="1532739" y="-31434"/>
                  <a:pt x="1888636" y="32404"/>
                  <a:pt x="2039094" y="0"/>
                </a:cubicBezTo>
                <a:cubicBezTo>
                  <a:pt x="2189552" y="-32404"/>
                  <a:pt x="2404310" y="7083"/>
                  <a:pt x="2555161" y="0"/>
                </a:cubicBezTo>
                <a:cubicBezTo>
                  <a:pt x="2706012" y="-7083"/>
                  <a:pt x="2970995" y="21467"/>
                  <a:pt x="3108989" y="0"/>
                </a:cubicBezTo>
                <a:cubicBezTo>
                  <a:pt x="3246983" y="-21467"/>
                  <a:pt x="3512891" y="18414"/>
                  <a:pt x="3776100" y="0"/>
                </a:cubicBezTo>
                <a:cubicBezTo>
                  <a:pt x="3775143" y="8431"/>
                  <a:pt x="3775751" y="14612"/>
                  <a:pt x="3776100" y="27432"/>
                </a:cubicBezTo>
                <a:cubicBezTo>
                  <a:pt x="3578604" y="18286"/>
                  <a:pt x="3430587" y="30543"/>
                  <a:pt x="3146750" y="27432"/>
                </a:cubicBezTo>
                <a:cubicBezTo>
                  <a:pt x="2862913" y="24322"/>
                  <a:pt x="2827215" y="48777"/>
                  <a:pt x="2630683" y="27432"/>
                </a:cubicBezTo>
                <a:cubicBezTo>
                  <a:pt x="2434151" y="6087"/>
                  <a:pt x="2291940" y="37245"/>
                  <a:pt x="2114616" y="27432"/>
                </a:cubicBezTo>
                <a:cubicBezTo>
                  <a:pt x="1937292" y="17619"/>
                  <a:pt x="1656845" y="-4340"/>
                  <a:pt x="1447505" y="27432"/>
                </a:cubicBezTo>
                <a:cubicBezTo>
                  <a:pt x="1238165" y="59204"/>
                  <a:pt x="1030350" y="26114"/>
                  <a:pt x="893677" y="27432"/>
                </a:cubicBezTo>
                <a:cubicBezTo>
                  <a:pt x="757004" y="28750"/>
                  <a:pt x="212407" y="-10735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776100" h="27432" stroke="0" extrusionOk="0">
                <a:moveTo>
                  <a:pt x="0" y="0"/>
                </a:moveTo>
                <a:cubicBezTo>
                  <a:pt x="198732" y="-14575"/>
                  <a:pt x="400138" y="19874"/>
                  <a:pt x="591589" y="0"/>
                </a:cubicBezTo>
                <a:cubicBezTo>
                  <a:pt x="783040" y="-19874"/>
                  <a:pt x="941744" y="14362"/>
                  <a:pt x="1107656" y="0"/>
                </a:cubicBezTo>
                <a:cubicBezTo>
                  <a:pt x="1273568" y="-14362"/>
                  <a:pt x="1609193" y="-20323"/>
                  <a:pt x="1812528" y="0"/>
                </a:cubicBezTo>
                <a:cubicBezTo>
                  <a:pt x="2015863" y="20323"/>
                  <a:pt x="2174208" y="11632"/>
                  <a:pt x="2404117" y="0"/>
                </a:cubicBezTo>
                <a:cubicBezTo>
                  <a:pt x="2634026" y="-11632"/>
                  <a:pt x="2870746" y="-12989"/>
                  <a:pt x="2995706" y="0"/>
                </a:cubicBezTo>
                <a:cubicBezTo>
                  <a:pt x="3120666" y="12989"/>
                  <a:pt x="3546384" y="24159"/>
                  <a:pt x="3776100" y="0"/>
                </a:cubicBezTo>
                <a:cubicBezTo>
                  <a:pt x="3774745" y="9524"/>
                  <a:pt x="3774898" y="13975"/>
                  <a:pt x="3776100" y="27432"/>
                </a:cubicBezTo>
                <a:cubicBezTo>
                  <a:pt x="3463671" y="43660"/>
                  <a:pt x="3337372" y="14126"/>
                  <a:pt x="3146750" y="27432"/>
                </a:cubicBezTo>
                <a:cubicBezTo>
                  <a:pt x="2956128" y="40739"/>
                  <a:pt x="2766562" y="1782"/>
                  <a:pt x="2630683" y="27432"/>
                </a:cubicBezTo>
                <a:cubicBezTo>
                  <a:pt x="2494804" y="53082"/>
                  <a:pt x="2190923" y="18892"/>
                  <a:pt x="2001333" y="27432"/>
                </a:cubicBezTo>
                <a:cubicBezTo>
                  <a:pt x="1811743" y="35973"/>
                  <a:pt x="1591614" y="51701"/>
                  <a:pt x="1371983" y="27432"/>
                </a:cubicBezTo>
                <a:cubicBezTo>
                  <a:pt x="1152352" y="3164"/>
                  <a:pt x="916285" y="53283"/>
                  <a:pt x="780394" y="27432"/>
                </a:cubicBezTo>
                <a:cubicBezTo>
                  <a:pt x="644503" y="1581"/>
                  <a:pt x="293502" y="478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D9A6A"/>
          </a:solidFill>
          <a:ln w="38100" cap="rnd">
            <a:solidFill>
              <a:srgbClr val="BD9A6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0630-5CFC-6845-899B-0659D471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921" y="2739047"/>
            <a:ext cx="3919476" cy="3489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l Nile" pitchFamily="2" charset="-78"/>
                <a:cs typeface="Al Nile" pitchFamily="2" charset="-78"/>
              </a:rPr>
              <a:t>Help to pick the best cover photo for real estate online listing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kitchen with white cabinets&#10;&#10;Description automatically generated with medium confidence">
            <a:extLst>
              <a:ext uri="{FF2B5EF4-FFF2-40B4-BE49-F238E27FC236}">
                <a16:creationId xmlns:a16="http://schemas.microsoft.com/office/drawing/2014/main" id="{C3CF1C8D-4D69-7249-B302-6B135A79B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9" r="-2" b="-2"/>
          <a:stretch/>
        </p:blipFill>
        <p:spPr>
          <a:xfrm>
            <a:off x="833179" y="581638"/>
            <a:ext cx="2825518" cy="2729121"/>
          </a:xfrm>
          <a:custGeom>
            <a:avLst/>
            <a:gdLst/>
            <a:ahLst/>
            <a:cxnLst/>
            <a:rect l="l" t="t" r="r" b="b"/>
            <a:pathLst>
              <a:path w="3451906" h="3553663">
                <a:moveTo>
                  <a:pt x="2800783" y="351"/>
                </a:moveTo>
                <a:cubicBezTo>
                  <a:pt x="2824972" y="1000"/>
                  <a:pt x="2849160" y="2593"/>
                  <a:pt x="2873349" y="5456"/>
                </a:cubicBezTo>
                <a:cubicBezTo>
                  <a:pt x="2956038" y="15925"/>
                  <a:pt x="3039402" y="17615"/>
                  <a:pt x="3122369" y="10500"/>
                </a:cubicBezTo>
                <a:cubicBezTo>
                  <a:pt x="3213124" y="3412"/>
                  <a:pt x="3304219" y="3412"/>
                  <a:pt x="3394973" y="10500"/>
                </a:cubicBezTo>
                <a:lnTo>
                  <a:pt x="3436580" y="13086"/>
                </a:lnTo>
                <a:lnTo>
                  <a:pt x="3434582" y="91893"/>
                </a:lnTo>
                <a:cubicBezTo>
                  <a:pt x="3435064" y="239685"/>
                  <a:pt x="3445724" y="387248"/>
                  <a:pt x="3443906" y="534257"/>
                </a:cubicBezTo>
                <a:cubicBezTo>
                  <a:pt x="3442936" y="616066"/>
                  <a:pt x="3424754" y="697656"/>
                  <a:pt x="3428148" y="779683"/>
                </a:cubicBezTo>
                <a:cubicBezTo>
                  <a:pt x="3438087" y="1028272"/>
                  <a:pt x="3434815" y="1276970"/>
                  <a:pt x="3447786" y="1525449"/>
                </a:cubicBezTo>
                <a:cubicBezTo>
                  <a:pt x="3456174" y="1646558"/>
                  <a:pt x="3451749" y="1768105"/>
                  <a:pt x="3434573" y="1888461"/>
                </a:cubicBezTo>
                <a:cubicBezTo>
                  <a:pt x="3420268" y="1978668"/>
                  <a:pt x="3429117" y="2069640"/>
                  <a:pt x="3435178" y="2160283"/>
                </a:cubicBezTo>
                <a:cubicBezTo>
                  <a:pt x="3442573" y="2270016"/>
                  <a:pt x="3446573" y="2379640"/>
                  <a:pt x="3434451" y="2489590"/>
                </a:cubicBezTo>
                <a:cubicBezTo>
                  <a:pt x="3425724" y="2567798"/>
                  <a:pt x="3433845" y="2646443"/>
                  <a:pt x="3438694" y="2724871"/>
                </a:cubicBezTo>
                <a:cubicBezTo>
                  <a:pt x="3444997" y="2806722"/>
                  <a:pt x="3444997" y="2888881"/>
                  <a:pt x="3438694" y="2970733"/>
                </a:cubicBezTo>
                <a:cubicBezTo>
                  <a:pt x="3432367" y="3045560"/>
                  <a:pt x="3433870" y="3120747"/>
                  <a:pt x="3443179" y="3195324"/>
                </a:cubicBezTo>
                <a:cubicBezTo>
                  <a:pt x="3453361" y="3282587"/>
                  <a:pt x="3445482" y="3369849"/>
                  <a:pt x="3438087" y="3457112"/>
                </a:cubicBezTo>
                <a:lnTo>
                  <a:pt x="3435811" y="3528138"/>
                </a:lnTo>
                <a:lnTo>
                  <a:pt x="3399431" y="3530700"/>
                </a:lnTo>
                <a:cubicBezTo>
                  <a:pt x="3253713" y="3543646"/>
                  <a:pt x="3107424" y="3545512"/>
                  <a:pt x="2961497" y="3536276"/>
                </a:cubicBezTo>
                <a:cubicBezTo>
                  <a:pt x="2829638" y="3529852"/>
                  <a:pt x="2697989" y="3514092"/>
                  <a:pt x="2565818" y="3527547"/>
                </a:cubicBezTo>
                <a:cubicBezTo>
                  <a:pt x="2520344" y="3532155"/>
                  <a:pt x="2475699" y="3543305"/>
                  <a:pt x="2429911" y="3545851"/>
                </a:cubicBezTo>
                <a:cubicBezTo>
                  <a:pt x="2215409" y="3557974"/>
                  <a:pt x="2001632" y="3539791"/>
                  <a:pt x="1787856" y="3524881"/>
                </a:cubicBezTo>
                <a:cubicBezTo>
                  <a:pt x="1748922" y="3522154"/>
                  <a:pt x="1709987" y="3519124"/>
                  <a:pt x="1671053" y="3518638"/>
                </a:cubicBezTo>
                <a:cubicBezTo>
                  <a:pt x="1632118" y="3518154"/>
                  <a:pt x="1593184" y="3520214"/>
                  <a:pt x="1554249" y="3527669"/>
                </a:cubicBezTo>
                <a:cubicBezTo>
                  <a:pt x="1488538" y="3539487"/>
                  <a:pt x="1421841" y="3541924"/>
                  <a:pt x="1355632" y="3534942"/>
                </a:cubicBezTo>
                <a:cubicBezTo>
                  <a:pt x="1296992" y="3527960"/>
                  <a:pt x="1237987" y="3526299"/>
                  <a:pt x="1179129" y="3529972"/>
                </a:cubicBezTo>
                <a:cubicBezTo>
                  <a:pt x="1019237" y="3545125"/>
                  <a:pt x="859243" y="3553488"/>
                  <a:pt x="698937" y="3553367"/>
                </a:cubicBezTo>
                <a:cubicBezTo>
                  <a:pt x="633330" y="3554845"/>
                  <a:pt x="567712" y="3550797"/>
                  <a:pt x="502603" y="3541246"/>
                </a:cubicBezTo>
                <a:cubicBezTo>
                  <a:pt x="409161" y="3525123"/>
                  <a:pt x="314783" y="3513001"/>
                  <a:pt x="219887" y="3523063"/>
                </a:cubicBezTo>
                <a:cubicBezTo>
                  <a:pt x="154478" y="3530093"/>
                  <a:pt x="89171" y="3534215"/>
                  <a:pt x="23450" y="3533972"/>
                </a:cubicBezTo>
                <a:lnTo>
                  <a:pt x="22460" y="3533976"/>
                </a:lnTo>
                <a:lnTo>
                  <a:pt x="13771" y="3380813"/>
                </a:lnTo>
                <a:cubicBezTo>
                  <a:pt x="10153" y="3324844"/>
                  <a:pt x="6410" y="3268583"/>
                  <a:pt x="16610" y="3213051"/>
                </a:cubicBezTo>
                <a:cubicBezTo>
                  <a:pt x="36109" y="3108126"/>
                  <a:pt x="22422" y="3003494"/>
                  <a:pt x="14674" y="2898862"/>
                </a:cubicBezTo>
                <a:cubicBezTo>
                  <a:pt x="7653" y="2832750"/>
                  <a:pt x="10095" y="2765791"/>
                  <a:pt x="21905" y="2700557"/>
                </a:cubicBezTo>
                <a:cubicBezTo>
                  <a:pt x="38821" y="2619890"/>
                  <a:pt x="25779" y="2537470"/>
                  <a:pt x="20614" y="2456073"/>
                </a:cubicBezTo>
                <a:cubicBezTo>
                  <a:pt x="12737" y="2335950"/>
                  <a:pt x="5247" y="2216412"/>
                  <a:pt x="21389" y="2095997"/>
                </a:cubicBezTo>
                <a:cubicBezTo>
                  <a:pt x="31978" y="2017085"/>
                  <a:pt x="22679" y="1937295"/>
                  <a:pt x="13641" y="1858382"/>
                </a:cubicBezTo>
                <a:cubicBezTo>
                  <a:pt x="-435" y="1736507"/>
                  <a:pt x="-12960" y="1616237"/>
                  <a:pt x="26554" y="1494945"/>
                </a:cubicBezTo>
                <a:cubicBezTo>
                  <a:pt x="49796" y="1421879"/>
                  <a:pt x="36626" y="1344280"/>
                  <a:pt x="25908" y="1269169"/>
                </a:cubicBezTo>
                <a:cubicBezTo>
                  <a:pt x="4602" y="1120694"/>
                  <a:pt x="-6245" y="973975"/>
                  <a:pt x="25908" y="824041"/>
                </a:cubicBezTo>
                <a:cubicBezTo>
                  <a:pt x="38821" y="765587"/>
                  <a:pt x="42050" y="706294"/>
                  <a:pt x="41241" y="646724"/>
                </a:cubicBezTo>
                <a:cubicBezTo>
                  <a:pt x="40435" y="587157"/>
                  <a:pt x="35593" y="527315"/>
                  <a:pt x="32365" y="467765"/>
                </a:cubicBezTo>
                <a:cubicBezTo>
                  <a:pt x="27394" y="380961"/>
                  <a:pt x="20066" y="294266"/>
                  <a:pt x="15643" y="207444"/>
                </a:cubicBezTo>
                <a:lnTo>
                  <a:pt x="16165" y="15460"/>
                </a:lnTo>
                <a:lnTo>
                  <a:pt x="280948" y="5269"/>
                </a:lnTo>
                <a:cubicBezTo>
                  <a:pt x="372290" y="1639"/>
                  <a:pt x="463632" y="-133"/>
                  <a:pt x="555004" y="5864"/>
                </a:cubicBezTo>
                <a:cubicBezTo>
                  <a:pt x="708722" y="15953"/>
                  <a:pt x="862319" y="24541"/>
                  <a:pt x="1016157" y="16225"/>
                </a:cubicBezTo>
                <a:cubicBezTo>
                  <a:pt x="1099698" y="10574"/>
                  <a:pt x="1183363" y="8357"/>
                  <a:pt x="1266989" y="9563"/>
                </a:cubicBezTo>
                <a:lnTo>
                  <a:pt x="1370235" y="15284"/>
                </a:lnTo>
                <a:lnTo>
                  <a:pt x="1443667" y="25526"/>
                </a:lnTo>
                <a:lnTo>
                  <a:pt x="1542859" y="29668"/>
                </a:lnTo>
                <a:lnTo>
                  <a:pt x="1543829" y="30266"/>
                </a:lnTo>
                <a:lnTo>
                  <a:pt x="1555924" y="30266"/>
                </a:lnTo>
                <a:lnTo>
                  <a:pt x="1556893" y="29766"/>
                </a:lnTo>
                <a:lnTo>
                  <a:pt x="1658438" y="25526"/>
                </a:lnTo>
                <a:lnTo>
                  <a:pt x="1681175" y="22355"/>
                </a:lnTo>
                <a:lnTo>
                  <a:pt x="1721977" y="19905"/>
                </a:lnTo>
                <a:cubicBezTo>
                  <a:pt x="1838421" y="5306"/>
                  <a:pt x="1955722" y="1475"/>
                  <a:pt x="2072710" y="8455"/>
                </a:cubicBezTo>
                <a:cubicBezTo>
                  <a:pt x="2242634" y="19360"/>
                  <a:pt x="2412800" y="26040"/>
                  <a:pt x="2583087" y="11182"/>
                </a:cubicBezTo>
                <a:cubicBezTo>
                  <a:pt x="2655653" y="4945"/>
                  <a:pt x="2728218" y="-1598"/>
                  <a:pt x="2800783" y="351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, wall, bed, floor&#10;&#10;Description automatically generated">
            <a:extLst>
              <a:ext uri="{FF2B5EF4-FFF2-40B4-BE49-F238E27FC236}">
                <a16:creationId xmlns:a16="http://schemas.microsoft.com/office/drawing/2014/main" id="{94346423-B9D3-9F4B-8CBD-4F1E9A8A1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1" r="-4" b="2157"/>
          <a:stretch/>
        </p:blipFill>
        <p:spPr>
          <a:xfrm>
            <a:off x="4108445" y="581638"/>
            <a:ext cx="2800022" cy="2729120"/>
          </a:xfrm>
          <a:custGeom>
            <a:avLst/>
            <a:gdLst/>
            <a:ahLst/>
            <a:cxnLst/>
            <a:rect l="l" t="t" r="r" b="b"/>
            <a:pathLst>
              <a:path w="2800022" h="2607953">
                <a:moveTo>
                  <a:pt x="903102" y="1283"/>
                </a:moveTo>
                <a:cubicBezTo>
                  <a:pt x="970260" y="-1196"/>
                  <a:pt x="1037522" y="-82"/>
                  <a:pt x="1104663" y="4635"/>
                </a:cubicBezTo>
                <a:cubicBezTo>
                  <a:pt x="1380170" y="19221"/>
                  <a:pt x="1655918" y="15541"/>
                  <a:pt x="1931546" y="26718"/>
                </a:cubicBezTo>
                <a:cubicBezTo>
                  <a:pt x="2022495" y="30535"/>
                  <a:pt x="2112960" y="10088"/>
                  <a:pt x="2203666" y="8998"/>
                </a:cubicBezTo>
                <a:cubicBezTo>
                  <a:pt x="2366666" y="6953"/>
                  <a:pt x="2530279" y="18941"/>
                  <a:pt x="2694147" y="19483"/>
                </a:cubicBezTo>
                <a:lnTo>
                  <a:pt x="2791447" y="16981"/>
                </a:lnTo>
                <a:lnTo>
                  <a:pt x="2792326" y="47862"/>
                </a:lnTo>
                <a:cubicBezTo>
                  <a:pt x="2790631" y="114270"/>
                  <a:pt x="2785356" y="180579"/>
                  <a:pt x="2776513" y="246472"/>
                </a:cubicBezTo>
                <a:cubicBezTo>
                  <a:pt x="2766548" y="335698"/>
                  <a:pt x="2766788" y="425851"/>
                  <a:pt x="2777230" y="515015"/>
                </a:cubicBezTo>
                <a:cubicBezTo>
                  <a:pt x="2794414" y="681043"/>
                  <a:pt x="2818521" y="848195"/>
                  <a:pt x="2777230" y="1015097"/>
                </a:cubicBezTo>
                <a:cubicBezTo>
                  <a:pt x="2759687" y="1086110"/>
                  <a:pt x="2765296" y="1160621"/>
                  <a:pt x="2775082" y="1233009"/>
                </a:cubicBezTo>
                <a:cubicBezTo>
                  <a:pt x="2790930" y="1357041"/>
                  <a:pt x="2791812" y="1482675"/>
                  <a:pt x="2777707" y="1606945"/>
                </a:cubicBezTo>
                <a:cubicBezTo>
                  <a:pt x="2769866" y="1672681"/>
                  <a:pt x="2770188" y="1739206"/>
                  <a:pt x="2778662" y="1804853"/>
                </a:cubicBezTo>
                <a:cubicBezTo>
                  <a:pt x="2790595" y="1886367"/>
                  <a:pt x="2776036" y="1968631"/>
                  <a:pt x="2784987" y="2050394"/>
                </a:cubicBezTo>
                <a:cubicBezTo>
                  <a:pt x="2794343" y="2120806"/>
                  <a:pt x="2796300" y="2192068"/>
                  <a:pt x="2790835" y="2262929"/>
                </a:cubicBezTo>
                <a:cubicBezTo>
                  <a:pt x="2788089" y="2290684"/>
                  <a:pt x="2784150" y="2318439"/>
                  <a:pt x="2778900" y="2345943"/>
                </a:cubicBezTo>
                <a:cubicBezTo>
                  <a:pt x="2766966" y="2409078"/>
                  <a:pt x="2775797" y="2470964"/>
                  <a:pt x="2785105" y="2533474"/>
                </a:cubicBezTo>
                <a:lnTo>
                  <a:pt x="2790172" y="2595037"/>
                </a:lnTo>
                <a:lnTo>
                  <a:pt x="2731110" y="2597980"/>
                </a:lnTo>
                <a:cubicBezTo>
                  <a:pt x="2560714" y="2608105"/>
                  <a:pt x="2390284" y="2610521"/>
                  <a:pt x="2219811" y="2605229"/>
                </a:cubicBezTo>
                <a:cubicBezTo>
                  <a:pt x="2159295" y="2603388"/>
                  <a:pt x="2100078" y="2586820"/>
                  <a:pt x="2039345" y="2583024"/>
                </a:cubicBezTo>
                <a:cubicBezTo>
                  <a:pt x="1880749" y="2573359"/>
                  <a:pt x="1722368" y="2581412"/>
                  <a:pt x="1564312" y="2592227"/>
                </a:cubicBezTo>
                <a:cubicBezTo>
                  <a:pt x="1350947" y="2607415"/>
                  <a:pt x="1136835" y="2606149"/>
                  <a:pt x="923643" y="2588430"/>
                </a:cubicBezTo>
                <a:cubicBezTo>
                  <a:pt x="734615" y="2570206"/>
                  <a:pt x="544287" y="2573646"/>
                  <a:pt x="355941" y="2598671"/>
                </a:cubicBezTo>
                <a:cubicBezTo>
                  <a:pt x="249199" y="2613973"/>
                  <a:pt x="141483" y="2600166"/>
                  <a:pt x="34200" y="2598671"/>
                </a:cubicBezTo>
                <a:lnTo>
                  <a:pt x="14161" y="2598194"/>
                </a:lnTo>
                <a:lnTo>
                  <a:pt x="11460" y="2515514"/>
                </a:lnTo>
                <a:cubicBezTo>
                  <a:pt x="12674" y="2480671"/>
                  <a:pt x="16238" y="2445895"/>
                  <a:pt x="22147" y="2411377"/>
                </a:cubicBezTo>
                <a:cubicBezTo>
                  <a:pt x="37056" y="2329568"/>
                  <a:pt x="30389" y="2247760"/>
                  <a:pt x="24935" y="2165951"/>
                </a:cubicBezTo>
                <a:cubicBezTo>
                  <a:pt x="10025" y="1941360"/>
                  <a:pt x="-8158" y="1716768"/>
                  <a:pt x="3964" y="1491413"/>
                </a:cubicBezTo>
                <a:cubicBezTo>
                  <a:pt x="6510" y="1443309"/>
                  <a:pt x="17661" y="1396406"/>
                  <a:pt x="22269" y="1348630"/>
                </a:cubicBezTo>
                <a:cubicBezTo>
                  <a:pt x="35724" y="1209773"/>
                  <a:pt x="19964" y="1071463"/>
                  <a:pt x="13540" y="932934"/>
                </a:cubicBezTo>
                <a:cubicBezTo>
                  <a:pt x="4304" y="779624"/>
                  <a:pt x="6170" y="625933"/>
                  <a:pt x="19116" y="472843"/>
                </a:cubicBezTo>
                <a:cubicBezTo>
                  <a:pt x="27238" y="389725"/>
                  <a:pt x="29995" y="306499"/>
                  <a:pt x="28995" y="223245"/>
                </a:cubicBezTo>
                <a:lnTo>
                  <a:pt x="18691" y="20065"/>
                </a:lnTo>
                <a:lnTo>
                  <a:pt x="35653" y="19631"/>
                </a:lnTo>
                <a:cubicBezTo>
                  <a:pt x="157562" y="5999"/>
                  <a:pt x="279110" y="10497"/>
                  <a:pt x="400778" y="18812"/>
                </a:cubicBezTo>
                <a:cubicBezTo>
                  <a:pt x="501281" y="25628"/>
                  <a:pt x="602147" y="35580"/>
                  <a:pt x="702166" y="19493"/>
                </a:cubicBezTo>
                <a:cubicBezTo>
                  <a:pt x="768890" y="9836"/>
                  <a:pt x="835944" y="3763"/>
                  <a:pt x="903102" y="1283"/>
                </a:cubicBezTo>
                <a:close/>
              </a:path>
            </a:pathLst>
          </a:custGeom>
        </p:spPr>
      </p:pic>
      <p:pic>
        <p:nvPicPr>
          <p:cNvPr id="10" name="Picture 9" descr="A bathroom with a round mirror&#10;&#10;Description automatically generated with low confidence">
            <a:extLst>
              <a:ext uri="{FF2B5EF4-FFF2-40B4-BE49-F238E27FC236}">
                <a16:creationId xmlns:a16="http://schemas.microsoft.com/office/drawing/2014/main" id="{162B31E3-2945-A340-BB10-06D4F03B9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12" r="-1" b="23150"/>
          <a:stretch/>
        </p:blipFill>
        <p:spPr>
          <a:xfrm>
            <a:off x="833180" y="3765177"/>
            <a:ext cx="2825518" cy="2511186"/>
          </a:xfrm>
          <a:custGeom>
            <a:avLst/>
            <a:gdLst/>
            <a:ahLst/>
            <a:cxnLst/>
            <a:rect l="l" t="t" r="r" b="b"/>
            <a:pathLst>
              <a:path w="3434859" h="2084130">
                <a:moveTo>
                  <a:pt x="2208887" y="1141"/>
                </a:moveTo>
                <a:cubicBezTo>
                  <a:pt x="2266540" y="-1064"/>
                  <a:pt x="2324283" y="-73"/>
                  <a:pt x="2381921" y="4121"/>
                </a:cubicBezTo>
                <a:cubicBezTo>
                  <a:pt x="2618435" y="17092"/>
                  <a:pt x="2855156" y="13819"/>
                  <a:pt x="3091774" y="23759"/>
                </a:cubicBezTo>
                <a:cubicBezTo>
                  <a:pt x="3169851" y="27152"/>
                  <a:pt x="3247512" y="8970"/>
                  <a:pt x="3325381" y="8001"/>
                </a:cubicBezTo>
                <a:lnTo>
                  <a:pt x="3420960" y="9025"/>
                </a:lnTo>
                <a:lnTo>
                  <a:pt x="3429069" y="199319"/>
                </a:lnTo>
                <a:cubicBezTo>
                  <a:pt x="3435276" y="304831"/>
                  <a:pt x="3431869" y="410624"/>
                  <a:pt x="3418887" y="515645"/>
                </a:cubicBezTo>
                <a:lnTo>
                  <a:pt x="3416709" y="552445"/>
                </a:lnTo>
                <a:lnTo>
                  <a:pt x="3413889" y="572951"/>
                </a:lnTo>
                <a:lnTo>
                  <a:pt x="3410118" y="664535"/>
                </a:lnTo>
                <a:lnTo>
                  <a:pt x="3409674" y="665409"/>
                </a:lnTo>
                <a:lnTo>
                  <a:pt x="3409674" y="676317"/>
                </a:lnTo>
                <a:lnTo>
                  <a:pt x="3410206" y="677192"/>
                </a:lnTo>
                <a:lnTo>
                  <a:pt x="3413889" y="766654"/>
                </a:lnTo>
                <a:lnTo>
                  <a:pt x="3422996" y="832882"/>
                </a:lnTo>
                <a:lnTo>
                  <a:pt x="3428084" y="925999"/>
                </a:lnTo>
                <a:cubicBezTo>
                  <a:pt x="3429157" y="1001421"/>
                  <a:pt x="3427185" y="1076879"/>
                  <a:pt x="3422160" y="1152224"/>
                </a:cubicBezTo>
                <a:cubicBezTo>
                  <a:pt x="3414765" y="1290971"/>
                  <a:pt x="3422402" y="1429500"/>
                  <a:pt x="3431373" y="1568139"/>
                </a:cubicBezTo>
                <a:cubicBezTo>
                  <a:pt x="3436706" y="1650547"/>
                  <a:pt x="3435130" y="1732929"/>
                  <a:pt x="3431903" y="1815310"/>
                </a:cubicBezTo>
                <a:lnTo>
                  <a:pt x="3422737" y="2056856"/>
                </a:lnTo>
                <a:lnTo>
                  <a:pt x="3382238" y="2054367"/>
                </a:lnTo>
                <a:cubicBezTo>
                  <a:pt x="3330299" y="2055725"/>
                  <a:pt x="3278506" y="2060439"/>
                  <a:pt x="3227006" y="2064914"/>
                </a:cubicBezTo>
                <a:cubicBezTo>
                  <a:pt x="3088588" y="2076848"/>
                  <a:pt x="2951342" y="2082816"/>
                  <a:pt x="2813965" y="2052980"/>
                </a:cubicBezTo>
                <a:cubicBezTo>
                  <a:pt x="2727503" y="2034243"/>
                  <a:pt x="2639739" y="2049639"/>
                  <a:pt x="2553536" y="2059543"/>
                </a:cubicBezTo>
                <a:cubicBezTo>
                  <a:pt x="2489431" y="2067038"/>
                  <a:pt x="2424610" y="2067921"/>
                  <a:pt x="2360297" y="2062169"/>
                </a:cubicBezTo>
                <a:cubicBezTo>
                  <a:pt x="2262753" y="2053457"/>
                  <a:pt x="2164376" y="2056548"/>
                  <a:pt x="2067705" y="2071358"/>
                </a:cubicBezTo>
                <a:cubicBezTo>
                  <a:pt x="2013237" y="2080142"/>
                  <a:pt x="1957270" y="2076742"/>
                  <a:pt x="1904547" y="2061453"/>
                </a:cubicBezTo>
                <a:cubicBezTo>
                  <a:pt x="1828892" y="2039136"/>
                  <a:pt x="1751674" y="2052622"/>
                  <a:pt x="1675238" y="2061453"/>
                </a:cubicBezTo>
                <a:cubicBezTo>
                  <a:pt x="1555311" y="2074701"/>
                  <a:pt x="1435644" y="2090573"/>
                  <a:pt x="1314283" y="2081145"/>
                </a:cubicBezTo>
                <a:cubicBezTo>
                  <a:pt x="1281040" y="2079653"/>
                  <a:pt x="1248004" y="2075416"/>
                  <a:pt x="1215580" y="2068494"/>
                </a:cubicBezTo>
                <a:cubicBezTo>
                  <a:pt x="1090353" y="2037215"/>
                  <a:pt x="958472" y="2035818"/>
                  <a:pt x="832489" y="2064436"/>
                </a:cubicBezTo>
                <a:cubicBezTo>
                  <a:pt x="696935" y="2094750"/>
                  <a:pt x="562163" y="2088306"/>
                  <a:pt x="427781" y="2057157"/>
                </a:cubicBezTo>
                <a:cubicBezTo>
                  <a:pt x="356469" y="2039983"/>
                  <a:pt x="283448" y="2030641"/>
                  <a:pt x="210238" y="2029160"/>
                </a:cubicBezTo>
                <a:cubicBezTo>
                  <a:pt x="173633" y="2028420"/>
                  <a:pt x="136981" y="2029644"/>
                  <a:pt x="100472" y="2032837"/>
                </a:cubicBezTo>
                <a:lnTo>
                  <a:pt x="14577" y="2045052"/>
                </a:lnTo>
                <a:lnTo>
                  <a:pt x="23378" y="1984635"/>
                </a:lnTo>
                <a:cubicBezTo>
                  <a:pt x="25994" y="1939801"/>
                  <a:pt x="24757" y="1894678"/>
                  <a:pt x="19629" y="1849910"/>
                </a:cubicBezTo>
                <a:cubicBezTo>
                  <a:pt x="4134" y="1710643"/>
                  <a:pt x="-9554" y="1572253"/>
                  <a:pt x="15368" y="1431526"/>
                </a:cubicBezTo>
                <a:cubicBezTo>
                  <a:pt x="30088" y="1348083"/>
                  <a:pt x="23503" y="1261425"/>
                  <a:pt x="17563" y="1176228"/>
                </a:cubicBezTo>
                <a:cubicBezTo>
                  <a:pt x="5554" y="1002474"/>
                  <a:pt x="11753" y="827990"/>
                  <a:pt x="4650" y="654090"/>
                </a:cubicBezTo>
                <a:cubicBezTo>
                  <a:pt x="-3379" y="446198"/>
                  <a:pt x="-1009" y="237971"/>
                  <a:pt x="11753" y="30386"/>
                </a:cubicBezTo>
                <a:lnTo>
                  <a:pt x="11863" y="10092"/>
                </a:lnTo>
                <a:lnTo>
                  <a:pt x="105137" y="11394"/>
                </a:lnTo>
                <a:cubicBezTo>
                  <a:pt x="251012" y="21092"/>
                  <a:pt x="397093" y="27031"/>
                  <a:pt x="543280" y="13819"/>
                </a:cubicBezTo>
                <a:cubicBezTo>
                  <a:pt x="626340" y="6424"/>
                  <a:pt x="709400" y="-1455"/>
                  <a:pt x="792460" y="8727"/>
                </a:cubicBezTo>
                <a:cubicBezTo>
                  <a:pt x="863446" y="18037"/>
                  <a:pt x="935012" y="19540"/>
                  <a:pt x="1006236" y="13213"/>
                </a:cubicBezTo>
                <a:cubicBezTo>
                  <a:pt x="1084147" y="6910"/>
                  <a:pt x="1162349" y="6910"/>
                  <a:pt x="1240258" y="13213"/>
                </a:cubicBezTo>
                <a:cubicBezTo>
                  <a:pt x="1314910" y="18061"/>
                  <a:pt x="1389767" y="26183"/>
                  <a:pt x="1464210" y="17456"/>
                </a:cubicBezTo>
                <a:cubicBezTo>
                  <a:pt x="1568865" y="5334"/>
                  <a:pt x="1673209" y="9334"/>
                  <a:pt x="1777658" y="16728"/>
                </a:cubicBezTo>
                <a:cubicBezTo>
                  <a:pt x="1863937" y="22789"/>
                  <a:pt x="1950527" y="31639"/>
                  <a:pt x="2036391" y="17334"/>
                </a:cubicBezTo>
                <a:cubicBezTo>
                  <a:pt x="2093671" y="8746"/>
                  <a:pt x="2151234" y="3345"/>
                  <a:pt x="2208887" y="1141"/>
                </a:cubicBezTo>
                <a:close/>
              </a:path>
            </a:pathLst>
          </a:custGeom>
        </p:spPr>
      </p:pic>
      <p:pic>
        <p:nvPicPr>
          <p:cNvPr id="6" name="Picture 5" descr="A bedroom with a bed and desk&#10;&#10;Description automatically generated with low confidence">
            <a:extLst>
              <a:ext uri="{FF2B5EF4-FFF2-40B4-BE49-F238E27FC236}">
                <a16:creationId xmlns:a16="http://schemas.microsoft.com/office/drawing/2014/main" id="{F18CED4E-3AA9-314C-8932-BD2424587F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58" r="-1" b="-1"/>
          <a:stretch/>
        </p:blipFill>
        <p:spPr>
          <a:xfrm>
            <a:off x="4108445" y="3739118"/>
            <a:ext cx="2800022" cy="2511186"/>
          </a:xfrm>
          <a:custGeom>
            <a:avLst/>
            <a:gdLst/>
            <a:ahLst/>
            <a:cxnLst/>
            <a:rect l="l" t="t" r="r" b="b"/>
            <a:pathLst>
              <a:path w="2809122" h="3034623">
                <a:moveTo>
                  <a:pt x="1899764" y="1412"/>
                </a:moveTo>
                <a:cubicBezTo>
                  <a:pt x="1948549" y="3678"/>
                  <a:pt x="1997222" y="8674"/>
                  <a:pt x="2045575" y="16388"/>
                </a:cubicBezTo>
                <a:cubicBezTo>
                  <a:pt x="2114535" y="27319"/>
                  <a:pt x="2183928" y="22602"/>
                  <a:pt x="2252997" y="18689"/>
                </a:cubicBezTo>
                <a:cubicBezTo>
                  <a:pt x="2377709" y="11326"/>
                  <a:pt x="2501989" y="-180"/>
                  <a:pt x="2626701" y="11326"/>
                </a:cubicBezTo>
                <a:lnTo>
                  <a:pt x="2779789" y="22484"/>
                </a:lnTo>
                <a:lnTo>
                  <a:pt x="2779361" y="56918"/>
                </a:lnTo>
                <a:cubicBezTo>
                  <a:pt x="2780718" y="106785"/>
                  <a:pt x="2785432" y="156512"/>
                  <a:pt x="2789907" y="205958"/>
                </a:cubicBezTo>
                <a:cubicBezTo>
                  <a:pt x="2801841" y="338854"/>
                  <a:pt x="2807808" y="470626"/>
                  <a:pt x="2777973" y="602524"/>
                </a:cubicBezTo>
                <a:cubicBezTo>
                  <a:pt x="2759237" y="685536"/>
                  <a:pt x="2774632" y="769801"/>
                  <a:pt x="2784537" y="852564"/>
                </a:cubicBezTo>
                <a:cubicBezTo>
                  <a:pt x="2792031" y="914112"/>
                  <a:pt x="2792914" y="976348"/>
                  <a:pt x="2787162" y="1038096"/>
                </a:cubicBezTo>
                <a:cubicBezTo>
                  <a:pt x="2778451" y="1131749"/>
                  <a:pt x="2781541" y="1226202"/>
                  <a:pt x="2796351" y="1319017"/>
                </a:cubicBezTo>
                <a:cubicBezTo>
                  <a:pt x="2805134" y="1371313"/>
                  <a:pt x="2801734" y="1425047"/>
                  <a:pt x="2786447" y="1475668"/>
                </a:cubicBezTo>
                <a:cubicBezTo>
                  <a:pt x="2764131" y="1548304"/>
                  <a:pt x="2777615" y="1622442"/>
                  <a:pt x="2786447" y="1695829"/>
                </a:cubicBezTo>
                <a:cubicBezTo>
                  <a:pt x="2799694" y="1810973"/>
                  <a:pt x="2815565" y="1925867"/>
                  <a:pt x="2806137" y="2042386"/>
                </a:cubicBezTo>
                <a:cubicBezTo>
                  <a:pt x="2804645" y="2074304"/>
                  <a:pt x="2800409" y="2106022"/>
                  <a:pt x="2793487" y="2137152"/>
                </a:cubicBezTo>
                <a:cubicBezTo>
                  <a:pt x="2762209" y="2257385"/>
                  <a:pt x="2760813" y="2384006"/>
                  <a:pt x="2789430" y="2504963"/>
                </a:cubicBezTo>
                <a:cubicBezTo>
                  <a:pt x="2819742" y="2635110"/>
                  <a:pt x="2813298" y="2764506"/>
                  <a:pt x="2782150" y="2893528"/>
                </a:cubicBezTo>
                <a:lnTo>
                  <a:pt x="2764623" y="3024299"/>
                </a:lnTo>
                <a:lnTo>
                  <a:pt x="2668425" y="3026927"/>
                </a:lnTo>
                <a:cubicBezTo>
                  <a:pt x="2599258" y="3025232"/>
                  <a:pt x="2530194" y="3019957"/>
                  <a:pt x="2461564" y="3011113"/>
                </a:cubicBezTo>
                <a:cubicBezTo>
                  <a:pt x="2368631" y="3001148"/>
                  <a:pt x="2274733" y="3001387"/>
                  <a:pt x="2181864" y="3011830"/>
                </a:cubicBezTo>
                <a:cubicBezTo>
                  <a:pt x="2008939" y="3029015"/>
                  <a:pt x="1834842" y="3053123"/>
                  <a:pt x="1661005" y="3011830"/>
                </a:cubicBezTo>
                <a:cubicBezTo>
                  <a:pt x="1587043" y="2994286"/>
                  <a:pt x="1509436" y="2999895"/>
                  <a:pt x="1434041" y="3009682"/>
                </a:cubicBezTo>
                <a:cubicBezTo>
                  <a:pt x="1304855" y="3025530"/>
                  <a:pt x="1174003" y="3026413"/>
                  <a:pt x="1044569" y="3012307"/>
                </a:cubicBezTo>
                <a:cubicBezTo>
                  <a:pt x="976102" y="3004466"/>
                  <a:pt x="906814" y="3004788"/>
                  <a:pt x="838440" y="3013262"/>
                </a:cubicBezTo>
                <a:cubicBezTo>
                  <a:pt x="753539" y="3025196"/>
                  <a:pt x="667858" y="3010636"/>
                  <a:pt x="582698" y="3019587"/>
                </a:cubicBezTo>
                <a:cubicBezTo>
                  <a:pt x="509361" y="3028945"/>
                  <a:pt x="435138" y="3030901"/>
                  <a:pt x="361333" y="3025435"/>
                </a:cubicBezTo>
                <a:cubicBezTo>
                  <a:pt x="332425" y="3022690"/>
                  <a:pt x="303517" y="3018752"/>
                  <a:pt x="274870" y="3013501"/>
                </a:cubicBezTo>
                <a:cubicBezTo>
                  <a:pt x="209113" y="3001566"/>
                  <a:pt x="144656" y="3010397"/>
                  <a:pt x="79548" y="3019707"/>
                </a:cubicBezTo>
                <a:lnTo>
                  <a:pt x="23923" y="3024103"/>
                </a:lnTo>
                <a:lnTo>
                  <a:pt x="36420" y="2780218"/>
                </a:lnTo>
                <a:cubicBezTo>
                  <a:pt x="38965" y="2570898"/>
                  <a:pt x="45875" y="2361141"/>
                  <a:pt x="24297" y="2152475"/>
                </a:cubicBezTo>
                <a:cubicBezTo>
                  <a:pt x="9631" y="2011110"/>
                  <a:pt x="15448" y="1870399"/>
                  <a:pt x="18115" y="1729144"/>
                </a:cubicBezTo>
                <a:cubicBezTo>
                  <a:pt x="21146" y="1570434"/>
                  <a:pt x="19692" y="1411618"/>
                  <a:pt x="19692" y="1252908"/>
                </a:cubicBezTo>
                <a:cubicBezTo>
                  <a:pt x="19449" y="1183862"/>
                  <a:pt x="23571" y="1115252"/>
                  <a:pt x="30601" y="1046533"/>
                </a:cubicBezTo>
                <a:cubicBezTo>
                  <a:pt x="40663" y="946836"/>
                  <a:pt x="28540" y="847684"/>
                  <a:pt x="12418" y="749514"/>
                </a:cubicBezTo>
                <a:cubicBezTo>
                  <a:pt x="2867" y="681111"/>
                  <a:pt x="-1182" y="612173"/>
                  <a:pt x="297" y="543247"/>
                </a:cubicBezTo>
                <a:cubicBezTo>
                  <a:pt x="176" y="374831"/>
                  <a:pt x="8539" y="206742"/>
                  <a:pt x="23692" y="38761"/>
                </a:cubicBezTo>
                <a:lnTo>
                  <a:pt x="24135" y="11552"/>
                </a:lnTo>
                <a:lnTo>
                  <a:pt x="113341" y="13009"/>
                </a:lnTo>
                <a:cubicBezTo>
                  <a:pt x="208553" y="15698"/>
                  <a:pt x="303766" y="19265"/>
                  <a:pt x="398979" y="15353"/>
                </a:cubicBezTo>
                <a:cubicBezTo>
                  <a:pt x="587672" y="7644"/>
                  <a:pt x="776364" y="-1215"/>
                  <a:pt x="964949" y="11211"/>
                </a:cubicBezTo>
                <a:cubicBezTo>
                  <a:pt x="1094208" y="19724"/>
                  <a:pt x="1224117" y="30886"/>
                  <a:pt x="1354026" y="27433"/>
                </a:cubicBezTo>
                <a:cubicBezTo>
                  <a:pt x="1487399" y="23752"/>
                  <a:pt x="1620231" y="11671"/>
                  <a:pt x="1753279" y="2812"/>
                </a:cubicBezTo>
                <a:cubicBezTo>
                  <a:pt x="1802082" y="-392"/>
                  <a:pt x="1850979" y="-855"/>
                  <a:pt x="1899764" y="14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681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0EFA-B695-AD47-BD04-669D4CB1488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A8FB-11B2-BF43-9D70-AFDAC61F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54825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en-US" dirty="0"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70000"/>
              </a:lnSpc>
            </a:pPr>
            <a:r>
              <a:rPr lang="en-US" dirty="0">
                <a:latin typeface="Al Nile" pitchFamily="2" charset="-78"/>
                <a:cs typeface="Al Nile" pitchFamily="2" charset="-78"/>
              </a:rPr>
              <a:t>Contains </a:t>
            </a:r>
            <a:r>
              <a:rPr lang="en-US" u="sng" dirty="0">
                <a:latin typeface="Al Nile" pitchFamily="2" charset="-78"/>
                <a:cs typeface="Al Nile" pitchFamily="2" charset="-78"/>
              </a:rPr>
              <a:t>2,140 images</a:t>
            </a:r>
            <a:r>
              <a:rPr lang="en-US" dirty="0">
                <a:latin typeface="Al Nile" pitchFamily="2" charset="-78"/>
                <a:cs typeface="Al Nile" pitchFamily="2" charset="-78"/>
              </a:rPr>
              <a:t> and price.</a:t>
            </a:r>
          </a:p>
          <a:p>
            <a:pPr>
              <a:lnSpc>
                <a:spcPct val="170000"/>
              </a:lnSpc>
            </a:pPr>
            <a:r>
              <a:rPr lang="en-US" u="sng" dirty="0">
                <a:latin typeface="Al Nile" pitchFamily="2" charset="-78"/>
                <a:cs typeface="Al Nile" pitchFamily="2" charset="-78"/>
              </a:rPr>
              <a:t>4 images </a:t>
            </a:r>
            <a:r>
              <a:rPr lang="en-US" dirty="0">
                <a:latin typeface="Al Nile" pitchFamily="2" charset="-78"/>
                <a:cs typeface="Al Nile" pitchFamily="2" charset="-78"/>
              </a:rPr>
              <a:t>for each house : bedroom, bathroom, kitchen and a frontal image of the house.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l Nile" pitchFamily="2" charset="-78"/>
                <a:cs typeface="Al Nile" pitchFamily="2" charset="-78"/>
              </a:rPr>
              <a:t>Sample houses from the state of California, USA.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5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F6712-1A41-574D-8FB3-08508B8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l Nile" pitchFamily="2" charset="-78"/>
                <a:cs typeface="Al Nile" pitchFamily="2" charset="-78"/>
              </a:rPr>
              <a:t>Methods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8C2E92-DF86-F74B-9745-68B6ACE15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2965"/>
            <a:ext cx="12191999" cy="53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1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55A3-1A03-8A46-B8E7-6426DDA4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Results</a:t>
            </a:r>
          </a:p>
        </p:txBody>
      </p:sp>
      <p:pic>
        <p:nvPicPr>
          <p:cNvPr id="5" name="Content Placeholder 4" descr="A kitchen with white cabinets&#10;&#10;Description automatically generated with medium confidence">
            <a:extLst>
              <a:ext uri="{FF2B5EF4-FFF2-40B4-BE49-F238E27FC236}">
                <a16:creationId xmlns:a16="http://schemas.microsoft.com/office/drawing/2014/main" id="{471A81D9-C515-FF40-9318-04B49C4F6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95" b="9305"/>
          <a:stretch/>
        </p:blipFill>
        <p:spPr>
          <a:xfrm>
            <a:off x="1720850" y="2166939"/>
            <a:ext cx="3169023" cy="290260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359B0ED-1477-094B-9C85-C8ABBB447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95" b="9305"/>
          <a:stretch/>
        </p:blipFill>
        <p:spPr>
          <a:xfrm>
            <a:off x="7044297" y="2166939"/>
            <a:ext cx="3169023" cy="2902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B8566-E061-0749-B393-CBB4897D33C8}"/>
              </a:ext>
            </a:extLst>
          </p:cNvPr>
          <p:cNvSpPr txBox="1"/>
          <p:nvPr/>
        </p:nvSpPr>
        <p:spPr>
          <a:xfrm>
            <a:off x="1463020" y="5545790"/>
            <a:ext cx="368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l Nile" pitchFamily="2" charset="-78"/>
                <a:cs typeface="Al Nile" pitchFamily="2" charset="-78"/>
              </a:rPr>
              <a:t>true price: $400,000.00</a:t>
            </a:r>
          </a:p>
          <a:p>
            <a:r>
              <a:rPr lang="en-US" sz="2400" dirty="0">
                <a:latin typeface="Al Nile" pitchFamily="2" charset="-78"/>
                <a:cs typeface="Al Nile" pitchFamily="2" charset="-78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Al Nile" pitchFamily="2" charset="-78"/>
                <a:cs typeface="Al Nile" pitchFamily="2" charset="-78"/>
              </a:rPr>
              <a:t>predicted:</a:t>
            </a:r>
            <a:r>
              <a:rPr lang="en-US" sz="2400" dirty="0">
                <a:latin typeface="Al Nile" pitchFamily="2" charset="-78"/>
                <a:cs typeface="Al Nile" pitchFamily="2" charset="-78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Al Nile" pitchFamily="2" charset="-78"/>
                <a:cs typeface="Al Nile" pitchFamily="2" charset="-78"/>
              </a:rPr>
              <a:t>$406,488.83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4498A-C21C-8245-8C99-793F205C0E9A}"/>
              </a:ext>
            </a:extLst>
          </p:cNvPr>
          <p:cNvSpPr txBox="1"/>
          <p:nvPr/>
        </p:nvSpPr>
        <p:spPr>
          <a:xfrm>
            <a:off x="7044297" y="5545791"/>
            <a:ext cx="32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l Nile" pitchFamily="2" charset="-78"/>
                <a:cs typeface="Al Nile" pitchFamily="2" charset="-78"/>
              </a:rPr>
              <a:t>true price: $865,200.00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Al Nile" pitchFamily="2" charset="-78"/>
                <a:cs typeface="Al Nile" pitchFamily="2" charset="-78"/>
              </a:rPr>
              <a:t>predicted: $429,759.28</a:t>
            </a:r>
          </a:p>
        </p:txBody>
      </p:sp>
    </p:spTree>
    <p:extLst>
      <p:ext uri="{BB962C8B-B14F-4D97-AF65-F5344CB8AC3E}">
        <p14:creationId xmlns:p14="http://schemas.microsoft.com/office/powerpoint/2010/main" val="387538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9357-FBB8-B94D-A12C-C8DB40AA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418E-8157-FA4B-8AB0-6947C6793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825"/>
            <a:ext cx="3943631" cy="490817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 Nile" pitchFamily="2" charset="-78"/>
                <a:cs typeface="Al Nile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 Application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Al Nile" pitchFamily="2" charset="-78"/>
                <a:cs typeface="Al Nile" pitchFamily="2" charset="-78"/>
              </a:rPr>
              <a:t>                                   </a:t>
            </a:r>
          </a:p>
        </p:txBody>
      </p:sp>
      <p:pic>
        <p:nvPicPr>
          <p:cNvPr id="6" name="Picture 5" descr="A picture containing text, car, outdoor, car mirror&#10;&#10;Description automatically generated">
            <a:extLst>
              <a:ext uri="{FF2B5EF4-FFF2-40B4-BE49-F238E27FC236}">
                <a16:creationId xmlns:a16="http://schemas.microsoft.com/office/drawing/2014/main" id="{CC0CFA6D-41E8-A945-A81B-1F16362B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92" y="2716099"/>
            <a:ext cx="1800224" cy="3503981"/>
          </a:xfrm>
          <a:prstGeom prst="round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431448-2A39-2843-A20B-B0C811A6D416}"/>
              </a:ext>
            </a:extLst>
          </p:cNvPr>
          <p:cNvSpPr txBox="1"/>
          <p:nvPr/>
        </p:nvSpPr>
        <p:spPr>
          <a:xfrm>
            <a:off x="6760399" y="201584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Al Nile" pitchFamily="2" charset="-78"/>
                <a:cs typeface="Al Nile" pitchFamily="2" charset="-78"/>
              </a:rPr>
              <a:t>Integrated Technology</a:t>
            </a:r>
          </a:p>
        </p:txBody>
      </p:sp>
      <p:pic>
        <p:nvPicPr>
          <p:cNvPr id="2050" name="Picture 2" descr="Real Opinion: Zillow, Realtor.com, Trulia">
            <a:extLst>
              <a:ext uri="{FF2B5EF4-FFF2-40B4-BE49-F238E27FC236}">
                <a16:creationId xmlns:a16="http://schemas.microsoft.com/office/drawing/2014/main" id="{0DCA6BB1-D113-604C-9DFB-0717A520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99" y="2864224"/>
            <a:ext cx="4593401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828C-4612-FC48-9DF3-1CC3C74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 Nile" pitchFamily="2" charset="-78"/>
                <a:cs typeface="Al Nile" pitchFamily="2" charset="-78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C01F-3385-5244-BECD-E095C9EB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l Nile" pitchFamily="2" charset="-78"/>
                <a:cs typeface="Al Nile" pitchFamily="2" charset="-78"/>
              </a:rPr>
              <a:t>Gather more data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l Nile" pitchFamily="2" charset="-78"/>
                <a:cs typeface="Al Nile" pitchFamily="2" charset="-78"/>
              </a:rPr>
              <a:t>Arrange pictures in order ( from the most ”expensive” to the “cheapest”)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l Nile" pitchFamily="2" charset="-78"/>
                <a:cs typeface="Al Nile" pitchFamily="2" charset="-78"/>
              </a:rPr>
              <a:t>Give users advice how to make selected images look better</a:t>
            </a:r>
          </a:p>
        </p:txBody>
      </p:sp>
    </p:spTree>
    <p:extLst>
      <p:ext uri="{BB962C8B-B14F-4D97-AF65-F5344CB8AC3E}">
        <p14:creationId xmlns:p14="http://schemas.microsoft.com/office/powerpoint/2010/main" val="193593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Tips on Selling A Rented House - Texas Ideal Properties | Chris &amp;amp; Jamie Buy  Houses – Sell Your House Fast">
            <a:extLst>
              <a:ext uri="{FF2B5EF4-FFF2-40B4-BE49-F238E27FC236}">
                <a16:creationId xmlns:a16="http://schemas.microsoft.com/office/drawing/2014/main" id="{DB4AC8B4-8FB7-6448-91BE-BEC3D772AC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" b="12249"/>
          <a:stretch/>
        </p:blipFill>
        <p:spPr bwMode="auto">
          <a:xfrm>
            <a:off x="2733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4DDC5-50CC-A74C-8563-243ABCE3C2B8}"/>
              </a:ext>
            </a:extLst>
          </p:cNvPr>
          <p:cNvSpPr txBox="1"/>
          <p:nvPr/>
        </p:nvSpPr>
        <p:spPr>
          <a:xfrm>
            <a:off x="671945" y="3038593"/>
            <a:ext cx="599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j-l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40077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 Nile</vt:lpstr>
      <vt:lpstr>Arial</vt:lpstr>
      <vt:lpstr>Modern Love</vt:lpstr>
      <vt:lpstr>The Hand</vt:lpstr>
      <vt:lpstr>SketchyVTI</vt:lpstr>
      <vt:lpstr> Choose a Real Estate Cover Photo</vt:lpstr>
      <vt:lpstr>Project Goal</vt:lpstr>
      <vt:lpstr>Data</vt:lpstr>
      <vt:lpstr>Methods</vt:lpstr>
      <vt:lpstr>Results</vt:lpstr>
      <vt:lpstr>Implementation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Selling Cover Photo</dc:title>
  <dc:creator>korsunenko357@gmail.com</dc:creator>
  <cp:lastModifiedBy>korsunenko357@gmail.com</cp:lastModifiedBy>
  <cp:revision>13</cp:revision>
  <dcterms:created xsi:type="dcterms:W3CDTF">2021-07-29T17:33:56Z</dcterms:created>
  <dcterms:modified xsi:type="dcterms:W3CDTF">2021-07-30T16:50:07Z</dcterms:modified>
</cp:coreProperties>
</file>