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 id="2147483677" r:id="rId3"/>
  </p:sldMasterIdLst>
  <p:notesMasterIdLst>
    <p:notesMasterId r:id="rId27"/>
  </p:notesMasterIdLst>
  <p:sldIdLst>
    <p:sldId id="256" r:id="rId4"/>
    <p:sldId id="257" r:id="rId5"/>
    <p:sldId id="258" r:id="rId6"/>
    <p:sldId id="259" r:id="rId7"/>
    <p:sldId id="260" r:id="rId8"/>
    <p:sldId id="261" r:id="rId9"/>
    <p:sldId id="262" r:id="rId10"/>
    <p:sldId id="263" r:id="rId11"/>
    <p:sldId id="293" r:id="rId12"/>
    <p:sldId id="294" r:id="rId13"/>
    <p:sldId id="295" r:id="rId14"/>
    <p:sldId id="296" r:id="rId15"/>
    <p:sldId id="297" r:id="rId16"/>
    <p:sldId id="298" r:id="rId17"/>
    <p:sldId id="264" r:id="rId18"/>
    <p:sldId id="267" r:id="rId19"/>
    <p:sldId id="270" r:id="rId20"/>
    <p:sldId id="300" r:id="rId21"/>
    <p:sldId id="299" r:id="rId22"/>
    <p:sldId id="301" r:id="rId23"/>
    <p:sldId id="302" r:id="rId24"/>
    <p:sldId id="271" r:id="rId25"/>
    <p:sldId id="272"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D1F975-E009-474B-B282-F857B8D568A9}">
  <a:tblStyle styleId="{27D1F975-E009-474B-B282-F857B8D568A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88613" autoAdjust="0"/>
  </p:normalViewPr>
  <p:slideViewPr>
    <p:cSldViewPr snapToGrid="0">
      <p:cViewPr varScale="1">
        <p:scale>
          <a:sx n="61" d="100"/>
          <a:sy n="61" d="100"/>
        </p:scale>
        <p:origin x="868" y="48"/>
      </p:cViewPr>
      <p:guideLst>
        <p:guide orient="horz" pos="2341"/>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Hi everyone,</a:t>
            </a:r>
            <a:r>
              <a:rPr lang="en-US" baseline="0" dirty="0" smtClean="0"/>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aseline="0" dirty="0" smtClean="0"/>
              <a:t>I am </a:t>
            </a:r>
            <a:r>
              <a:rPr lang="en-US" baseline="0" dirty="0" err="1" smtClean="0"/>
              <a:t>Shilpa</a:t>
            </a:r>
            <a:r>
              <a:rPr lang="en-US" baseline="0" dirty="0" smtClean="0"/>
              <a:t>. Today, Alex and I are presenting the “Climate Change” analysis behalf of our team which includes </a:t>
            </a:r>
            <a:r>
              <a:rPr lang="nn-NO" dirty="0" smtClean="0"/>
              <a:t>Carmen, Mingma, Katarzyna, Lei, Aleks</a:t>
            </a:r>
            <a:r>
              <a:rPr lang="nn-NO" baseline="0" dirty="0" smtClean="0"/>
              <a:t> and myself.</a:t>
            </a:r>
            <a:endParaRPr lang="nn-NO" dirty="0" smtClean="0"/>
          </a:p>
          <a:p>
            <a:pPr marL="0" lvl="0" indent="0" algn="l" rtl="0">
              <a:spcBef>
                <a:spcPts val="0"/>
              </a:spcBef>
              <a:spcAft>
                <a:spcPts val="0"/>
              </a:spcAft>
              <a:buNone/>
            </a:pPr>
            <a:endParaRPr dirty="0"/>
          </a:p>
        </p:txBody>
      </p:sp>
      <p:sp>
        <p:nvSpPr>
          <p:cNvPr id="173" name="Google Shape;17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When</a:t>
            </a:r>
            <a:r>
              <a:rPr lang="en-US" baseline="0" dirty="0" smtClean="0"/>
              <a:t> we plotted the time series plot for monthly average temperature, we found that it was increasing over the past 3 decades more than previous decades. This shows that the change is not natural anymore. It is an anomaly. To the left we have global trends and to the right we have North America trend. Both show the same trend and provide the evidence that “Climate change is real”</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For</a:t>
            </a:r>
            <a:r>
              <a:rPr lang="en-US" baseline="0" dirty="0" smtClean="0"/>
              <a:t> questions only – </a:t>
            </a:r>
            <a:endParaRPr lang="en-US" dirty="0" smtClean="0"/>
          </a:p>
          <a:p>
            <a:pPr marL="0" lvl="0" indent="0" algn="l" rtl="0">
              <a:spcBef>
                <a:spcPts val="0"/>
              </a:spcBef>
              <a:spcAft>
                <a:spcPts val="0"/>
              </a:spcAft>
              <a:buNone/>
            </a:pPr>
            <a:r>
              <a:rPr lang="en-US" dirty="0" smtClean="0"/>
              <a:t>Mean </a:t>
            </a:r>
            <a:r>
              <a:rPr lang="en-US" dirty="0"/>
              <a:t>Temperature: Estimated Jan 1951-Dec 1980 absolute temperature (C): 8.61</a:t>
            </a:r>
          </a:p>
          <a:p>
            <a:pPr marL="0" lvl="0" indent="0" algn="l" rtl="0">
              <a:spcBef>
                <a:spcPts val="0"/>
              </a:spcBef>
              <a:spcAft>
                <a:spcPts val="0"/>
              </a:spcAft>
              <a:buNone/>
            </a:pPr>
            <a:r>
              <a:rPr lang="en-US" dirty="0"/>
              <a:t># Estimated Jan 1951-Dec 1980 monthly absolute temperature (C):</a:t>
            </a:r>
          </a:p>
          <a:p>
            <a:pPr marL="0" lvl="0" indent="0" algn="l" rtl="0">
              <a:spcBef>
                <a:spcPts val="0"/>
              </a:spcBef>
              <a:spcAft>
                <a:spcPts val="0"/>
              </a:spcAft>
              <a:buNone/>
            </a:pPr>
            <a:r>
              <a:rPr lang="en-US" dirty="0"/>
              <a:t>#       Jan    Feb    Mar    Apr    May    Jun    Jul    Aug    Sep    Oct    Nov    Dec</a:t>
            </a:r>
          </a:p>
          <a:p>
            <a:pPr marL="0" lvl="0" indent="0" algn="l" rtl="0">
              <a:spcBef>
                <a:spcPts val="0"/>
              </a:spcBef>
              <a:spcAft>
                <a:spcPts val="0"/>
              </a:spcAft>
              <a:buNone/>
            </a:pPr>
            <a:r>
              <a:rPr lang="en-US" dirty="0"/>
              <a:t>#       2.61   3.22   5.30   8.30  11.30  13.44  14.31  13.84  12.05   9.21   6.07   3.64</a:t>
            </a:r>
          </a:p>
        </p:txBody>
      </p:sp>
      <p:sp>
        <p:nvSpPr>
          <p:cNvPr id="308" name="Google Shape;30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59433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If you</a:t>
            </a:r>
            <a:r>
              <a:rPr lang="en-US" baseline="0" dirty="0" smtClean="0"/>
              <a:t> are convinced with previous chart, let me show you a table with more jaw-dropping insights. The table here contains “hottest years in each month ranked from 1820 – 2020.” In this list of top 10 years, January has 7 out of 10 instances where year is after 2000. And in July, 8 out of 10 instances have years are greater than 2000 and in December it is 9 out of 10 times. This shows that United States have significantly warmed up in recent 20 years. Clearly an indicator that “Climate Change is Real.”</a:t>
            </a:r>
            <a:endParaRPr dirty="0"/>
          </a:p>
        </p:txBody>
      </p:sp>
      <p:sp>
        <p:nvSpPr>
          <p:cNvPr id="308" name="Google Shape;30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020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One last evidence, before we move into the next</a:t>
            </a:r>
            <a:r>
              <a:rPr lang="en-US" baseline="0" dirty="0" smtClean="0"/>
              <a:t> section. Here we have change in average temperature broken down by 20 years buckets. We see that during 2000-2020, there is 1 degree centigrade increase in average temperature compared to 1951 to 1980. If you are wondering, that’s not much of a difference, let me show you the impact of 1 degree centigrade on our earth. </a:t>
            </a:r>
            <a:endParaRPr dirty="0"/>
          </a:p>
        </p:txBody>
      </p:sp>
      <p:sp>
        <p:nvSpPr>
          <p:cNvPr id="308" name="Google Shape;30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95924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From the post on NASA, we understood</a:t>
            </a:r>
            <a:r>
              <a:rPr lang="en-US" baseline="0" dirty="0" smtClean="0"/>
              <a:t> that 1 degree centigrade can increase heat waves by 14% YoY, potentially 61M people impacted by draught, 187M – 270M impacted by water scarcity and in few other cases observe extreme precipitation This is how serious the impact of 1 degree centigrade is.</a:t>
            </a:r>
            <a:endParaRPr dirty="0"/>
          </a:p>
        </p:txBody>
      </p:sp>
      <p:sp>
        <p:nvSpPr>
          <p:cNvPr id="458" name="Google Shape;45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6862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Let’s</a:t>
            </a:r>
            <a:r>
              <a:rPr lang="en-US" baseline="0" dirty="0" smtClean="0"/>
              <a:t> deep dive now into the factors influencing the climate change. </a:t>
            </a:r>
            <a:endParaRPr dirty="0"/>
          </a:p>
        </p:txBody>
      </p:sp>
      <p:sp>
        <p:nvSpPr>
          <p:cNvPr id="458" name="Google Shape;45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9186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Our methodology includes identifying similar states</a:t>
            </a:r>
            <a:r>
              <a:rPr lang="en-US" baseline="0" dirty="0" smtClean="0"/>
              <a:t> with similar degree of climate change by building a segmentation. We then built a regression model for each of the clusters obtained from the segmentation to identify the specific influencing factors causing climate change. </a:t>
            </a:r>
          </a:p>
          <a:p>
            <a:pPr marL="0" lvl="0" indent="0" algn="l" rtl="0">
              <a:spcBef>
                <a:spcPts val="0"/>
              </a:spcBef>
              <a:spcAft>
                <a:spcPts val="0"/>
              </a:spcAft>
              <a:buNone/>
            </a:pPr>
            <a:r>
              <a:rPr lang="en-US" baseline="0" dirty="0" smtClean="0"/>
              <a:t>For this we first collected the data such as </a:t>
            </a:r>
            <a:r>
              <a:rPr lang="en-US" sz="1200" dirty="0" smtClean="0"/>
              <a:t>maximum temperature, minimum temperature, average temperature, precipitation and snowfall at daily level from 1990 – 2020 for each state in United States. Then performed K-means cluster analysis to</a:t>
            </a:r>
            <a:r>
              <a:rPr lang="en-US" sz="1200" baseline="0" dirty="0" smtClean="0"/>
              <a:t> obtain 4 meaningful segments such as Wet states, global warming states, cold but dry states and unpredictable weather states. We then collected independent variables to build a regression model. The independent variables include </a:t>
            </a:r>
            <a:r>
              <a:rPr lang="en-US" sz="1200" dirty="0" smtClean="0"/>
              <a:t>Co2 emission, Petroleum carbon emission, Natural gas carbon emission, Electricity carbon emission, Coal emission, Population and others. We performed log-log linear regression</a:t>
            </a:r>
            <a:r>
              <a:rPr lang="en-US" sz="1200" baseline="0" dirty="0" smtClean="0"/>
              <a:t> model with “</a:t>
            </a:r>
            <a:r>
              <a:rPr lang="en-US" sz="1200" dirty="0" smtClean="0"/>
              <a:t>Average of maximum temperature reached (TMAX_AVG)” as the</a:t>
            </a:r>
            <a:r>
              <a:rPr lang="en-US" sz="1200" baseline="0" dirty="0" smtClean="0"/>
              <a:t> dependent variable</a:t>
            </a:r>
            <a:endParaRPr dirty="0"/>
          </a:p>
        </p:txBody>
      </p:sp>
      <p:sp>
        <p:nvSpPr>
          <p:cNvPr id="308" name="Google Shape;30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a8280ffc50_1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Let’s look</a:t>
            </a:r>
            <a:r>
              <a:rPr lang="en-US" baseline="0" dirty="0" smtClean="0"/>
              <a:t> at the results</a:t>
            </a:r>
            <a:endParaRPr dirty="0"/>
          </a:p>
        </p:txBody>
      </p:sp>
      <p:sp>
        <p:nvSpPr>
          <p:cNvPr id="352" name="Google Shape;352;ga8280ffc50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This is a simple and quick way to understand K-means, which is an </a:t>
            </a:r>
            <a:r>
              <a:rPr lang="en-US" sz="1200" b="0" i="0" u="none" strike="noStrike" cap="none" dirty="0" smtClean="0">
                <a:solidFill>
                  <a:schemeClr val="dk1"/>
                </a:solidFill>
                <a:effectLst/>
                <a:latin typeface="Malgun Gothic"/>
                <a:ea typeface="Malgun Gothic"/>
                <a:cs typeface="Malgun Gothic"/>
                <a:sym typeface="Malgun Gothic"/>
              </a:rPr>
              <a:t>unsupervised machine learning algorithm</a:t>
            </a:r>
            <a:r>
              <a:rPr lang="en-US" dirty="0" smtClean="0"/>
              <a:t>. </a:t>
            </a:r>
            <a:r>
              <a:rPr lang="en-US" sz="1200" b="1" i="0" u="none" strike="noStrike" cap="none" dirty="0" smtClean="0">
                <a:solidFill>
                  <a:schemeClr val="dk1"/>
                </a:solidFill>
                <a:effectLst/>
                <a:latin typeface="Malgun Gothic"/>
                <a:ea typeface="Malgun Gothic"/>
                <a:cs typeface="Malgun Gothic"/>
                <a:sym typeface="Malgun Gothic"/>
              </a:rPr>
              <a:t>K</a:t>
            </a:r>
            <a:r>
              <a:rPr lang="en-US" sz="1200" b="0" i="0" u="none" strike="noStrike" cap="none" dirty="0" smtClean="0">
                <a:solidFill>
                  <a:schemeClr val="dk1"/>
                </a:solidFill>
                <a:effectLst/>
                <a:latin typeface="Malgun Gothic"/>
                <a:ea typeface="Malgun Gothic"/>
                <a:cs typeface="Malgun Gothic"/>
                <a:sym typeface="Malgun Gothic"/>
              </a:rPr>
              <a:t>-</a:t>
            </a:r>
            <a:r>
              <a:rPr lang="en-US" sz="1200" b="1" i="0" u="none" strike="noStrike" cap="none" dirty="0" smtClean="0">
                <a:solidFill>
                  <a:schemeClr val="dk1"/>
                </a:solidFill>
                <a:effectLst/>
                <a:latin typeface="Malgun Gothic"/>
                <a:ea typeface="Malgun Gothic"/>
                <a:cs typeface="Malgun Gothic"/>
                <a:sym typeface="Malgun Gothic"/>
              </a:rPr>
              <a:t>means</a:t>
            </a:r>
            <a:r>
              <a:rPr lang="en-US" sz="1200" b="0" i="0" u="none" strike="noStrike" cap="none" dirty="0" smtClean="0">
                <a:solidFill>
                  <a:schemeClr val="dk1"/>
                </a:solidFill>
                <a:effectLst/>
                <a:latin typeface="Malgun Gothic"/>
                <a:ea typeface="Malgun Gothic"/>
                <a:cs typeface="Malgun Gothic"/>
                <a:sym typeface="Malgun Gothic"/>
              </a:rPr>
              <a:t> algorithm identifies </a:t>
            </a:r>
            <a:r>
              <a:rPr lang="en-US" sz="1200" b="1" i="0" u="none" strike="noStrike" cap="none" dirty="0" smtClean="0">
                <a:solidFill>
                  <a:schemeClr val="dk1"/>
                </a:solidFill>
                <a:effectLst/>
                <a:latin typeface="Malgun Gothic"/>
                <a:ea typeface="Malgun Gothic"/>
                <a:cs typeface="Malgun Gothic"/>
                <a:sym typeface="Malgun Gothic"/>
              </a:rPr>
              <a:t>k</a:t>
            </a:r>
            <a:r>
              <a:rPr lang="en-US" sz="1200" b="0" i="0" u="none" strike="noStrike" cap="none" dirty="0" smtClean="0">
                <a:solidFill>
                  <a:schemeClr val="dk1"/>
                </a:solidFill>
                <a:effectLst/>
                <a:latin typeface="Malgun Gothic"/>
                <a:ea typeface="Malgun Gothic"/>
                <a:cs typeface="Malgun Gothic"/>
                <a:sym typeface="Malgun Gothic"/>
              </a:rPr>
              <a:t> number of centroids, and then allocates every data point to the nearest cluster, while keeping the centroids as small as possible</a:t>
            </a:r>
            <a:endParaRPr dirty="0"/>
          </a:p>
        </p:txBody>
      </p:sp>
      <p:sp>
        <p:nvSpPr>
          <p:cNvPr id="375" name="Google Shape;37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For</a:t>
            </a:r>
            <a:r>
              <a:rPr lang="en-US" baseline="0" dirty="0" smtClean="0"/>
              <a:t> the </a:t>
            </a:r>
            <a:r>
              <a:rPr lang="en-US" baseline="0" dirty="0" err="1" smtClean="0"/>
              <a:t>kmeans</a:t>
            </a:r>
            <a:r>
              <a:rPr lang="en-US" baseline="0" dirty="0" smtClean="0"/>
              <a:t> set up, we have considered 6 variables which include YoY metrics that provide degree of change in the metrics from 2010-2019 to 2000-2009.</a:t>
            </a:r>
          </a:p>
          <a:p>
            <a:pPr marL="0" lvl="0" indent="0" algn="l" rtl="0">
              <a:spcBef>
                <a:spcPts val="0"/>
              </a:spcBef>
              <a:spcAft>
                <a:spcPts val="0"/>
              </a:spcAft>
              <a:buNone/>
            </a:pPr>
            <a:r>
              <a:rPr lang="en-US" baseline="0" dirty="0" smtClean="0"/>
              <a:t>For profiling variables, we considered change variables that provide range defined maximum – minimum. Elbow curve method was used to identify the optimal number of clusters, which is 4 in this case. </a:t>
            </a:r>
          </a:p>
        </p:txBody>
      </p:sp>
      <p:sp>
        <p:nvSpPr>
          <p:cNvPr id="375" name="Google Shape;37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27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The clusters are …</a:t>
            </a:r>
            <a:endParaRPr dirty="0"/>
          </a:p>
        </p:txBody>
      </p:sp>
      <p:sp>
        <p:nvSpPr>
          <p:cNvPr id="546" name="Google Shape;54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59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In this presentation,</a:t>
            </a:r>
            <a:r>
              <a:rPr lang="en-US" baseline="0" dirty="0" smtClean="0"/>
              <a:t> we will define our problem statement, talk about the important factors to consider for the analysis, deep dive into data analysis and related graphs and models. Towards the end, </a:t>
            </a:r>
            <a:r>
              <a:rPr lang="en-US" baseline="0" dirty="0" err="1" smtClean="0"/>
              <a:t>Aleks</a:t>
            </a:r>
            <a:r>
              <a:rPr lang="en-US" baseline="0" dirty="0" smtClean="0"/>
              <a:t> will walk us through the machine learning prediction model on some of the key factors influencing climate change. </a:t>
            </a:r>
          </a:p>
        </p:txBody>
      </p:sp>
      <p:sp>
        <p:nvSpPr>
          <p:cNvPr id="179" name="Google Shape;17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Statistical</a:t>
            </a:r>
            <a:r>
              <a:rPr lang="en-US" baseline="0" dirty="0" smtClean="0"/>
              <a:t> models are build on each of the clusters. Log transformation is taken both on the dependent and independent variables to satisfy the normal distribution assumption in regression. Correlation matrix helped to identify multi-collinearity and remove independent variables that high correlation among them. To the right hand side we have 4 regression models, one for each cluster.</a:t>
            </a:r>
            <a:endParaRPr dirty="0"/>
          </a:p>
        </p:txBody>
      </p:sp>
      <p:sp>
        <p:nvSpPr>
          <p:cNvPr id="375" name="Google Shape;37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2273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The to</a:t>
            </a:r>
            <a:r>
              <a:rPr lang="en-US" baseline="0" dirty="0" smtClean="0"/>
              <a:t>p factors identified for each of the clusters are – </a:t>
            </a:r>
          </a:p>
          <a:p>
            <a:pPr marL="0" lvl="0" indent="0" algn="l" rtl="0">
              <a:spcBef>
                <a:spcPts val="0"/>
              </a:spcBef>
              <a:spcAft>
                <a:spcPts val="0"/>
              </a:spcAft>
              <a:buNone/>
            </a:pPr>
            <a:r>
              <a:rPr lang="en-US" baseline="0" dirty="0" smtClean="0"/>
              <a:t>CO2 emission for Wet states such as NJ,NY and human interference represented by population in global warming states such as California, Alaska. </a:t>
            </a:r>
          </a:p>
          <a:p>
            <a:pPr marL="0" lvl="0" indent="0" algn="l" rtl="0">
              <a:spcBef>
                <a:spcPts val="0"/>
              </a:spcBef>
              <a:spcAft>
                <a:spcPts val="0"/>
              </a:spcAft>
              <a:buNone/>
            </a:pPr>
            <a:r>
              <a:rPr lang="en-US" baseline="0" dirty="0" smtClean="0"/>
              <a:t>Electricity carbon emission in Arizona, New Mexico and Colorado. Coal consumption and electricity consumption in Florida, Texas and other states in the cluster</a:t>
            </a:r>
            <a:endParaRPr dirty="0"/>
          </a:p>
        </p:txBody>
      </p:sp>
      <p:sp>
        <p:nvSpPr>
          <p:cNvPr id="375" name="Google Shape;37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14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a8280ffc50_1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Next </a:t>
            </a:r>
            <a:r>
              <a:rPr lang="en-US" dirty="0" err="1" smtClean="0"/>
              <a:t>Aleks</a:t>
            </a:r>
            <a:r>
              <a:rPr lang="en-US" dirty="0" smtClean="0"/>
              <a:t> will walk us the prediction</a:t>
            </a:r>
            <a:r>
              <a:rPr lang="en-US" baseline="0" dirty="0" smtClean="0"/>
              <a:t> on some of the key </a:t>
            </a:r>
            <a:r>
              <a:rPr lang="en-US" baseline="0" smtClean="0"/>
              <a:t>factors identified. </a:t>
            </a:r>
            <a:endParaRPr/>
          </a:p>
        </p:txBody>
      </p:sp>
      <p:sp>
        <p:nvSpPr>
          <p:cNvPr id="392" name="Google Shape;392;ga8280ffc50_1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Let’s define</a:t>
            </a:r>
            <a:r>
              <a:rPr lang="en-US" baseline="0" dirty="0" smtClean="0"/>
              <a:t> the problem statement</a:t>
            </a:r>
          </a:p>
        </p:txBody>
      </p:sp>
      <p:sp>
        <p:nvSpPr>
          <p:cNvPr id="211" name="Google Shape;2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solidFill>
                  <a:srgbClr val="3F3F3F"/>
                </a:solidFill>
              </a:rPr>
              <a:t>What are the key influencing factors of climate change in the United States? Does Carbon emission, increase in population, energy consumption and meat consumption have any correlation to climate change?</a:t>
            </a:r>
            <a:endParaRPr lang="en-US" sz="1400" dirty="0" smtClean="0"/>
          </a:p>
          <a:p>
            <a:pPr marL="0" lvl="0" indent="0" algn="l" rtl="0">
              <a:spcBef>
                <a:spcPts val="0"/>
              </a:spcBef>
              <a:spcAft>
                <a:spcPts val="0"/>
              </a:spcAft>
              <a:buNone/>
            </a:pPr>
            <a:endParaRPr dirty="0"/>
          </a:p>
        </p:txBody>
      </p:sp>
      <p:sp>
        <p:nvSpPr>
          <p:cNvPr id="216" name="Google Shape;21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We started with a hypothesis matrix</a:t>
            </a:r>
            <a:r>
              <a:rPr lang="en-US" baseline="0" dirty="0" smtClean="0"/>
              <a:t> where we brainstormed as a team to come up with multiple factors that could define and influence climate change. We came up with many variables, some of which are on the slide here, such as daily temperature, snowfall, carbon emission, fossil fuels, population growth and meat consumption</a:t>
            </a:r>
            <a:endParaRPr dirty="0"/>
          </a:p>
        </p:txBody>
      </p:sp>
      <p:sp>
        <p:nvSpPr>
          <p:cNvPr id="239" name="Google Shape;23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a8280ffc50_1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To solve</a:t>
            </a:r>
            <a:r>
              <a:rPr lang="en-US" baseline="0" dirty="0" smtClean="0"/>
              <a:t> the problem, we came up with a solution framework containing important factors. </a:t>
            </a:r>
            <a:endParaRPr dirty="0"/>
          </a:p>
        </p:txBody>
      </p:sp>
      <p:sp>
        <p:nvSpPr>
          <p:cNvPr id="271" name="Google Shape;271;ga8280ffc50_1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The three important</a:t>
            </a:r>
            <a:r>
              <a:rPr lang="en-US" baseline="0" dirty="0" smtClean="0"/>
              <a:t> factors are – </a:t>
            </a:r>
          </a:p>
          <a:p>
            <a:pPr marL="0" lvl="0" indent="0" algn="l" rtl="0">
              <a:spcBef>
                <a:spcPts val="0"/>
              </a:spcBef>
              <a:spcAft>
                <a:spcPts val="0"/>
              </a:spcAft>
              <a:buNone/>
            </a:pPr>
            <a:r>
              <a:rPr lang="en-US" baseline="0" dirty="0" smtClean="0"/>
              <a:t>Evidence</a:t>
            </a:r>
          </a:p>
          <a:p>
            <a:pPr marL="0" lvl="0" indent="0" algn="l" rtl="0">
              <a:spcBef>
                <a:spcPts val="0"/>
              </a:spcBef>
              <a:spcAft>
                <a:spcPts val="0"/>
              </a:spcAft>
              <a:buNone/>
            </a:pPr>
            <a:r>
              <a:rPr lang="en-US" baseline="0" dirty="0" smtClean="0"/>
              <a:t>Causes</a:t>
            </a:r>
          </a:p>
          <a:p>
            <a:pPr marL="0" lvl="0" indent="0" algn="l" rtl="0">
              <a:spcBef>
                <a:spcPts val="0"/>
              </a:spcBef>
              <a:spcAft>
                <a:spcPts val="0"/>
              </a:spcAft>
              <a:buNone/>
            </a:pPr>
            <a:r>
              <a:rPr lang="en-US" baseline="0" dirty="0" smtClean="0"/>
              <a:t>Impact</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Evidence includes supporting data to show climate change is real and it is escalating</a:t>
            </a:r>
          </a:p>
          <a:p>
            <a:pPr marL="0" lvl="0" indent="0" algn="l" rtl="0">
              <a:spcBef>
                <a:spcPts val="0"/>
              </a:spcBef>
              <a:spcAft>
                <a:spcPts val="0"/>
              </a:spcAft>
              <a:buNone/>
            </a:pPr>
            <a:r>
              <a:rPr lang="en-US" baseline="0" dirty="0" smtClean="0"/>
              <a:t>There is a need to identify the causing factors such as Co2 emission, energy consumption and other factors</a:t>
            </a:r>
          </a:p>
          <a:p>
            <a:pPr marL="0" lvl="0" indent="0" algn="l" rtl="0">
              <a:spcBef>
                <a:spcPts val="0"/>
              </a:spcBef>
              <a:spcAft>
                <a:spcPts val="0"/>
              </a:spcAft>
              <a:buNone/>
            </a:pPr>
            <a:r>
              <a:rPr lang="en-US" baseline="0" dirty="0" smtClean="0"/>
              <a:t>By measuring the impact we can prevent further degradation of the situation</a:t>
            </a:r>
            <a:endParaRPr dirty="0"/>
          </a:p>
        </p:txBody>
      </p:sp>
      <p:sp>
        <p:nvSpPr>
          <p:cNvPr id="276" name="Google Shape;27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a8280ffc50_1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Let‘s deep dive into the data analysis for these three factors</a:t>
            </a:r>
            <a:endParaRPr dirty="0"/>
          </a:p>
        </p:txBody>
      </p:sp>
      <p:sp>
        <p:nvSpPr>
          <p:cNvPr id="302" name="Google Shape;302;ga8280ffc50_1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First – Evidence. </a:t>
            </a:r>
            <a:r>
              <a:rPr kumimoji="0" lang="en-US" sz="1200" b="0" i="0" u="none" strike="noStrike" kern="0" cap="none" spc="0" normalizeH="0" baseline="0" noProof="0" dirty="0" smtClean="0">
                <a:ln>
                  <a:noFill/>
                </a:ln>
                <a:solidFill>
                  <a:srgbClr val="64CED8"/>
                </a:solidFill>
                <a:effectLst/>
                <a:uLnTx/>
                <a:uFillTx/>
                <a:latin typeface="Arial"/>
                <a:ea typeface="Arial"/>
                <a:cs typeface="Arial"/>
                <a:sym typeface="Arial"/>
              </a:rPr>
              <a:t>What is the evidence for </a:t>
            </a:r>
            <a:r>
              <a:rPr lang="en-US" sz="1200" dirty="0" smtClean="0">
                <a:solidFill>
                  <a:srgbClr val="64CED8"/>
                </a:solidFill>
              </a:rPr>
              <a:t>the climate change?</a:t>
            </a:r>
            <a:endParaRPr dirty="0"/>
          </a:p>
        </p:txBody>
      </p:sp>
      <p:sp>
        <p:nvSpPr>
          <p:cNvPr id="458" name="Google Shape;45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7830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solidFill>
          <a:schemeClr val="accen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body" idx="1"/>
          </p:nvPr>
        </p:nvSpPr>
        <p:spPr>
          <a:xfrm>
            <a:off x="6372225" y="2449990"/>
            <a:ext cx="5314950" cy="641518"/>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6372225" y="1084228"/>
            <a:ext cx="5314950" cy="1319747"/>
          </a:xfrm>
          <a:prstGeom prst="rect">
            <a:avLst/>
          </a:prstGeom>
          <a:noFill/>
          <a:ln>
            <a:noFill/>
          </a:ln>
        </p:spPr>
        <p:txBody>
          <a:bodyPr spcFirstLastPara="1" wrap="square" lIns="91425" tIns="45700" rIns="91425" bIns="45700" anchor="ctr" anchorCtr="0">
            <a:noAutofit/>
          </a:bodyPr>
          <a:lstStyle>
            <a:lvl1pPr marR="0" lvl="0" algn="r" rtl="0">
              <a:lnSpc>
                <a:spcPct val="9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3" name="Google Shape;13;p2"/>
          <p:cNvPicPr preferRelativeResize="0"/>
          <p:nvPr/>
        </p:nvPicPr>
        <p:blipFill rotWithShape="1">
          <a:blip r:embed="rId2">
            <a:alphaModFix/>
          </a:blip>
          <a:srcRect/>
          <a:stretch/>
        </p:blipFill>
        <p:spPr>
          <a:xfrm>
            <a:off x="853640" y="1155126"/>
            <a:ext cx="4774524" cy="4097593"/>
          </a:xfrm>
          <a:prstGeom prst="rect">
            <a:avLst/>
          </a:prstGeom>
          <a:noFill/>
          <a:ln>
            <a:noFill/>
          </a:ln>
        </p:spPr>
      </p:pic>
      <p:pic>
        <p:nvPicPr>
          <p:cNvPr id="14" name="Google Shape;14;p2"/>
          <p:cNvPicPr preferRelativeResize="0"/>
          <p:nvPr/>
        </p:nvPicPr>
        <p:blipFill rotWithShape="1">
          <a:blip r:embed="rId3">
            <a:alphaModFix/>
          </a:blip>
          <a:srcRect/>
          <a:stretch/>
        </p:blipFill>
        <p:spPr>
          <a:xfrm>
            <a:off x="2980171" y="4687957"/>
            <a:ext cx="3047435" cy="1260759"/>
          </a:xfrm>
          <a:prstGeom prst="rect">
            <a:avLst/>
          </a:prstGeom>
          <a:noFill/>
          <a:ln>
            <a:noFill/>
          </a:ln>
        </p:spPr>
      </p:pic>
      <p:pic>
        <p:nvPicPr>
          <p:cNvPr id="15" name="Google Shape;15;p2"/>
          <p:cNvPicPr preferRelativeResize="0"/>
          <p:nvPr/>
        </p:nvPicPr>
        <p:blipFill rotWithShape="1">
          <a:blip r:embed="rId4">
            <a:alphaModFix/>
          </a:blip>
          <a:srcRect/>
          <a:stretch/>
        </p:blipFill>
        <p:spPr>
          <a:xfrm rot="3360377">
            <a:off x="5970397" y="3914444"/>
            <a:ext cx="1042308" cy="10944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7_Images &amp; Contents Layout">
  <p:cSld name="7_Images &amp; Contents Layout">
    <p:bg>
      <p:bgPr>
        <a:solidFill>
          <a:schemeClr val="lt1"/>
        </a:solidFill>
        <a:effectLst/>
      </p:bgPr>
    </p:bg>
    <p:spTree>
      <p:nvGrpSpPr>
        <p:cNvPr id="1" name="Shape 55"/>
        <p:cNvGrpSpPr/>
        <p:nvPr/>
      </p:nvGrpSpPr>
      <p:grpSpPr>
        <a:xfrm>
          <a:off x="0" y="0"/>
          <a:ext cx="0" cy="0"/>
          <a:chOff x="0" y="0"/>
          <a:chExt cx="0" cy="0"/>
        </a:xfrm>
      </p:grpSpPr>
      <p:sp>
        <p:nvSpPr>
          <p:cNvPr id="56" name="Google Shape;56;p13"/>
          <p:cNvSpPr>
            <a:spLocks noGrp="1"/>
          </p:cNvSpPr>
          <p:nvPr>
            <p:ph type="pic" idx="2"/>
          </p:nvPr>
        </p:nvSpPr>
        <p:spPr>
          <a:xfrm>
            <a:off x="0" y="1442238"/>
            <a:ext cx="5994400" cy="2812827"/>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7" name="Google Shape;57;p13"/>
          <p:cNvSpPr>
            <a:spLocks noGrp="1"/>
          </p:cNvSpPr>
          <p:nvPr>
            <p:ph type="pic" idx="3"/>
          </p:nvPr>
        </p:nvSpPr>
        <p:spPr>
          <a:xfrm>
            <a:off x="6192011" y="1445618"/>
            <a:ext cx="5994400" cy="2812827"/>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8" name="Google Shape;58;p13"/>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9" name="Google Shape;59;p13"/>
          <p:cNvSpPr/>
          <p:nvPr/>
        </p:nvSpPr>
        <p:spPr>
          <a:xfrm>
            <a:off x="0" y="6578220"/>
            <a:ext cx="12192000" cy="2797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0" name="Google Shape;60;p13"/>
          <p:cNvGrpSpPr/>
          <p:nvPr/>
        </p:nvGrpSpPr>
        <p:grpSpPr>
          <a:xfrm>
            <a:off x="9563890" y="5525204"/>
            <a:ext cx="2564846" cy="1152584"/>
            <a:chOff x="9563890" y="5525204"/>
            <a:chExt cx="2564846" cy="1152584"/>
          </a:xfrm>
        </p:grpSpPr>
        <p:pic>
          <p:nvPicPr>
            <p:cNvPr id="61" name="Google Shape;61;p13"/>
            <p:cNvPicPr preferRelativeResize="0"/>
            <p:nvPr/>
          </p:nvPicPr>
          <p:blipFill rotWithShape="1">
            <a:blip r:embed="rId2">
              <a:alphaModFix/>
            </a:blip>
            <a:srcRect/>
            <a:stretch/>
          </p:blipFill>
          <p:spPr>
            <a:xfrm flipH="1">
              <a:off x="9829188" y="6225828"/>
              <a:ext cx="693891" cy="451960"/>
            </a:xfrm>
            <a:prstGeom prst="rect">
              <a:avLst/>
            </a:prstGeom>
            <a:noFill/>
            <a:ln>
              <a:noFill/>
            </a:ln>
          </p:spPr>
        </p:pic>
        <p:pic>
          <p:nvPicPr>
            <p:cNvPr id="62" name="Google Shape;62;p13"/>
            <p:cNvPicPr preferRelativeResize="0"/>
            <p:nvPr/>
          </p:nvPicPr>
          <p:blipFill rotWithShape="1">
            <a:blip r:embed="rId3">
              <a:alphaModFix/>
            </a:blip>
            <a:srcRect/>
            <a:stretch/>
          </p:blipFill>
          <p:spPr>
            <a:xfrm flipH="1">
              <a:off x="10564669" y="5539612"/>
              <a:ext cx="500087" cy="1057003"/>
            </a:xfrm>
            <a:prstGeom prst="rect">
              <a:avLst/>
            </a:prstGeom>
            <a:noFill/>
            <a:ln>
              <a:noFill/>
            </a:ln>
          </p:spPr>
        </p:pic>
        <p:pic>
          <p:nvPicPr>
            <p:cNvPr id="63" name="Google Shape;63;p13"/>
            <p:cNvPicPr preferRelativeResize="0"/>
            <p:nvPr/>
          </p:nvPicPr>
          <p:blipFill rotWithShape="1">
            <a:blip r:embed="rId4">
              <a:alphaModFix/>
            </a:blip>
            <a:srcRect/>
            <a:stretch/>
          </p:blipFill>
          <p:spPr>
            <a:xfrm flipH="1">
              <a:off x="11578408" y="5735969"/>
              <a:ext cx="550328" cy="879993"/>
            </a:xfrm>
            <a:prstGeom prst="rect">
              <a:avLst/>
            </a:prstGeom>
            <a:noFill/>
            <a:ln>
              <a:noFill/>
            </a:ln>
          </p:spPr>
        </p:pic>
        <p:pic>
          <p:nvPicPr>
            <p:cNvPr id="64" name="Google Shape;64;p13"/>
            <p:cNvPicPr preferRelativeResize="0"/>
            <p:nvPr/>
          </p:nvPicPr>
          <p:blipFill rotWithShape="1">
            <a:blip r:embed="rId5">
              <a:alphaModFix/>
            </a:blip>
            <a:srcRect/>
            <a:stretch/>
          </p:blipFill>
          <p:spPr>
            <a:xfrm flipH="1">
              <a:off x="11160970" y="5525204"/>
              <a:ext cx="374861" cy="1071411"/>
            </a:xfrm>
            <a:prstGeom prst="rect">
              <a:avLst/>
            </a:prstGeom>
            <a:noFill/>
            <a:ln>
              <a:noFill/>
            </a:ln>
          </p:spPr>
        </p:pic>
        <p:pic>
          <p:nvPicPr>
            <p:cNvPr id="65" name="Google Shape;65;p13"/>
            <p:cNvPicPr preferRelativeResize="0"/>
            <p:nvPr/>
          </p:nvPicPr>
          <p:blipFill rotWithShape="1">
            <a:blip r:embed="rId6">
              <a:alphaModFix/>
            </a:blip>
            <a:srcRect/>
            <a:stretch/>
          </p:blipFill>
          <p:spPr>
            <a:xfrm>
              <a:off x="9563890" y="5866852"/>
              <a:ext cx="265298" cy="402521"/>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7_Basic Layout">
  <p:cSld name="17_Basic Layout">
    <p:spTree>
      <p:nvGrpSpPr>
        <p:cNvPr id="1" name="Shape 66"/>
        <p:cNvGrpSpPr/>
        <p:nvPr/>
      </p:nvGrpSpPr>
      <p:grpSpPr>
        <a:xfrm>
          <a:off x="0" y="0"/>
          <a:ext cx="0" cy="0"/>
          <a:chOff x="0" y="0"/>
          <a:chExt cx="0" cy="0"/>
        </a:xfrm>
      </p:grpSpPr>
      <p:sp>
        <p:nvSpPr>
          <p:cNvPr id="67" name="Google Shape;67;p14"/>
          <p:cNvSpPr/>
          <p:nvPr/>
        </p:nvSpPr>
        <p:spPr>
          <a:xfrm>
            <a:off x="0" y="540"/>
            <a:ext cx="12192000" cy="128832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8" name="Google Shape;68;p14"/>
          <p:cNvSpPr/>
          <p:nvPr/>
        </p:nvSpPr>
        <p:spPr>
          <a:xfrm>
            <a:off x="0" y="6606000"/>
            <a:ext cx="12192000" cy="252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4"/>
          <p:cNvSpPr/>
          <p:nvPr/>
        </p:nvSpPr>
        <p:spPr>
          <a:xfrm>
            <a:off x="0" y="1288869"/>
            <a:ext cx="252000" cy="556913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Google Shape;70;p14"/>
          <p:cNvSpPr/>
          <p:nvPr/>
        </p:nvSpPr>
        <p:spPr>
          <a:xfrm>
            <a:off x="11940000" y="1288869"/>
            <a:ext cx="252000" cy="548596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Google Shape;71;p14"/>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7_Images &amp; Contents Layout">
  <p:cSld name="27_Images &amp; Contents Layout">
    <p:spTree>
      <p:nvGrpSpPr>
        <p:cNvPr id="1" name="Shape 72"/>
        <p:cNvGrpSpPr/>
        <p:nvPr/>
      </p:nvGrpSpPr>
      <p:grpSpPr>
        <a:xfrm>
          <a:off x="0" y="0"/>
          <a:ext cx="0" cy="0"/>
          <a:chOff x="0" y="0"/>
          <a:chExt cx="0" cy="0"/>
        </a:xfrm>
      </p:grpSpPr>
      <p:sp>
        <p:nvSpPr>
          <p:cNvPr id="73" name="Google Shape;73;p15"/>
          <p:cNvSpPr/>
          <p:nvPr/>
        </p:nvSpPr>
        <p:spPr>
          <a:xfrm>
            <a:off x="-1" y="0"/>
            <a:ext cx="428723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4" name="Google Shape;74;p15"/>
          <p:cNvSpPr>
            <a:spLocks noGrp="1"/>
          </p:cNvSpPr>
          <p:nvPr>
            <p:ph type="pic" idx="2"/>
          </p:nvPr>
        </p:nvSpPr>
        <p:spPr>
          <a:xfrm>
            <a:off x="3205315" y="535021"/>
            <a:ext cx="3889913" cy="3542051"/>
          </a:xfrm>
          <a:prstGeom prst="rect">
            <a:avLst/>
          </a:prstGeom>
          <a:solidFill>
            <a:srgbClr val="F2F2F2"/>
          </a:solidFill>
          <a:ln>
            <a:noFill/>
          </a:ln>
        </p:spPr>
        <p:txBody>
          <a:bodyPr spcFirstLastPara="1" wrap="square" lIns="91425" tIns="540000" rIns="91425" bIns="45700" anchor="ctr" anchorCtr="0">
            <a:noAutofit/>
          </a:bodyPr>
          <a:lstStyle>
            <a:lvl1pPr marR="0" lvl="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5" name="Google Shape;75;p15"/>
          <p:cNvSpPr>
            <a:spLocks noGrp="1"/>
          </p:cNvSpPr>
          <p:nvPr>
            <p:ph type="pic" idx="3"/>
          </p:nvPr>
        </p:nvSpPr>
        <p:spPr>
          <a:xfrm>
            <a:off x="7244568" y="2025072"/>
            <a:ext cx="2628000" cy="2052000"/>
          </a:xfrm>
          <a:prstGeom prst="rect">
            <a:avLst/>
          </a:prstGeom>
          <a:solidFill>
            <a:srgbClr val="F2F2F2"/>
          </a:solidFill>
          <a:ln>
            <a:noFill/>
          </a:ln>
        </p:spPr>
        <p:txBody>
          <a:bodyPr spcFirstLastPara="1" wrap="square" lIns="91425" tIns="360000" rIns="91425" bIns="45700" anchor="ctr" anchorCtr="0">
            <a:noAutofit/>
          </a:bodyPr>
          <a:lstStyle>
            <a:lvl1pPr marR="0" lvl="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6" name="Google Shape;76;p15"/>
          <p:cNvSpPr>
            <a:spLocks noGrp="1"/>
          </p:cNvSpPr>
          <p:nvPr>
            <p:ph type="pic" idx="4"/>
          </p:nvPr>
        </p:nvSpPr>
        <p:spPr>
          <a:xfrm>
            <a:off x="4467228" y="4260714"/>
            <a:ext cx="2628000" cy="2052000"/>
          </a:xfrm>
          <a:prstGeom prst="rect">
            <a:avLst/>
          </a:prstGeom>
          <a:solidFill>
            <a:srgbClr val="F2F2F2"/>
          </a:solidFill>
          <a:ln>
            <a:noFill/>
          </a:ln>
        </p:spPr>
        <p:txBody>
          <a:bodyPr spcFirstLastPara="1" wrap="square" lIns="91425" tIns="360000" rIns="91425" bIns="45700" anchor="ctr" anchorCtr="0">
            <a:noAutofit/>
          </a:bodyPr>
          <a:lstStyle>
            <a:lvl1pPr marR="0" lvl="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bg>
      <p:bgPr>
        <a:solidFill>
          <a:schemeClr val="accen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9" name="Google Shape;79;p16"/>
          <p:cNvSpPr/>
          <p:nvPr/>
        </p:nvSpPr>
        <p:spPr>
          <a:xfrm>
            <a:off x="0" y="6578220"/>
            <a:ext cx="12192000" cy="2797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80" name="Google Shape;80;p16"/>
          <p:cNvGrpSpPr/>
          <p:nvPr/>
        </p:nvGrpSpPr>
        <p:grpSpPr>
          <a:xfrm>
            <a:off x="9546239" y="5502281"/>
            <a:ext cx="2582497" cy="1175507"/>
            <a:chOff x="5909905" y="2428755"/>
            <a:chExt cx="2582497" cy="1175507"/>
          </a:xfrm>
        </p:grpSpPr>
        <p:pic>
          <p:nvPicPr>
            <p:cNvPr id="81" name="Google Shape;81;p16"/>
            <p:cNvPicPr preferRelativeResize="0"/>
            <p:nvPr/>
          </p:nvPicPr>
          <p:blipFill rotWithShape="1">
            <a:blip r:embed="rId2">
              <a:alphaModFix/>
            </a:blip>
            <a:srcRect/>
            <a:stretch/>
          </p:blipFill>
          <p:spPr>
            <a:xfrm>
              <a:off x="6909619" y="2428755"/>
              <a:ext cx="518419" cy="1095748"/>
            </a:xfrm>
            <a:prstGeom prst="rect">
              <a:avLst/>
            </a:prstGeom>
            <a:noFill/>
            <a:ln>
              <a:noFill/>
            </a:ln>
          </p:spPr>
        </p:pic>
        <p:pic>
          <p:nvPicPr>
            <p:cNvPr id="82" name="Google Shape;82;p16"/>
            <p:cNvPicPr preferRelativeResize="0"/>
            <p:nvPr/>
          </p:nvPicPr>
          <p:blipFill rotWithShape="1">
            <a:blip r:embed="rId3">
              <a:alphaModFix/>
            </a:blip>
            <a:srcRect/>
            <a:stretch/>
          </p:blipFill>
          <p:spPr>
            <a:xfrm flipH="1">
              <a:off x="7929562" y="2651087"/>
              <a:ext cx="562840" cy="900000"/>
            </a:xfrm>
            <a:prstGeom prst="rect">
              <a:avLst/>
            </a:prstGeom>
            <a:noFill/>
            <a:ln>
              <a:noFill/>
            </a:ln>
          </p:spPr>
        </p:pic>
        <p:pic>
          <p:nvPicPr>
            <p:cNvPr id="83" name="Google Shape;83;p16"/>
            <p:cNvPicPr preferRelativeResize="0"/>
            <p:nvPr/>
          </p:nvPicPr>
          <p:blipFill rotWithShape="1">
            <a:blip r:embed="rId4">
              <a:alphaModFix/>
            </a:blip>
            <a:srcRect/>
            <a:stretch/>
          </p:blipFill>
          <p:spPr>
            <a:xfrm flipH="1">
              <a:off x="7511982" y="2443847"/>
              <a:ext cx="377866" cy="1080000"/>
            </a:xfrm>
            <a:prstGeom prst="rect">
              <a:avLst/>
            </a:prstGeom>
            <a:noFill/>
            <a:ln>
              <a:noFill/>
            </a:ln>
          </p:spPr>
        </p:pic>
        <p:pic>
          <p:nvPicPr>
            <p:cNvPr id="84" name="Google Shape;84;p16"/>
            <p:cNvPicPr preferRelativeResize="0"/>
            <p:nvPr/>
          </p:nvPicPr>
          <p:blipFill rotWithShape="1">
            <a:blip r:embed="rId5">
              <a:alphaModFix/>
            </a:blip>
            <a:srcRect/>
            <a:stretch/>
          </p:blipFill>
          <p:spPr>
            <a:xfrm flipH="1">
              <a:off x="5909905" y="2796835"/>
              <a:ext cx="269476" cy="408860"/>
            </a:xfrm>
            <a:prstGeom prst="rect">
              <a:avLst/>
            </a:prstGeom>
            <a:noFill/>
            <a:ln>
              <a:noFill/>
            </a:ln>
          </p:spPr>
        </p:pic>
        <p:pic>
          <p:nvPicPr>
            <p:cNvPr id="85" name="Google Shape;85;p16"/>
            <p:cNvPicPr preferRelativeResize="0"/>
            <p:nvPr/>
          </p:nvPicPr>
          <p:blipFill rotWithShape="1">
            <a:blip r:embed="rId6">
              <a:alphaModFix/>
            </a:blip>
            <a:srcRect/>
            <a:stretch/>
          </p:blipFill>
          <p:spPr>
            <a:xfrm flipH="1">
              <a:off x="6167604" y="3136262"/>
              <a:ext cx="718517" cy="468000"/>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_Images and Contents Layout">
  <p:cSld name="6_Images and Contents Layout">
    <p:spTree>
      <p:nvGrpSpPr>
        <p:cNvPr id="1" name="Shape 90"/>
        <p:cNvGrpSpPr/>
        <p:nvPr/>
      </p:nvGrpSpPr>
      <p:grpSpPr>
        <a:xfrm>
          <a:off x="0" y="0"/>
          <a:ext cx="0" cy="0"/>
          <a:chOff x="0" y="0"/>
          <a:chExt cx="0" cy="0"/>
        </a:xfrm>
      </p:grpSpPr>
      <p:sp>
        <p:nvSpPr>
          <p:cNvPr id="91" name="Google Shape;91;p19"/>
          <p:cNvSpPr/>
          <p:nvPr/>
        </p:nvSpPr>
        <p:spPr>
          <a:xfrm>
            <a:off x="6096000" y="0"/>
            <a:ext cx="304800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2" name="Google Shape;92;p19"/>
          <p:cNvSpPr>
            <a:spLocks noGrp="1"/>
          </p:cNvSpPr>
          <p:nvPr>
            <p:ph type="pic" idx="2"/>
          </p:nvPr>
        </p:nvSpPr>
        <p:spPr>
          <a:xfrm>
            <a:off x="0" y="3428999"/>
            <a:ext cx="3048000" cy="2844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3" name="Google Shape;93;p19"/>
          <p:cNvSpPr>
            <a:spLocks noGrp="1"/>
          </p:cNvSpPr>
          <p:nvPr>
            <p:ph type="pic" idx="3"/>
          </p:nvPr>
        </p:nvSpPr>
        <p:spPr>
          <a:xfrm>
            <a:off x="3048000" y="586079"/>
            <a:ext cx="3048000" cy="2844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4" name="Google Shape;94;p19"/>
          <p:cNvSpPr>
            <a:spLocks noGrp="1"/>
          </p:cNvSpPr>
          <p:nvPr>
            <p:ph type="pic" idx="4"/>
          </p:nvPr>
        </p:nvSpPr>
        <p:spPr>
          <a:xfrm>
            <a:off x="6096000" y="3428999"/>
            <a:ext cx="3048000" cy="2844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5" name="Google Shape;95;p19"/>
          <p:cNvSpPr>
            <a:spLocks noGrp="1"/>
          </p:cNvSpPr>
          <p:nvPr>
            <p:ph type="pic" idx="5"/>
          </p:nvPr>
        </p:nvSpPr>
        <p:spPr>
          <a:xfrm>
            <a:off x="9144000" y="586079"/>
            <a:ext cx="3048000" cy="2844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1_Images &amp; Contents Layout">
  <p:cSld name="21_Images &amp; Contents Layout">
    <p:spTree>
      <p:nvGrpSpPr>
        <p:cNvPr id="1" name="Shape 96"/>
        <p:cNvGrpSpPr/>
        <p:nvPr/>
      </p:nvGrpSpPr>
      <p:grpSpPr>
        <a:xfrm>
          <a:off x="0" y="0"/>
          <a:ext cx="0" cy="0"/>
          <a:chOff x="0" y="0"/>
          <a:chExt cx="0" cy="0"/>
        </a:xfrm>
      </p:grpSpPr>
      <p:sp>
        <p:nvSpPr>
          <p:cNvPr id="97" name="Google Shape;97;p20"/>
          <p:cNvSpPr>
            <a:spLocks noGrp="1"/>
          </p:cNvSpPr>
          <p:nvPr>
            <p:ph type="pic" idx="2"/>
          </p:nvPr>
        </p:nvSpPr>
        <p:spPr>
          <a:xfrm>
            <a:off x="0" y="0"/>
            <a:ext cx="6141101" cy="4176000"/>
          </a:xfrm>
          <a:prstGeom prst="rect">
            <a:avLst/>
          </a:prstGeom>
          <a:solidFill>
            <a:srgbClr val="BEBFBF">
              <a:alpha val="29803"/>
            </a:srgbClr>
          </a:solidFill>
          <a:ln>
            <a:noFill/>
          </a:ln>
        </p:spPr>
        <p:txBody>
          <a:bodyPr spcFirstLastPara="1" wrap="square" lIns="91425" tIns="288000" rIns="91425" bIns="45700" anchor="ctr" anchorCtr="0">
            <a:noAutofit/>
          </a:bodyPr>
          <a:lstStyle>
            <a:lvl1pPr marR="0" lvl="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8" name="Google Shape;98;p20"/>
          <p:cNvSpPr>
            <a:spLocks noGrp="1"/>
          </p:cNvSpPr>
          <p:nvPr>
            <p:ph type="pic" idx="3"/>
          </p:nvPr>
        </p:nvSpPr>
        <p:spPr>
          <a:xfrm>
            <a:off x="6281560" y="0"/>
            <a:ext cx="2880000" cy="2016000"/>
          </a:xfrm>
          <a:prstGeom prst="rect">
            <a:avLst/>
          </a:prstGeom>
          <a:solidFill>
            <a:srgbClr val="BEBFBF">
              <a:alpha val="29803"/>
            </a:srgbClr>
          </a:solidFill>
          <a:ln>
            <a:noFill/>
          </a:ln>
        </p:spPr>
        <p:txBody>
          <a:bodyPr spcFirstLastPara="1" wrap="square" lIns="91425" tIns="288000" rIns="91425" bIns="45700" anchor="ctr" anchorCtr="0">
            <a:noAutofit/>
          </a:bodyPr>
          <a:lstStyle>
            <a:lvl1pPr marR="0" lvl="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9" name="Google Shape;99;p20"/>
          <p:cNvSpPr>
            <a:spLocks noGrp="1"/>
          </p:cNvSpPr>
          <p:nvPr>
            <p:ph type="pic" idx="4"/>
          </p:nvPr>
        </p:nvSpPr>
        <p:spPr>
          <a:xfrm>
            <a:off x="6281560" y="2160786"/>
            <a:ext cx="2880000" cy="2016000"/>
          </a:xfrm>
          <a:prstGeom prst="rect">
            <a:avLst/>
          </a:prstGeom>
          <a:solidFill>
            <a:srgbClr val="BEBFBF">
              <a:alpha val="29803"/>
            </a:srgbClr>
          </a:solidFill>
          <a:ln>
            <a:noFill/>
          </a:ln>
        </p:spPr>
        <p:txBody>
          <a:bodyPr spcFirstLastPara="1" wrap="square" lIns="91425" tIns="288000" rIns="91425" bIns="45700" anchor="ctr" anchorCtr="0">
            <a:noAutofit/>
          </a:bodyPr>
          <a:lstStyle>
            <a:lvl1pPr marR="0" lvl="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0" name="Google Shape;100;p20"/>
          <p:cNvSpPr>
            <a:spLocks noGrp="1"/>
          </p:cNvSpPr>
          <p:nvPr>
            <p:ph type="pic" idx="5"/>
          </p:nvPr>
        </p:nvSpPr>
        <p:spPr>
          <a:xfrm>
            <a:off x="9305596" y="-4215"/>
            <a:ext cx="2880000" cy="2016000"/>
          </a:xfrm>
          <a:prstGeom prst="rect">
            <a:avLst/>
          </a:prstGeom>
          <a:solidFill>
            <a:srgbClr val="BEBFBF">
              <a:alpha val="29803"/>
            </a:srgbClr>
          </a:solidFill>
          <a:ln>
            <a:noFill/>
          </a:ln>
        </p:spPr>
        <p:txBody>
          <a:bodyPr spcFirstLastPara="1" wrap="square" lIns="91425" tIns="288000" rIns="91425" bIns="45700" anchor="ctr" anchorCtr="0">
            <a:noAutofit/>
          </a:bodyPr>
          <a:lstStyle>
            <a:lvl1pPr marR="0" lvl="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1" name="Google Shape;101;p20"/>
          <p:cNvSpPr>
            <a:spLocks noGrp="1"/>
          </p:cNvSpPr>
          <p:nvPr>
            <p:ph type="pic" idx="6"/>
          </p:nvPr>
        </p:nvSpPr>
        <p:spPr>
          <a:xfrm>
            <a:off x="9305596" y="2156571"/>
            <a:ext cx="2880000" cy="2016000"/>
          </a:xfrm>
          <a:prstGeom prst="rect">
            <a:avLst/>
          </a:prstGeom>
          <a:solidFill>
            <a:srgbClr val="BEBFBF">
              <a:alpha val="29803"/>
            </a:srgbClr>
          </a:solidFill>
          <a:ln>
            <a:noFill/>
          </a:ln>
        </p:spPr>
        <p:txBody>
          <a:bodyPr spcFirstLastPara="1" wrap="square" lIns="91425" tIns="288000" rIns="91425" bIns="45700" anchor="ctr" anchorCtr="0">
            <a:noAutofit/>
          </a:bodyPr>
          <a:lstStyle>
            <a:lvl1pPr marR="0" lvl="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2" name="Google Shape;102;p20"/>
          <p:cNvSpPr/>
          <p:nvPr/>
        </p:nvSpPr>
        <p:spPr>
          <a:xfrm>
            <a:off x="0" y="4302000"/>
            <a:ext cx="12192000" cy="255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7_Images and Contents Layout">
  <p:cSld name="17_Images and Contents Layout">
    <p:spTree>
      <p:nvGrpSpPr>
        <p:cNvPr id="1" name="Shape 131"/>
        <p:cNvGrpSpPr/>
        <p:nvPr/>
      </p:nvGrpSpPr>
      <p:grpSpPr>
        <a:xfrm>
          <a:off x="0" y="0"/>
          <a:ext cx="0" cy="0"/>
          <a:chOff x="0" y="0"/>
          <a:chExt cx="0" cy="0"/>
        </a:xfrm>
      </p:grpSpPr>
      <p:sp>
        <p:nvSpPr>
          <p:cNvPr id="132" name="Google Shape;132;p25"/>
          <p:cNvSpPr>
            <a:spLocks noGrp="1"/>
          </p:cNvSpPr>
          <p:nvPr>
            <p:ph type="pic" idx="2"/>
          </p:nvPr>
        </p:nvSpPr>
        <p:spPr>
          <a:xfrm>
            <a:off x="7728181" y="0"/>
            <a:ext cx="4463819"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33" name="Google Shape;133;p25"/>
          <p:cNvSpPr/>
          <p:nvPr/>
        </p:nvSpPr>
        <p:spPr>
          <a:xfrm>
            <a:off x="0" y="368762"/>
            <a:ext cx="7440149" cy="133204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 name="Google Shape;134;p25"/>
          <p:cNvSpPr>
            <a:spLocks noGrp="1"/>
          </p:cNvSpPr>
          <p:nvPr>
            <p:ph type="pic" idx="3"/>
          </p:nvPr>
        </p:nvSpPr>
        <p:spPr>
          <a:xfrm>
            <a:off x="5274555" y="3299772"/>
            <a:ext cx="3754363" cy="2395314"/>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bg>
      <p:bgPr>
        <a:solidFill>
          <a:schemeClr val="accent1"/>
        </a:solidFill>
        <a:effectLst/>
      </p:bgPr>
    </p:bg>
    <p:spTree>
      <p:nvGrpSpPr>
        <p:cNvPr id="1" name="Shape 163"/>
        <p:cNvGrpSpPr/>
        <p:nvPr/>
      </p:nvGrpSpPr>
      <p:grpSpPr>
        <a:xfrm>
          <a:off x="0" y="0"/>
          <a:ext cx="0" cy="0"/>
          <a:chOff x="0" y="0"/>
          <a:chExt cx="0" cy="0"/>
        </a:xfrm>
      </p:grpSpPr>
      <p:sp>
        <p:nvSpPr>
          <p:cNvPr id="164" name="Google Shape;164;p30"/>
          <p:cNvSpPr/>
          <p:nvPr/>
        </p:nvSpPr>
        <p:spPr>
          <a:xfrm>
            <a:off x="5145210" y="2702253"/>
            <a:ext cx="7046790" cy="1433016"/>
          </a:xfrm>
          <a:custGeom>
            <a:avLst/>
            <a:gdLst/>
            <a:ahLst/>
            <a:cxnLst/>
            <a:rect l="l" t="t" r="r" b="b"/>
            <a:pathLst>
              <a:path w="7046790" h="1433016" extrusionOk="0">
                <a:moveTo>
                  <a:pt x="716508" y="0"/>
                </a:moveTo>
                <a:lnTo>
                  <a:pt x="7046790" y="0"/>
                </a:lnTo>
                <a:lnTo>
                  <a:pt x="7046790" y="1433016"/>
                </a:lnTo>
                <a:lnTo>
                  <a:pt x="716508" y="1433015"/>
                </a:lnTo>
                <a:cubicBezTo>
                  <a:pt x="370257" y="1433015"/>
                  <a:pt x="81369" y="1187409"/>
                  <a:pt x="14557" y="860908"/>
                </a:cubicBezTo>
                <a:lnTo>
                  <a:pt x="0" y="716508"/>
                </a:lnTo>
                <a:lnTo>
                  <a:pt x="14557" y="572107"/>
                </a:lnTo>
                <a:cubicBezTo>
                  <a:pt x="81369" y="245607"/>
                  <a:pt x="370257" y="0"/>
                  <a:pt x="716508"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5" name="Google Shape;165;p30"/>
          <p:cNvSpPr txBox="1">
            <a:spLocks noGrp="1"/>
          </p:cNvSpPr>
          <p:nvPr>
            <p:ph type="body" idx="1"/>
          </p:nvPr>
        </p:nvSpPr>
        <p:spPr>
          <a:xfrm>
            <a:off x="5991371" y="2940667"/>
            <a:ext cx="6200630" cy="67741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6" name="Google Shape;166;p30"/>
          <p:cNvSpPr txBox="1">
            <a:spLocks noGrp="1"/>
          </p:cNvSpPr>
          <p:nvPr>
            <p:ph type="body" idx="2"/>
          </p:nvPr>
        </p:nvSpPr>
        <p:spPr>
          <a:xfrm>
            <a:off x="5991371" y="3618083"/>
            <a:ext cx="6200630" cy="28803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67" name="Google Shape;167;p30"/>
          <p:cNvPicPr preferRelativeResize="0"/>
          <p:nvPr/>
        </p:nvPicPr>
        <p:blipFill rotWithShape="1">
          <a:blip r:embed="rId2">
            <a:alphaModFix/>
          </a:blip>
          <a:srcRect/>
          <a:stretch/>
        </p:blipFill>
        <p:spPr>
          <a:xfrm>
            <a:off x="721020" y="1768391"/>
            <a:ext cx="3871062" cy="3322224"/>
          </a:xfrm>
          <a:prstGeom prst="rect">
            <a:avLst/>
          </a:prstGeom>
          <a:noFill/>
          <a:ln>
            <a:noFill/>
          </a:ln>
        </p:spPr>
      </p:pic>
      <p:grpSp>
        <p:nvGrpSpPr>
          <p:cNvPr id="168" name="Google Shape;168;p30"/>
          <p:cNvGrpSpPr/>
          <p:nvPr/>
        </p:nvGrpSpPr>
        <p:grpSpPr>
          <a:xfrm rot="-697812">
            <a:off x="9328858" y="778627"/>
            <a:ext cx="2389878" cy="1236120"/>
            <a:chOff x="5811074" y="3973308"/>
            <a:chExt cx="3247661" cy="1679793"/>
          </a:xfrm>
        </p:grpSpPr>
        <p:pic>
          <p:nvPicPr>
            <p:cNvPr id="169" name="Google Shape;169;p30"/>
            <p:cNvPicPr preferRelativeResize="0"/>
            <p:nvPr/>
          </p:nvPicPr>
          <p:blipFill rotWithShape="1">
            <a:blip r:embed="rId3">
              <a:alphaModFix/>
            </a:blip>
            <a:srcRect/>
            <a:stretch/>
          </p:blipFill>
          <p:spPr>
            <a:xfrm rot="384226">
              <a:off x="5854179" y="4641593"/>
              <a:ext cx="2160473" cy="893813"/>
            </a:xfrm>
            <a:prstGeom prst="rect">
              <a:avLst/>
            </a:prstGeom>
            <a:noFill/>
            <a:ln>
              <a:noFill/>
            </a:ln>
          </p:spPr>
        </p:pic>
        <p:pic>
          <p:nvPicPr>
            <p:cNvPr id="170" name="Google Shape;170;p30"/>
            <p:cNvPicPr preferRelativeResize="0"/>
            <p:nvPr/>
          </p:nvPicPr>
          <p:blipFill rotWithShape="1">
            <a:blip r:embed="rId4">
              <a:alphaModFix/>
            </a:blip>
            <a:srcRect/>
            <a:stretch/>
          </p:blipFill>
          <p:spPr>
            <a:xfrm rot="3567481">
              <a:off x="7979555" y="4127563"/>
              <a:ext cx="894661" cy="939394"/>
            </a:xfrm>
            <a:prstGeom prst="rect">
              <a:avLst/>
            </a:prstGeom>
            <a:noFill/>
            <a:ln>
              <a:noFill/>
            </a:ln>
          </p:spPr>
        </p:pic>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solidFill>
          <a:schemeClr val="accent1"/>
        </a:solidFill>
        <a:effectLst/>
      </p:bgPr>
    </p:bg>
    <p:spTree>
      <p:nvGrpSpPr>
        <p:cNvPr id="1" name="Shape 16"/>
        <p:cNvGrpSpPr/>
        <p:nvPr/>
      </p:nvGrpSpPr>
      <p:grpSpPr>
        <a:xfrm>
          <a:off x="0" y="0"/>
          <a:ext cx="0" cy="0"/>
          <a:chOff x="0" y="0"/>
          <a:chExt cx="0" cy="0"/>
        </a:xfrm>
      </p:grpSpPr>
      <p:sp>
        <p:nvSpPr>
          <p:cNvPr id="17" name="Google Shape;17;p3"/>
          <p:cNvSpPr/>
          <p:nvPr/>
        </p:nvSpPr>
        <p:spPr>
          <a:xfrm>
            <a:off x="4206907" y="0"/>
            <a:ext cx="734778" cy="6858000"/>
          </a:xfrm>
          <a:prstGeom prst="rect">
            <a:avLst/>
          </a:prstGeom>
          <a:solidFill>
            <a:schemeClr val="accent2">
              <a:alpha val="2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 name="Google Shape;18;p3"/>
          <p:cNvSpPr/>
          <p:nvPr/>
        </p:nvSpPr>
        <p:spPr>
          <a:xfrm>
            <a:off x="7286707" y="0"/>
            <a:ext cx="734778" cy="6858000"/>
          </a:xfrm>
          <a:prstGeom prst="rect">
            <a:avLst/>
          </a:prstGeom>
          <a:solidFill>
            <a:schemeClr val="accent2">
              <a:alpha val="2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 name="Google Shape;19;p3"/>
          <p:cNvSpPr/>
          <p:nvPr/>
        </p:nvSpPr>
        <p:spPr>
          <a:xfrm>
            <a:off x="5036023" y="0"/>
            <a:ext cx="2156346" cy="6858000"/>
          </a:xfrm>
          <a:prstGeom prst="rect">
            <a:avLst/>
          </a:prstGeom>
          <a:solidFill>
            <a:schemeClr val="accent2">
              <a:alpha val="6392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 name="Google Shape;20;p3"/>
          <p:cNvSpPr txBox="1">
            <a:spLocks noGrp="1"/>
          </p:cNvSpPr>
          <p:nvPr>
            <p:ph type="body" idx="1"/>
          </p:nvPr>
        </p:nvSpPr>
        <p:spPr>
          <a:xfrm>
            <a:off x="0" y="4851443"/>
            <a:ext cx="12192000" cy="5760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body" idx="2"/>
          </p:nvPr>
        </p:nvSpPr>
        <p:spPr>
          <a:xfrm>
            <a:off x="-148" y="5509395"/>
            <a:ext cx="12192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2" name="Google Shape;22;p3"/>
          <p:cNvPicPr preferRelativeResize="0"/>
          <p:nvPr/>
        </p:nvPicPr>
        <p:blipFill rotWithShape="1">
          <a:blip r:embed="rId2">
            <a:alphaModFix/>
          </a:blip>
          <a:srcRect/>
          <a:stretch/>
        </p:blipFill>
        <p:spPr>
          <a:xfrm>
            <a:off x="3993090" y="646036"/>
            <a:ext cx="4233115" cy="363294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yle slide layout">
  <p:cSld name="Style slide layout">
    <p:spTree>
      <p:nvGrpSpPr>
        <p:cNvPr id="1" name="Shape 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6"/>
          <p:cNvSpPr/>
          <p:nvPr/>
        </p:nvSpPr>
        <p:spPr>
          <a:xfrm>
            <a:off x="0" y="6578220"/>
            <a:ext cx="12192000" cy="2797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8" name="Google Shape;28;p6"/>
          <p:cNvGrpSpPr/>
          <p:nvPr/>
        </p:nvGrpSpPr>
        <p:grpSpPr>
          <a:xfrm>
            <a:off x="9563890" y="5525204"/>
            <a:ext cx="2564846" cy="1152584"/>
            <a:chOff x="9563890" y="5525204"/>
            <a:chExt cx="2564846" cy="1152584"/>
          </a:xfrm>
        </p:grpSpPr>
        <p:pic>
          <p:nvPicPr>
            <p:cNvPr id="29" name="Google Shape;29;p6"/>
            <p:cNvPicPr preferRelativeResize="0"/>
            <p:nvPr/>
          </p:nvPicPr>
          <p:blipFill rotWithShape="1">
            <a:blip r:embed="rId2">
              <a:alphaModFix/>
            </a:blip>
            <a:srcRect/>
            <a:stretch/>
          </p:blipFill>
          <p:spPr>
            <a:xfrm flipH="1">
              <a:off x="9829188" y="6225828"/>
              <a:ext cx="693891" cy="451960"/>
            </a:xfrm>
            <a:prstGeom prst="rect">
              <a:avLst/>
            </a:prstGeom>
            <a:noFill/>
            <a:ln>
              <a:noFill/>
            </a:ln>
          </p:spPr>
        </p:pic>
        <p:pic>
          <p:nvPicPr>
            <p:cNvPr id="30" name="Google Shape;30;p6"/>
            <p:cNvPicPr preferRelativeResize="0"/>
            <p:nvPr/>
          </p:nvPicPr>
          <p:blipFill rotWithShape="1">
            <a:blip r:embed="rId3">
              <a:alphaModFix/>
            </a:blip>
            <a:srcRect/>
            <a:stretch/>
          </p:blipFill>
          <p:spPr>
            <a:xfrm flipH="1">
              <a:off x="10564669" y="5539612"/>
              <a:ext cx="500087" cy="1057003"/>
            </a:xfrm>
            <a:prstGeom prst="rect">
              <a:avLst/>
            </a:prstGeom>
            <a:noFill/>
            <a:ln>
              <a:noFill/>
            </a:ln>
          </p:spPr>
        </p:pic>
        <p:pic>
          <p:nvPicPr>
            <p:cNvPr id="31" name="Google Shape;31;p6"/>
            <p:cNvPicPr preferRelativeResize="0"/>
            <p:nvPr/>
          </p:nvPicPr>
          <p:blipFill rotWithShape="1">
            <a:blip r:embed="rId4">
              <a:alphaModFix/>
            </a:blip>
            <a:srcRect/>
            <a:stretch/>
          </p:blipFill>
          <p:spPr>
            <a:xfrm flipH="1">
              <a:off x="11578408" y="5735969"/>
              <a:ext cx="550328" cy="879993"/>
            </a:xfrm>
            <a:prstGeom prst="rect">
              <a:avLst/>
            </a:prstGeom>
            <a:noFill/>
            <a:ln>
              <a:noFill/>
            </a:ln>
          </p:spPr>
        </p:pic>
        <p:pic>
          <p:nvPicPr>
            <p:cNvPr id="32" name="Google Shape;32;p6"/>
            <p:cNvPicPr preferRelativeResize="0"/>
            <p:nvPr/>
          </p:nvPicPr>
          <p:blipFill rotWithShape="1">
            <a:blip r:embed="rId5">
              <a:alphaModFix/>
            </a:blip>
            <a:srcRect/>
            <a:stretch/>
          </p:blipFill>
          <p:spPr>
            <a:xfrm flipH="1">
              <a:off x="11160970" y="5525204"/>
              <a:ext cx="374861" cy="1071411"/>
            </a:xfrm>
            <a:prstGeom prst="rect">
              <a:avLst/>
            </a:prstGeom>
            <a:noFill/>
            <a:ln>
              <a:noFill/>
            </a:ln>
          </p:spPr>
        </p:pic>
        <p:pic>
          <p:nvPicPr>
            <p:cNvPr id="33" name="Google Shape;33;p6"/>
            <p:cNvPicPr preferRelativeResize="0"/>
            <p:nvPr/>
          </p:nvPicPr>
          <p:blipFill rotWithShape="1">
            <a:blip r:embed="rId6">
              <a:alphaModFix/>
            </a:blip>
            <a:srcRect/>
            <a:stretch/>
          </p:blipFill>
          <p:spPr>
            <a:xfrm>
              <a:off x="9563890" y="5866852"/>
              <a:ext cx="265298" cy="402521"/>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Contents slide layout">
  <p:cSld name="4_Contents slide layout">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Google Shape;36;p7"/>
          <p:cNvSpPr/>
          <p:nvPr/>
        </p:nvSpPr>
        <p:spPr>
          <a:xfrm rot="1882940">
            <a:off x="8045016" y="1862385"/>
            <a:ext cx="3192184" cy="3057648"/>
          </a:xfrm>
          <a:prstGeom prst="wedgeEllipseCallout">
            <a:avLst>
              <a:gd name="adj1" fmla="val -37974"/>
              <a:gd name="adj2" fmla="val 65735"/>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 name="Google Shape;37;p7"/>
          <p:cNvSpPr>
            <a:spLocks noGrp="1"/>
          </p:cNvSpPr>
          <p:nvPr>
            <p:ph type="pic" idx="2"/>
          </p:nvPr>
        </p:nvSpPr>
        <p:spPr>
          <a:xfrm>
            <a:off x="8651053" y="1992540"/>
            <a:ext cx="2124560" cy="2035473"/>
          </a:xfrm>
          <a:prstGeom prst="ellipse">
            <a:avLst/>
          </a:prstGeom>
          <a:solidFill>
            <a:srgbClr val="F2F2F2"/>
          </a:solidFill>
          <a:ln>
            <a:noFill/>
          </a:ln>
        </p:spPr>
        <p:txBody>
          <a:bodyPr spcFirstLastPara="1" wrap="square" lIns="91425" tIns="45700" rIns="91425" bIns="45700" anchor="ctr" anchorCtr="0">
            <a:noAutofit/>
          </a:bodyPr>
          <a:lstStyle>
            <a:lvl1pPr marR="0" lvl="0" algn="l"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8_Images and Contents Layout">
  <p:cSld name="18_Images and Contents Layout">
    <p:spTree>
      <p:nvGrpSpPr>
        <p:cNvPr id="1" name="Shape 38"/>
        <p:cNvGrpSpPr/>
        <p:nvPr/>
      </p:nvGrpSpPr>
      <p:grpSpPr>
        <a:xfrm>
          <a:off x="0" y="0"/>
          <a:ext cx="0" cy="0"/>
          <a:chOff x="0" y="0"/>
          <a:chExt cx="0" cy="0"/>
        </a:xfrm>
      </p:grpSpPr>
      <p:sp>
        <p:nvSpPr>
          <p:cNvPr id="39" name="Google Shape;39;p8"/>
          <p:cNvSpPr>
            <a:spLocks noGrp="1"/>
          </p:cNvSpPr>
          <p:nvPr>
            <p:ph type="pic" idx="2"/>
          </p:nvPr>
        </p:nvSpPr>
        <p:spPr>
          <a:xfrm>
            <a:off x="113215" y="276132"/>
            <a:ext cx="11965575" cy="6464302"/>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2_Images and Contents Layout">
  <p:cSld name="12_Images and Contents Layout">
    <p:spTree>
      <p:nvGrpSpPr>
        <p:cNvPr id="1" name="Shape 40"/>
        <p:cNvGrpSpPr/>
        <p:nvPr/>
      </p:nvGrpSpPr>
      <p:grpSpPr>
        <a:xfrm>
          <a:off x="0" y="0"/>
          <a:ext cx="0" cy="0"/>
          <a:chOff x="0" y="0"/>
          <a:chExt cx="0" cy="0"/>
        </a:xfrm>
      </p:grpSpPr>
      <p:sp>
        <p:nvSpPr>
          <p:cNvPr id="41" name="Google Shape;41;p9"/>
          <p:cNvSpPr>
            <a:spLocks noGrp="1"/>
          </p:cNvSpPr>
          <p:nvPr>
            <p:ph type="pic" idx="2"/>
          </p:nvPr>
        </p:nvSpPr>
        <p:spPr>
          <a:xfrm>
            <a:off x="3439889" y="1"/>
            <a:ext cx="2520000" cy="4725143"/>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2" name="Google Shape;42;p9"/>
          <p:cNvSpPr>
            <a:spLocks noGrp="1"/>
          </p:cNvSpPr>
          <p:nvPr>
            <p:ph type="pic" idx="3"/>
          </p:nvPr>
        </p:nvSpPr>
        <p:spPr>
          <a:xfrm>
            <a:off x="6235774" y="692696"/>
            <a:ext cx="2520000" cy="6165304"/>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_Contents slide layout">
  <p:cSld name="5_Contents slide layout">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5" name="Google Shape;45;p10"/>
          <p:cNvSpPr>
            <a:spLocks noGrp="1"/>
          </p:cNvSpPr>
          <p:nvPr>
            <p:ph type="pic" idx="2"/>
          </p:nvPr>
        </p:nvSpPr>
        <p:spPr>
          <a:xfrm>
            <a:off x="733105" y="1850016"/>
            <a:ext cx="3564000" cy="1404000"/>
          </a:xfrm>
          <a:prstGeom prst="rect">
            <a:avLst/>
          </a:prstGeom>
          <a:solidFill>
            <a:srgbClr val="F2F2F2"/>
          </a:solidFill>
          <a:ln>
            <a:noFill/>
          </a:ln>
        </p:spPr>
        <p:txBody>
          <a:bodyPr spcFirstLastPara="1" wrap="square" lIns="91425" tIns="45700" rIns="91425" bIns="45700" anchor="ctr" anchorCtr="0">
            <a:noAutofit/>
          </a:bodyPr>
          <a:lstStyle>
            <a:lvl1pPr marR="0" lvl="0" algn="l"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6" name="Google Shape;46;p10"/>
          <p:cNvSpPr>
            <a:spLocks noGrp="1"/>
          </p:cNvSpPr>
          <p:nvPr>
            <p:ph type="pic" idx="3"/>
          </p:nvPr>
        </p:nvSpPr>
        <p:spPr>
          <a:xfrm>
            <a:off x="4313536" y="3244457"/>
            <a:ext cx="3564000" cy="1404000"/>
          </a:xfrm>
          <a:prstGeom prst="rect">
            <a:avLst/>
          </a:prstGeom>
          <a:solidFill>
            <a:srgbClr val="F2F2F2"/>
          </a:solidFill>
          <a:ln>
            <a:noFill/>
          </a:ln>
        </p:spPr>
        <p:txBody>
          <a:bodyPr spcFirstLastPara="1" wrap="square" lIns="91425" tIns="45700" rIns="91425" bIns="45700" anchor="ctr" anchorCtr="0">
            <a:noAutofit/>
          </a:bodyPr>
          <a:lstStyle>
            <a:lvl1pPr marR="0" lvl="0" algn="l"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7" name="Google Shape;47;p10"/>
          <p:cNvSpPr>
            <a:spLocks noGrp="1"/>
          </p:cNvSpPr>
          <p:nvPr>
            <p:ph type="pic" idx="4"/>
          </p:nvPr>
        </p:nvSpPr>
        <p:spPr>
          <a:xfrm>
            <a:off x="7876550" y="4648628"/>
            <a:ext cx="3564000" cy="1404000"/>
          </a:xfrm>
          <a:prstGeom prst="rect">
            <a:avLst/>
          </a:prstGeom>
          <a:solidFill>
            <a:srgbClr val="F2F2F2"/>
          </a:solidFill>
          <a:ln>
            <a:noFill/>
          </a:ln>
        </p:spPr>
        <p:txBody>
          <a:bodyPr spcFirstLastPara="1" wrap="square" lIns="91425" tIns="45700" rIns="91425" bIns="45700" anchor="ctr" anchorCtr="0">
            <a:noAutofit/>
          </a:bodyPr>
          <a:lstStyle>
            <a:lvl1pPr marR="0" lvl="0" algn="l"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8" name="Google Shape;48;p10"/>
          <p:cNvSpPr/>
          <p:nvPr/>
        </p:nvSpPr>
        <p:spPr>
          <a:xfrm>
            <a:off x="4296118" y="1850016"/>
            <a:ext cx="7144432" cy="140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49" name="Google Shape;49;p10"/>
          <p:cNvSpPr/>
          <p:nvPr/>
        </p:nvSpPr>
        <p:spPr>
          <a:xfrm>
            <a:off x="733104" y="4648628"/>
            <a:ext cx="7144432" cy="1404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50" name="Google Shape;50;p10"/>
          <p:cNvSpPr/>
          <p:nvPr/>
        </p:nvSpPr>
        <p:spPr>
          <a:xfrm>
            <a:off x="7876549" y="3244457"/>
            <a:ext cx="3564001" cy="140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5_제목 슬라이드">
  <p:cSld name="5_제목 슬라이드">
    <p:spTree>
      <p:nvGrpSpPr>
        <p:cNvPr id="1" name="Shape 51"/>
        <p:cNvGrpSpPr/>
        <p:nvPr/>
      </p:nvGrpSpPr>
      <p:grpSpPr>
        <a:xfrm>
          <a:off x="0" y="0"/>
          <a:ext cx="0" cy="0"/>
          <a:chOff x="0" y="0"/>
          <a:chExt cx="0" cy="0"/>
        </a:xfrm>
      </p:grpSpPr>
      <p:sp>
        <p:nvSpPr>
          <p:cNvPr id="52" name="Google Shape;52;p11"/>
          <p:cNvSpPr>
            <a:spLocks noGrp="1"/>
          </p:cNvSpPr>
          <p:nvPr>
            <p:ph type="pic" idx="2"/>
          </p:nvPr>
        </p:nvSpPr>
        <p:spPr>
          <a:xfrm>
            <a:off x="4594614" y="-909"/>
            <a:ext cx="7597386"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1" r:id="rId11"/>
    <p:sldLayoutId id="2147483663" r:id="rId12"/>
    <p:sldLayoutId id="2147483664" r:id="rId13"/>
    <p:sldLayoutId id="2147483665" r:id="rId14"/>
    <p:sldLayoutId id="214748367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45.jpeg"/><Relationship Id="rId5" Type="http://schemas.openxmlformats.org/officeDocument/2006/relationships/image" Target="../media/image44.gif"/><Relationship Id="rId4" Type="http://schemas.openxmlformats.org/officeDocument/2006/relationships/image" Target="../media/image4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body" idx="1"/>
          </p:nvPr>
        </p:nvSpPr>
        <p:spPr>
          <a:xfrm>
            <a:off x="163650" y="6132150"/>
            <a:ext cx="11897400" cy="641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b="1" dirty="0"/>
              <a:t>Presented by:</a:t>
            </a:r>
            <a:endParaRPr b="1" dirty="0"/>
          </a:p>
          <a:p>
            <a:pPr marL="0" lvl="0" indent="0" algn="l" rtl="0">
              <a:lnSpc>
                <a:spcPct val="90000"/>
              </a:lnSpc>
              <a:spcBef>
                <a:spcPts val="0"/>
              </a:spcBef>
              <a:spcAft>
                <a:spcPts val="0"/>
              </a:spcAft>
              <a:buClr>
                <a:schemeClr val="lt1"/>
              </a:buClr>
              <a:buSzPts val="1800"/>
              <a:buNone/>
            </a:pPr>
            <a:r>
              <a:rPr lang="en-US" dirty="0"/>
              <a:t>Shilpa, Carmen, </a:t>
            </a:r>
            <a:r>
              <a:rPr lang="en-US" dirty="0" err="1"/>
              <a:t>Mingma</a:t>
            </a:r>
            <a:r>
              <a:rPr lang="en-US" dirty="0"/>
              <a:t>, Aleksandra, Katarzyna, Lei</a:t>
            </a:r>
            <a:endParaRPr dirty="0"/>
          </a:p>
        </p:txBody>
      </p:sp>
      <p:sp>
        <p:nvSpPr>
          <p:cNvPr id="176" name="Google Shape;176;p31"/>
          <p:cNvSpPr txBox="1">
            <a:spLocks noGrp="1"/>
          </p:cNvSpPr>
          <p:nvPr>
            <p:ph type="title"/>
          </p:nvPr>
        </p:nvSpPr>
        <p:spPr>
          <a:xfrm>
            <a:off x="5776875" y="2881375"/>
            <a:ext cx="6155700" cy="131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4800"/>
              <a:buFont typeface="Arial"/>
              <a:buNone/>
            </a:pPr>
            <a:r>
              <a:rPr lang="en-US" sz="6200" b="1">
                <a:solidFill>
                  <a:srgbClr val="FFE599"/>
                </a:solidFill>
              </a:rPr>
              <a:t>Climate Change</a:t>
            </a:r>
            <a:endParaRPr sz="6200" b="1">
              <a:solidFill>
                <a:srgbClr val="FFE5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9"/>
        <p:cNvGrpSpPr/>
        <p:nvPr/>
      </p:nvGrpSpPr>
      <p:grpSpPr>
        <a:xfrm>
          <a:off x="0" y="0"/>
          <a:ext cx="0" cy="0"/>
          <a:chOff x="0" y="0"/>
          <a:chExt cx="0" cy="0"/>
        </a:xfrm>
      </p:grpSpPr>
      <p:sp>
        <p:nvSpPr>
          <p:cNvPr id="310" name="Google Shape;310;p39"/>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None/>
            </a:pPr>
            <a:r>
              <a:rPr lang="en-US" sz="4400" b="1" dirty="0"/>
              <a:t>Climate Change is Real</a:t>
            </a:r>
            <a:endParaRPr sz="4400" b="1" dirty="0"/>
          </a:p>
        </p:txBody>
      </p:sp>
      <p:pic>
        <p:nvPicPr>
          <p:cNvPr id="4" name="Picture 3">
            <a:extLst>
              <a:ext uri="{FF2B5EF4-FFF2-40B4-BE49-F238E27FC236}">
                <a16:creationId xmlns:a16="http://schemas.microsoft.com/office/drawing/2014/main" id="{039DFD9E-98DC-4177-9193-5950DB3D2F3C}"/>
              </a:ext>
            </a:extLst>
          </p:cNvPr>
          <p:cNvPicPr>
            <a:picLocks noChangeAspect="1"/>
          </p:cNvPicPr>
          <p:nvPr/>
        </p:nvPicPr>
        <p:blipFill>
          <a:blip r:embed="rId3"/>
          <a:stretch>
            <a:fillRect/>
          </a:stretch>
        </p:blipFill>
        <p:spPr>
          <a:xfrm>
            <a:off x="684935" y="4696979"/>
            <a:ext cx="8439150" cy="1819275"/>
          </a:xfrm>
          <a:prstGeom prst="rect">
            <a:avLst/>
          </a:prstGeom>
        </p:spPr>
      </p:pic>
      <p:pic>
        <p:nvPicPr>
          <p:cNvPr id="2054" name="Picture 6">
            <a:extLst>
              <a:ext uri="{FF2B5EF4-FFF2-40B4-BE49-F238E27FC236}">
                <a16:creationId xmlns:a16="http://schemas.microsoft.com/office/drawing/2014/main" id="{76D8806D-DC67-49BA-BB84-EF3312EC9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0656" y="987918"/>
            <a:ext cx="5112774" cy="365760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a:extLst>
              <a:ext uri="{FF2B5EF4-FFF2-40B4-BE49-F238E27FC236}">
                <a16:creationId xmlns:a16="http://schemas.microsoft.com/office/drawing/2014/main" id="{351BE34B-9352-4C34-8923-49555731FA59}"/>
              </a:ext>
            </a:extLst>
          </p:cNvPr>
          <p:cNvSpPr/>
          <p:nvPr/>
        </p:nvSpPr>
        <p:spPr>
          <a:xfrm>
            <a:off x="9176327" y="1611745"/>
            <a:ext cx="1948873" cy="156094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056" name="Picture 8">
            <a:extLst>
              <a:ext uri="{FF2B5EF4-FFF2-40B4-BE49-F238E27FC236}">
                <a16:creationId xmlns:a16="http://schemas.microsoft.com/office/drawing/2014/main" id="{1275D450-6CE9-47C4-9E9C-69DF1A5467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404" y="987918"/>
            <a:ext cx="5099665"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1E624255-196D-4715-B9F2-D95115193280}"/>
              </a:ext>
            </a:extLst>
          </p:cNvPr>
          <p:cNvSpPr/>
          <p:nvPr/>
        </p:nvSpPr>
        <p:spPr>
          <a:xfrm>
            <a:off x="3676073" y="1505527"/>
            <a:ext cx="1948873" cy="156094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84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9"/>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None/>
            </a:pPr>
            <a:r>
              <a:rPr lang="en-US" sz="4400" b="1" dirty="0"/>
              <a:t>Climate Change is Real</a:t>
            </a:r>
            <a:endParaRPr sz="4400" b="1" dirty="0"/>
          </a:p>
        </p:txBody>
      </p:sp>
      <p:pic>
        <p:nvPicPr>
          <p:cNvPr id="7" name="Picture 6">
            <a:extLst>
              <a:ext uri="{FF2B5EF4-FFF2-40B4-BE49-F238E27FC236}">
                <a16:creationId xmlns:a16="http://schemas.microsoft.com/office/drawing/2014/main" id="{A260EE91-C8C8-4C33-A640-C45BCE4ABEA1}"/>
              </a:ext>
            </a:extLst>
          </p:cNvPr>
          <p:cNvPicPr>
            <a:picLocks noChangeAspect="1"/>
          </p:cNvPicPr>
          <p:nvPr/>
        </p:nvPicPr>
        <p:blipFill>
          <a:blip r:embed="rId3"/>
          <a:stretch>
            <a:fillRect/>
          </a:stretch>
        </p:blipFill>
        <p:spPr>
          <a:xfrm>
            <a:off x="3140663" y="1864303"/>
            <a:ext cx="6076950" cy="2686050"/>
          </a:xfrm>
          <a:prstGeom prst="rect">
            <a:avLst/>
          </a:prstGeom>
        </p:spPr>
      </p:pic>
      <p:pic>
        <p:nvPicPr>
          <p:cNvPr id="9" name="Picture 8">
            <a:extLst>
              <a:ext uri="{FF2B5EF4-FFF2-40B4-BE49-F238E27FC236}">
                <a16:creationId xmlns:a16="http://schemas.microsoft.com/office/drawing/2014/main" id="{8005325C-543A-45FE-8C9C-9199321835FB}"/>
              </a:ext>
            </a:extLst>
          </p:cNvPr>
          <p:cNvPicPr>
            <a:picLocks noChangeAspect="1"/>
          </p:cNvPicPr>
          <p:nvPr/>
        </p:nvPicPr>
        <p:blipFill>
          <a:blip r:embed="rId4"/>
          <a:stretch>
            <a:fillRect/>
          </a:stretch>
        </p:blipFill>
        <p:spPr>
          <a:xfrm>
            <a:off x="258617" y="4765964"/>
            <a:ext cx="10294861" cy="1801089"/>
          </a:xfrm>
          <a:prstGeom prst="rect">
            <a:avLst/>
          </a:prstGeom>
        </p:spPr>
      </p:pic>
      <p:sp>
        <p:nvSpPr>
          <p:cNvPr id="10" name="TextBox 9">
            <a:extLst>
              <a:ext uri="{FF2B5EF4-FFF2-40B4-BE49-F238E27FC236}">
                <a16:creationId xmlns:a16="http://schemas.microsoft.com/office/drawing/2014/main" id="{D04AF718-2154-4F3B-9190-8C792989A164}"/>
              </a:ext>
            </a:extLst>
          </p:cNvPr>
          <p:cNvSpPr txBox="1"/>
          <p:nvPr/>
        </p:nvSpPr>
        <p:spPr>
          <a:xfrm>
            <a:off x="3053092" y="1440873"/>
            <a:ext cx="6306535" cy="307777"/>
          </a:xfrm>
          <a:prstGeom prst="rect">
            <a:avLst/>
          </a:prstGeom>
          <a:noFill/>
        </p:spPr>
        <p:txBody>
          <a:bodyPr wrap="none" rtlCol="0">
            <a:spAutoFit/>
          </a:bodyPr>
          <a:lstStyle/>
          <a:p>
            <a:r>
              <a:rPr lang="en-US" b="1" dirty="0"/>
              <a:t>Hottest Years in Each Month Ranked From Top to Bottom (1820 to 2020)</a:t>
            </a:r>
          </a:p>
        </p:txBody>
      </p:sp>
      <p:sp>
        <p:nvSpPr>
          <p:cNvPr id="12" name="Oval 11">
            <a:extLst>
              <a:ext uri="{FF2B5EF4-FFF2-40B4-BE49-F238E27FC236}">
                <a16:creationId xmlns:a16="http://schemas.microsoft.com/office/drawing/2014/main" id="{FAF2DA89-0F25-48A1-A823-AE19E0196037}"/>
              </a:ext>
            </a:extLst>
          </p:cNvPr>
          <p:cNvSpPr/>
          <p:nvPr/>
        </p:nvSpPr>
        <p:spPr>
          <a:xfrm>
            <a:off x="3029538" y="2022764"/>
            <a:ext cx="711200" cy="261389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71B236F-D085-40CA-BDA3-CE49E59FEE39}"/>
              </a:ext>
            </a:extLst>
          </p:cNvPr>
          <p:cNvSpPr/>
          <p:nvPr/>
        </p:nvSpPr>
        <p:spPr>
          <a:xfrm>
            <a:off x="5851247" y="1999673"/>
            <a:ext cx="711200" cy="261389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74C2CAA-0A1D-4D53-B720-6C0AFE6FC53C}"/>
              </a:ext>
            </a:extLst>
          </p:cNvPr>
          <p:cNvSpPr/>
          <p:nvPr/>
        </p:nvSpPr>
        <p:spPr>
          <a:xfrm>
            <a:off x="8201902" y="1985818"/>
            <a:ext cx="711200" cy="261389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641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9"/>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None/>
            </a:pPr>
            <a:r>
              <a:rPr lang="en-US" sz="4400" b="1" dirty="0"/>
              <a:t>Climate Change is Real</a:t>
            </a:r>
            <a:endParaRPr sz="4400" b="1" dirty="0"/>
          </a:p>
        </p:txBody>
      </p:sp>
      <p:sp>
        <p:nvSpPr>
          <p:cNvPr id="10" name="TextBox 9">
            <a:extLst>
              <a:ext uri="{FF2B5EF4-FFF2-40B4-BE49-F238E27FC236}">
                <a16:creationId xmlns:a16="http://schemas.microsoft.com/office/drawing/2014/main" id="{D04AF718-2154-4F3B-9190-8C792989A164}"/>
              </a:ext>
            </a:extLst>
          </p:cNvPr>
          <p:cNvSpPr txBox="1"/>
          <p:nvPr/>
        </p:nvSpPr>
        <p:spPr>
          <a:xfrm>
            <a:off x="3638719" y="1297034"/>
            <a:ext cx="4597734" cy="523220"/>
          </a:xfrm>
          <a:prstGeom prst="rect">
            <a:avLst/>
          </a:prstGeom>
          <a:noFill/>
        </p:spPr>
        <p:txBody>
          <a:bodyPr wrap="none" rtlCol="0">
            <a:spAutoFit/>
          </a:bodyPr>
          <a:lstStyle/>
          <a:p>
            <a:r>
              <a:rPr lang="en-US" b="1" dirty="0"/>
              <a:t>Change in Average Temperature in </a:t>
            </a:r>
            <a:r>
              <a:rPr lang="en-US" b="1" baseline="30000" dirty="0"/>
              <a:t>o</a:t>
            </a:r>
            <a:r>
              <a:rPr lang="en-US" b="1" dirty="0"/>
              <a:t>C (1820 to 2020)</a:t>
            </a:r>
          </a:p>
          <a:p>
            <a:pPr algn="ctr"/>
            <a:r>
              <a:rPr lang="en-US" b="1" dirty="0"/>
              <a:t> </a:t>
            </a:r>
            <a:r>
              <a:rPr lang="en-US" sz="1100" b="1" dirty="0"/>
              <a:t>vs Mean Temperature between 1951 to 1980 </a:t>
            </a:r>
            <a:endParaRPr lang="en-US" b="1" dirty="0"/>
          </a:p>
        </p:txBody>
      </p:sp>
      <p:pic>
        <p:nvPicPr>
          <p:cNvPr id="3" name="Picture 2">
            <a:extLst>
              <a:ext uri="{FF2B5EF4-FFF2-40B4-BE49-F238E27FC236}">
                <a16:creationId xmlns:a16="http://schemas.microsoft.com/office/drawing/2014/main" id="{86060F6E-0F10-4098-A6EF-44C2F1BD2B42}"/>
              </a:ext>
            </a:extLst>
          </p:cNvPr>
          <p:cNvPicPr>
            <a:picLocks noChangeAspect="1"/>
          </p:cNvPicPr>
          <p:nvPr/>
        </p:nvPicPr>
        <p:blipFill>
          <a:blip r:embed="rId3"/>
          <a:stretch>
            <a:fillRect/>
          </a:stretch>
        </p:blipFill>
        <p:spPr>
          <a:xfrm>
            <a:off x="4591157" y="1883489"/>
            <a:ext cx="2228850" cy="2762250"/>
          </a:xfrm>
          <a:prstGeom prst="rect">
            <a:avLst/>
          </a:prstGeom>
        </p:spPr>
      </p:pic>
      <p:pic>
        <p:nvPicPr>
          <p:cNvPr id="5" name="Picture 4">
            <a:extLst>
              <a:ext uri="{FF2B5EF4-FFF2-40B4-BE49-F238E27FC236}">
                <a16:creationId xmlns:a16="http://schemas.microsoft.com/office/drawing/2014/main" id="{679EE5CD-C9E8-441D-AE20-A8AD1742C197}"/>
              </a:ext>
            </a:extLst>
          </p:cNvPr>
          <p:cNvPicPr>
            <a:picLocks noChangeAspect="1"/>
          </p:cNvPicPr>
          <p:nvPr/>
        </p:nvPicPr>
        <p:blipFill>
          <a:blip r:embed="rId4"/>
          <a:stretch>
            <a:fillRect/>
          </a:stretch>
        </p:blipFill>
        <p:spPr>
          <a:xfrm>
            <a:off x="1277366" y="4830459"/>
            <a:ext cx="9534525" cy="628650"/>
          </a:xfrm>
          <a:prstGeom prst="rect">
            <a:avLst/>
          </a:prstGeom>
        </p:spPr>
      </p:pic>
    </p:spTree>
    <p:extLst>
      <p:ext uri="{BB962C8B-B14F-4D97-AF65-F5344CB8AC3E}">
        <p14:creationId xmlns:p14="http://schemas.microsoft.com/office/powerpoint/2010/main" val="3501442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2"/>
          <p:cNvSpPr/>
          <p:nvPr/>
        </p:nvSpPr>
        <p:spPr>
          <a:xfrm>
            <a:off x="-1" y="4490678"/>
            <a:ext cx="12192000" cy="237361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482" name="Google Shape;482;p52"/>
          <p:cNvSpPr txBox="1"/>
          <p:nvPr/>
        </p:nvSpPr>
        <p:spPr>
          <a:xfrm>
            <a:off x="350981" y="1820649"/>
            <a:ext cx="5770685" cy="156966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64CED8"/>
                </a:solidFill>
                <a:effectLst/>
                <a:uLnTx/>
                <a:uFillTx/>
                <a:latin typeface="Arial"/>
                <a:ea typeface="Arial"/>
                <a:cs typeface="Arial"/>
                <a:sym typeface="Arial"/>
              </a:rPr>
              <a:t>What is the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64CED8"/>
                </a:solidFill>
                <a:effectLst/>
                <a:uLnTx/>
                <a:uFillTx/>
                <a:latin typeface="Arial"/>
                <a:ea typeface="Arial"/>
                <a:cs typeface="Arial"/>
                <a:sym typeface="Arial"/>
              </a:rPr>
              <a:t>impact of</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4800" dirty="0">
                <a:solidFill>
                  <a:srgbClr val="64CED8"/>
                </a:solidFill>
              </a:rPr>
              <a:t>the climate change?</a:t>
            </a:r>
            <a:r>
              <a:rPr kumimoji="0" lang="en-US" sz="4800" b="0" i="0" u="none" strike="noStrike" kern="0" cap="none" spc="0" normalizeH="0" baseline="0" noProof="0" dirty="0">
                <a:ln>
                  <a:noFill/>
                </a:ln>
                <a:solidFill>
                  <a:srgbClr val="64CED8"/>
                </a:solidFill>
                <a:effectLst/>
                <a:uLnTx/>
                <a:uFillTx/>
                <a:latin typeface="Arial"/>
                <a:ea typeface="Arial"/>
                <a:cs typeface="Arial"/>
                <a:sym typeface="Arial"/>
              </a:rPr>
              <a:t> </a:t>
            </a:r>
            <a:endParaRPr kumimoji="0" sz="4800" b="0" i="0" u="none" strike="noStrike" kern="0" cap="none" spc="0" normalizeH="0" baseline="0" noProof="0" dirty="0">
              <a:ln>
                <a:noFill/>
              </a:ln>
              <a:solidFill>
                <a:srgbClr val="000000"/>
              </a:solidFill>
              <a:effectLst/>
              <a:uLnTx/>
              <a:uFillTx/>
              <a:latin typeface="Arial"/>
              <a:ea typeface="Arial"/>
              <a:cs typeface="Arial"/>
              <a:sym typeface="Arial"/>
            </a:endParaRPr>
          </a:p>
        </p:txBody>
      </p:sp>
      <p:grpSp>
        <p:nvGrpSpPr>
          <p:cNvPr id="487" name="Google Shape;487;p52"/>
          <p:cNvGrpSpPr/>
          <p:nvPr/>
        </p:nvGrpSpPr>
        <p:grpSpPr>
          <a:xfrm>
            <a:off x="5310550" y="507887"/>
            <a:ext cx="6446594" cy="3745449"/>
            <a:chOff x="637381" y="1143000"/>
            <a:chExt cx="7869238" cy="4572000"/>
          </a:xfrm>
        </p:grpSpPr>
        <p:sp>
          <p:nvSpPr>
            <p:cNvPr id="488" name="Google Shape;488;p52"/>
            <p:cNvSpPr/>
            <p:nvPr/>
          </p:nvSpPr>
          <p:spPr>
            <a:xfrm>
              <a:off x="637381" y="1982787"/>
              <a:ext cx="3430588" cy="3732213"/>
            </a:xfrm>
            <a:custGeom>
              <a:avLst/>
              <a:gdLst/>
              <a:ahLst/>
              <a:cxnLst/>
              <a:rect l="l" t="t" r="r" b="b"/>
              <a:pathLst>
                <a:path w="2161" h="2351" extrusionOk="0">
                  <a:moveTo>
                    <a:pt x="1401" y="2278"/>
                  </a:moveTo>
                  <a:lnTo>
                    <a:pt x="1415" y="2286"/>
                  </a:lnTo>
                  <a:lnTo>
                    <a:pt x="1429" y="2299"/>
                  </a:lnTo>
                  <a:lnTo>
                    <a:pt x="1443" y="2311"/>
                  </a:lnTo>
                  <a:lnTo>
                    <a:pt x="1459" y="2320"/>
                  </a:lnTo>
                  <a:lnTo>
                    <a:pt x="1459" y="2328"/>
                  </a:lnTo>
                  <a:lnTo>
                    <a:pt x="1450" y="2328"/>
                  </a:lnTo>
                  <a:lnTo>
                    <a:pt x="1441" y="2330"/>
                  </a:lnTo>
                  <a:lnTo>
                    <a:pt x="1427" y="2330"/>
                  </a:lnTo>
                  <a:lnTo>
                    <a:pt x="1415" y="2327"/>
                  </a:lnTo>
                  <a:lnTo>
                    <a:pt x="1408" y="2325"/>
                  </a:lnTo>
                  <a:lnTo>
                    <a:pt x="1405" y="2311"/>
                  </a:lnTo>
                  <a:lnTo>
                    <a:pt x="1401" y="2293"/>
                  </a:lnTo>
                  <a:lnTo>
                    <a:pt x="1401" y="2278"/>
                  </a:lnTo>
                  <a:close/>
                  <a:moveTo>
                    <a:pt x="1513" y="2248"/>
                  </a:moveTo>
                  <a:lnTo>
                    <a:pt x="1527" y="2251"/>
                  </a:lnTo>
                  <a:lnTo>
                    <a:pt x="1543" y="2257"/>
                  </a:lnTo>
                  <a:lnTo>
                    <a:pt x="1555" y="2262"/>
                  </a:lnTo>
                  <a:lnTo>
                    <a:pt x="1551" y="2262"/>
                  </a:lnTo>
                  <a:lnTo>
                    <a:pt x="1539" y="2269"/>
                  </a:lnTo>
                  <a:lnTo>
                    <a:pt x="1527" y="2274"/>
                  </a:lnTo>
                  <a:lnTo>
                    <a:pt x="1513" y="2278"/>
                  </a:lnTo>
                  <a:lnTo>
                    <a:pt x="1513" y="2271"/>
                  </a:lnTo>
                  <a:lnTo>
                    <a:pt x="1515" y="2269"/>
                  </a:lnTo>
                  <a:lnTo>
                    <a:pt x="1518" y="2267"/>
                  </a:lnTo>
                  <a:lnTo>
                    <a:pt x="1520" y="2265"/>
                  </a:lnTo>
                  <a:lnTo>
                    <a:pt x="1520" y="2264"/>
                  </a:lnTo>
                  <a:lnTo>
                    <a:pt x="1522" y="2262"/>
                  </a:lnTo>
                  <a:lnTo>
                    <a:pt x="1523" y="2258"/>
                  </a:lnTo>
                  <a:lnTo>
                    <a:pt x="1520" y="2258"/>
                  </a:lnTo>
                  <a:lnTo>
                    <a:pt x="1511" y="2267"/>
                  </a:lnTo>
                  <a:lnTo>
                    <a:pt x="1503" y="2272"/>
                  </a:lnTo>
                  <a:lnTo>
                    <a:pt x="1494" y="2274"/>
                  </a:lnTo>
                  <a:lnTo>
                    <a:pt x="1482" y="2278"/>
                  </a:lnTo>
                  <a:lnTo>
                    <a:pt x="1482" y="2262"/>
                  </a:lnTo>
                  <a:lnTo>
                    <a:pt x="1492" y="2258"/>
                  </a:lnTo>
                  <a:lnTo>
                    <a:pt x="1503" y="2253"/>
                  </a:lnTo>
                  <a:lnTo>
                    <a:pt x="1513" y="2248"/>
                  </a:lnTo>
                  <a:close/>
                  <a:moveTo>
                    <a:pt x="1485" y="2051"/>
                  </a:moveTo>
                  <a:lnTo>
                    <a:pt x="1489" y="2054"/>
                  </a:lnTo>
                  <a:lnTo>
                    <a:pt x="1492" y="2056"/>
                  </a:lnTo>
                  <a:lnTo>
                    <a:pt x="1494" y="2058"/>
                  </a:lnTo>
                  <a:lnTo>
                    <a:pt x="1496" y="2061"/>
                  </a:lnTo>
                  <a:lnTo>
                    <a:pt x="1496" y="2065"/>
                  </a:lnTo>
                  <a:lnTo>
                    <a:pt x="1497" y="2070"/>
                  </a:lnTo>
                  <a:lnTo>
                    <a:pt x="1489" y="2070"/>
                  </a:lnTo>
                  <a:lnTo>
                    <a:pt x="1487" y="2066"/>
                  </a:lnTo>
                  <a:lnTo>
                    <a:pt x="1485" y="2063"/>
                  </a:lnTo>
                  <a:lnTo>
                    <a:pt x="1485" y="2061"/>
                  </a:lnTo>
                  <a:lnTo>
                    <a:pt x="1483" y="2059"/>
                  </a:lnTo>
                  <a:lnTo>
                    <a:pt x="1485" y="2056"/>
                  </a:lnTo>
                  <a:lnTo>
                    <a:pt x="1485" y="2051"/>
                  </a:lnTo>
                  <a:close/>
                  <a:moveTo>
                    <a:pt x="1654" y="1414"/>
                  </a:moveTo>
                  <a:lnTo>
                    <a:pt x="1647" y="1426"/>
                  </a:lnTo>
                  <a:lnTo>
                    <a:pt x="1642" y="1426"/>
                  </a:lnTo>
                  <a:lnTo>
                    <a:pt x="1642" y="1429"/>
                  </a:lnTo>
                  <a:lnTo>
                    <a:pt x="1653" y="1433"/>
                  </a:lnTo>
                  <a:lnTo>
                    <a:pt x="1663" y="1438"/>
                  </a:lnTo>
                  <a:lnTo>
                    <a:pt x="1670" y="1443"/>
                  </a:lnTo>
                  <a:lnTo>
                    <a:pt x="1674" y="1445"/>
                  </a:lnTo>
                  <a:lnTo>
                    <a:pt x="1675" y="1443"/>
                  </a:lnTo>
                  <a:lnTo>
                    <a:pt x="1675" y="1442"/>
                  </a:lnTo>
                  <a:lnTo>
                    <a:pt x="1675" y="1442"/>
                  </a:lnTo>
                  <a:lnTo>
                    <a:pt x="1677" y="1440"/>
                  </a:lnTo>
                  <a:lnTo>
                    <a:pt x="1677" y="1436"/>
                  </a:lnTo>
                  <a:lnTo>
                    <a:pt x="1670" y="1436"/>
                  </a:lnTo>
                  <a:lnTo>
                    <a:pt x="1668" y="1436"/>
                  </a:lnTo>
                  <a:lnTo>
                    <a:pt x="1667" y="1435"/>
                  </a:lnTo>
                  <a:lnTo>
                    <a:pt x="1665" y="1435"/>
                  </a:lnTo>
                  <a:lnTo>
                    <a:pt x="1661" y="1435"/>
                  </a:lnTo>
                  <a:lnTo>
                    <a:pt x="1658" y="1433"/>
                  </a:lnTo>
                  <a:lnTo>
                    <a:pt x="1658" y="1414"/>
                  </a:lnTo>
                  <a:lnTo>
                    <a:pt x="1654" y="1414"/>
                  </a:lnTo>
                  <a:close/>
                  <a:moveTo>
                    <a:pt x="1354" y="1286"/>
                  </a:moveTo>
                  <a:lnTo>
                    <a:pt x="1356" y="1291"/>
                  </a:lnTo>
                  <a:lnTo>
                    <a:pt x="1356" y="1293"/>
                  </a:lnTo>
                  <a:lnTo>
                    <a:pt x="1356" y="1295"/>
                  </a:lnTo>
                  <a:lnTo>
                    <a:pt x="1356" y="1295"/>
                  </a:lnTo>
                  <a:lnTo>
                    <a:pt x="1358" y="1297"/>
                  </a:lnTo>
                  <a:lnTo>
                    <a:pt x="1359" y="1297"/>
                  </a:lnTo>
                  <a:lnTo>
                    <a:pt x="1363" y="1298"/>
                  </a:lnTo>
                  <a:lnTo>
                    <a:pt x="1363" y="1291"/>
                  </a:lnTo>
                  <a:lnTo>
                    <a:pt x="1354" y="1286"/>
                  </a:lnTo>
                  <a:close/>
                  <a:moveTo>
                    <a:pt x="1482" y="1175"/>
                  </a:moveTo>
                  <a:lnTo>
                    <a:pt x="1489" y="1176"/>
                  </a:lnTo>
                  <a:lnTo>
                    <a:pt x="1497" y="1180"/>
                  </a:lnTo>
                  <a:lnTo>
                    <a:pt x="1494" y="1182"/>
                  </a:lnTo>
                  <a:lnTo>
                    <a:pt x="1492" y="1185"/>
                  </a:lnTo>
                  <a:lnTo>
                    <a:pt x="1489" y="1187"/>
                  </a:lnTo>
                  <a:lnTo>
                    <a:pt x="1483" y="1187"/>
                  </a:lnTo>
                  <a:lnTo>
                    <a:pt x="1478" y="1185"/>
                  </a:lnTo>
                  <a:lnTo>
                    <a:pt x="1473" y="1185"/>
                  </a:lnTo>
                  <a:lnTo>
                    <a:pt x="1468" y="1185"/>
                  </a:lnTo>
                  <a:lnTo>
                    <a:pt x="1462" y="1187"/>
                  </a:lnTo>
                  <a:lnTo>
                    <a:pt x="1462" y="1176"/>
                  </a:lnTo>
                  <a:lnTo>
                    <a:pt x="1475" y="1175"/>
                  </a:lnTo>
                  <a:lnTo>
                    <a:pt x="1482" y="1175"/>
                  </a:lnTo>
                  <a:close/>
                  <a:moveTo>
                    <a:pt x="1417" y="1164"/>
                  </a:moveTo>
                  <a:lnTo>
                    <a:pt x="1424" y="1164"/>
                  </a:lnTo>
                  <a:lnTo>
                    <a:pt x="1431" y="1166"/>
                  </a:lnTo>
                  <a:lnTo>
                    <a:pt x="1438" y="1166"/>
                  </a:lnTo>
                  <a:lnTo>
                    <a:pt x="1443" y="1168"/>
                  </a:lnTo>
                  <a:lnTo>
                    <a:pt x="1443" y="1176"/>
                  </a:lnTo>
                  <a:lnTo>
                    <a:pt x="1417" y="1176"/>
                  </a:lnTo>
                  <a:lnTo>
                    <a:pt x="1417" y="1164"/>
                  </a:lnTo>
                  <a:close/>
                  <a:moveTo>
                    <a:pt x="1270" y="1164"/>
                  </a:moveTo>
                  <a:lnTo>
                    <a:pt x="1279" y="1166"/>
                  </a:lnTo>
                  <a:lnTo>
                    <a:pt x="1284" y="1169"/>
                  </a:lnTo>
                  <a:lnTo>
                    <a:pt x="1291" y="1173"/>
                  </a:lnTo>
                  <a:lnTo>
                    <a:pt x="1297" y="1176"/>
                  </a:lnTo>
                  <a:lnTo>
                    <a:pt x="1297" y="1180"/>
                  </a:lnTo>
                  <a:lnTo>
                    <a:pt x="1290" y="1180"/>
                  </a:lnTo>
                  <a:lnTo>
                    <a:pt x="1284" y="1182"/>
                  </a:lnTo>
                  <a:lnTo>
                    <a:pt x="1279" y="1183"/>
                  </a:lnTo>
                  <a:lnTo>
                    <a:pt x="1276" y="1182"/>
                  </a:lnTo>
                  <a:lnTo>
                    <a:pt x="1269" y="1182"/>
                  </a:lnTo>
                  <a:lnTo>
                    <a:pt x="1263" y="1180"/>
                  </a:lnTo>
                  <a:lnTo>
                    <a:pt x="1263" y="1168"/>
                  </a:lnTo>
                  <a:lnTo>
                    <a:pt x="1265" y="1168"/>
                  </a:lnTo>
                  <a:lnTo>
                    <a:pt x="1267" y="1166"/>
                  </a:lnTo>
                  <a:lnTo>
                    <a:pt x="1269" y="1166"/>
                  </a:lnTo>
                  <a:lnTo>
                    <a:pt x="1269" y="1166"/>
                  </a:lnTo>
                  <a:lnTo>
                    <a:pt x="1270" y="1164"/>
                  </a:lnTo>
                  <a:close/>
                  <a:moveTo>
                    <a:pt x="1331" y="1148"/>
                  </a:moveTo>
                  <a:lnTo>
                    <a:pt x="1352" y="1150"/>
                  </a:lnTo>
                  <a:lnTo>
                    <a:pt x="1370" y="1154"/>
                  </a:lnTo>
                  <a:lnTo>
                    <a:pt x="1384" y="1159"/>
                  </a:lnTo>
                  <a:lnTo>
                    <a:pt x="1401" y="1164"/>
                  </a:lnTo>
                  <a:lnTo>
                    <a:pt x="1401" y="1173"/>
                  </a:lnTo>
                  <a:lnTo>
                    <a:pt x="1394" y="1173"/>
                  </a:lnTo>
                  <a:lnTo>
                    <a:pt x="1391" y="1175"/>
                  </a:lnTo>
                  <a:lnTo>
                    <a:pt x="1386" y="1176"/>
                  </a:lnTo>
                  <a:lnTo>
                    <a:pt x="1382" y="1178"/>
                  </a:lnTo>
                  <a:lnTo>
                    <a:pt x="1379" y="1180"/>
                  </a:lnTo>
                  <a:lnTo>
                    <a:pt x="1373" y="1180"/>
                  </a:lnTo>
                  <a:lnTo>
                    <a:pt x="1373" y="1178"/>
                  </a:lnTo>
                  <a:lnTo>
                    <a:pt x="1373" y="1176"/>
                  </a:lnTo>
                  <a:lnTo>
                    <a:pt x="1372" y="1175"/>
                  </a:lnTo>
                  <a:lnTo>
                    <a:pt x="1370" y="1173"/>
                  </a:lnTo>
                  <a:lnTo>
                    <a:pt x="1368" y="1171"/>
                  </a:lnTo>
                  <a:lnTo>
                    <a:pt x="1366" y="1173"/>
                  </a:lnTo>
                  <a:lnTo>
                    <a:pt x="1363" y="1183"/>
                  </a:lnTo>
                  <a:lnTo>
                    <a:pt x="1358" y="1183"/>
                  </a:lnTo>
                  <a:lnTo>
                    <a:pt x="1345" y="1182"/>
                  </a:lnTo>
                  <a:lnTo>
                    <a:pt x="1331" y="1180"/>
                  </a:lnTo>
                  <a:lnTo>
                    <a:pt x="1321" y="1180"/>
                  </a:lnTo>
                  <a:lnTo>
                    <a:pt x="1316" y="1168"/>
                  </a:lnTo>
                  <a:lnTo>
                    <a:pt x="1325" y="1168"/>
                  </a:lnTo>
                  <a:lnTo>
                    <a:pt x="1331" y="1168"/>
                  </a:lnTo>
                  <a:lnTo>
                    <a:pt x="1338" y="1166"/>
                  </a:lnTo>
                  <a:lnTo>
                    <a:pt x="1344" y="1164"/>
                  </a:lnTo>
                  <a:lnTo>
                    <a:pt x="1340" y="1162"/>
                  </a:lnTo>
                  <a:lnTo>
                    <a:pt x="1337" y="1159"/>
                  </a:lnTo>
                  <a:lnTo>
                    <a:pt x="1335" y="1157"/>
                  </a:lnTo>
                  <a:lnTo>
                    <a:pt x="1333" y="1154"/>
                  </a:lnTo>
                  <a:lnTo>
                    <a:pt x="1331" y="1148"/>
                  </a:lnTo>
                  <a:close/>
                  <a:moveTo>
                    <a:pt x="211" y="1110"/>
                  </a:moveTo>
                  <a:lnTo>
                    <a:pt x="227" y="1115"/>
                  </a:lnTo>
                  <a:lnTo>
                    <a:pt x="239" y="1122"/>
                  </a:lnTo>
                  <a:lnTo>
                    <a:pt x="253" y="1129"/>
                  </a:lnTo>
                  <a:lnTo>
                    <a:pt x="253" y="1133"/>
                  </a:lnTo>
                  <a:lnTo>
                    <a:pt x="249" y="1133"/>
                  </a:lnTo>
                  <a:lnTo>
                    <a:pt x="237" y="1141"/>
                  </a:lnTo>
                  <a:lnTo>
                    <a:pt x="225" y="1143"/>
                  </a:lnTo>
                  <a:lnTo>
                    <a:pt x="214" y="1145"/>
                  </a:lnTo>
                  <a:lnTo>
                    <a:pt x="202" y="1148"/>
                  </a:lnTo>
                  <a:lnTo>
                    <a:pt x="202" y="1145"/>
                  </a:lnTo>
                  <a:lnTo>
                    <a:pt x="199" y="1145"/>
                  </a:lnTo>
                  <a:lnTo>
                    <a:pt x="202" y="1136"/>
                  </a:lnTo>
                  <a:lnTo>
                    <a:pt x="202" y="1127"/>
                  </a:lnTo>
                  <a:lnTo>
                    <a:pt x="202" y="1115"/>
                  </a:lnTo>
                  <a:lnTo>
                    <a:pt x="206" y="1113"/>
                  </a:lnTo>
                  <a:lnTo>
                    <a:pt x="207" y="1113"/>
                  </a:lnTo>
                  <a:lnTo>
                    <a:pt x="207" y="1112"/>
                  </a:lnTo>
                  <a:lnTo>
                    <a:pt x="209" y="1112"/>
                  </a:lnTo>
                  <a:lnTo>
                    <a:pt x="211" y="1110"/>
                  </a:lnTo>
                  <a:close/>
                  <a:moveTo>
                    <a:pt x="1209" y="1099"/>
                  </a:moveTo>
                  <a:lnTo>
                    <a:pt x="1237" y="1105"/>
                  </a:lnTo>
                  <a:lnTo>
                    <a:pt x="1262" y="1113"/>
                  </a:lnTo>
                  <a:lnTo>
                    <a:pt x="1281" y="1122"/>
                  </a:lnTo>
                  <a:lnTo>
                    <a:pt x="1300" y="1131"/>
                  </a:lnTo>
                  <a:lnTo>
                    <a:pt x="1321" y="1141"/>
                  </a:lnTo>
                  <a:lnTo>
                    <a:pt x="1321" y="1148"/>
                  </a:lnTo>
                  <a:lnTo>
                    <a:pt x="1312" y="1148"/>
                  </a:lnTo>
                  <a:lnTo>
                    <a:pt x="1302" y="1152"/>
                  </a:lnTo>
                  <a:lnTo>
                    <a:pt x="1290" y="1155"/>
                  </a:lnTo>
                  <a:lnTo>
                    <a:pt x="1277" y="1157"/>
                  </a:lnTo>
                  <a:lnTo>
                    <a:pt x="1279" y="1154"/>
                  </a:lnTo>
                  <a:lnTo>
                    <a:pt x="1279" y="1150"/>
                  </a:lnTo>
                  <a:lnTo>
                    <a:pt x="1279" y="1148"/>
                  </a:lnTo>
                  <a:lnTo>
                    <a:pt x="1279" y="1147"/>
                  </a:lnTo>
                  <a:lnTo>
                    <a:pt x="1279" y="1145"/>
                  </a:lnTo>
                  <a:lnTo>
                    <a:pt x="1277" y="1141"/>
                  </a:lnTo>
                  <a:lnTo>
                    <a:pt x="1251" y="1134"/>
                  </a:lnTo>
                  <a:lnTo>
                    <a:pt x="1227" y="1122"/>
                  </a:lnTo>
                  <a:lnTo>
                    <a:pt x="1201" y="1110"/>
                  </a:lnTo>
                  <a:lnTo>
                    <a:pt x="1195" y="1115"/>
                  </a:lnTo>
                  <a:lnTo>
                    <a:pt x="1192" y="1120"/>
                  </a:lnTo>
                  <a:lnTo>
                    <a:pt x="1187" y="1126"/>
                  </a:lnTo>
                  <a:lnTo>
                    <a:pt x="1181" y="1124"/>
                  </a:lnTo>
                  <a:lnTo>
                    <a:pt x="1174" y="1120"/>
                  </a:lnTo>
                  <a:lnTo>
                    <a:pt x="1171" y="1119"/>
                  </a:lnTo>
                  <a:lnTo>
                    <a:pt x="1178" y="1119"/>
                  </a:lnTo>
                  <a:lnTo>
                    <a:pt x="1183" y="1112"/>
                  </a:lnTo>
                  <a:lnTo>
                    <a:pt x="1188" y="1108"/>
                  </a:lnTo>
                  <a:lnTo>
                    <a:pt x="1194" y="1103"/>
                  </a:lnTo>
                  <a:lnTo>
                    <a:pt x="1199" y="1103"/>
                  </a:lnTo>
                  <a:lnTo>
                    <a:pt x="1202" y="1101"/>
                  </a:lnTo>
                  <a:lnTo>
                    <a:pt x="1206" y="1101"/>
                  </a:lnTo>
                  <a:lnTo>
                    <a:pt x="1209" y="1099"/>
                  </a:lnTo>
                  <a:close/>
                  <a:moveTo>
                    <a:pt x="188" y="1091"/>
                  </a:moveTo>
                  <a:lnTo>
                    <a:pt x="202" y="1096"/>
                  </a:lnTo>
                  <a:lnTo>
                    <a:pt x="202" y="1099"/>
                  </a:lnTo>
                  <a:lnTo>
                    <a:pt x="199" y="1099"/>
                  </a:lnTo>
                  <a:lnTo>
                    <a:pt x="188" y="1103"/>
                  </a:lnTo>
                  <a:lnTo>
                    <a:pt x="178" y="1103"/>
                  </a:lnTo>
                  <a:lnTo>
                    <a:pt x="169" y="1103"/>
                  </a:lnTo>
                  <a:lnTo>
                    <a:pt x="169" y="1096"/>
                  </a:lnTo>
                  <a:lnTo>
                    <a:pt x="174" y="1094"/>
                  </a:lnTo>
                  <a:lnTo>
                    <a:pt x="179" y="1094"/>
                  </a:lnTo>
                  <a:lnTo>
                    <a:pt x="183" y="1093"/>
                  </a:lnTo>
                  <a:lnTo>
                    <a:pt x="188" y="1091"/>
                  </a:lnTo>
                  <a:close/>
                  <a:moveTo>
                    <a:pt x="111" y="1075"/>
                  </a:moveTo>
                  <a:lnTo>
                    <a:pt x="117" y="1077"/>
                  </a:lnTo>
                  <a:lnTo>
                    <a:pt x="124" y="1077"/>
                  </a:lnTo>
                  <a:lnTo>
                    <a:pt x="127" y="1077"/>
                  </a:lnTo>
                  <a:lnTo>
                    <a:pt x="132" y="1079"/>
                  </a:lnTo>
                  <a:lnTo>
                    <a:pt x="138" y="1080"/>
                  </a:lnTo>
                  <a:lnTo>
                    <a:pt x="138" y="1087"/>
                  </a:lnTo>
                  <a:lnTo>
                    <a:pt x="134" y="1087"/>
                  </a:lnTo>
                  <a:lnTo>
                    <a:pt x="129" y="1089"/>
                  </a:lnTo>
                  <a:lnTo>
                    <a:pt x="124" y="1091"/>
                  </a:lnTo>
                  <a:lnTo>
                    <a:pt x="118" y="1091"/>
                  </a:lnTo>
                  <a:lnTo>
                    <a:pt x="111" y="1091"/>
                  </a:lnTo>
                  <a:lnTo>
                    <a:pt x="111" y="1075"/>
                  </a:lnTo>
                  <a:close/>
                  <a:moveTo>
                    <a:pt x="1263" y="1072"/>
                  </a:moveTo>
                  <a:lnTo>
                    <a:pt x="1269" y="1075"/>
                  </a:lnTo>
                  <a:lnTo>
                    <a:pt x="1272" y="1079"/>
                  </a:lnTo>
                  <a:lnTo>
                    <a:pt x="1276" y="1082"/>
                  </a:lnTo>
                  <a:lnTo>
                    <a:pt x="1277" y="1087"/>
                  </a:lnTo>
                  <a:lnTo>
                    <a:pt x="1277" y="1096"/>
                  </a:lnTo>
                  <a:lnTo>
                    <a:pt x="1270" y="1096"/>
                  </a:lnTo>
                  <a:lnTo>
                    <a:pt x="1269" y="1091"/>
                  </a:lnTo>
                  <a:lnTo>
                    <a:pt x="1267" y="1089"/>
                  </a:lnTo>
                  <a:lnTo>
                    <a:pt x="1265" y="1086"/>
                  </a:lnTo>
                  <a:lnTo>
                    <a:pt x="1263" y="1082"/>
                  </a:lnTo>
                  <a:lnTo>
                    <a:pt x="1263" y="1079"/>
                  </a:lnTo>
                  <a:lnTo>
                    <a:pt x="1263" y="1072"/>
                  </a:lnTo>
                  <a:close/>
                  <a:moveTo>
                    <a:pt x="1255" y="1049"/>
                  </a:moveTo>
                  <a:lnTo>
                    <a:pt x="1277" y="1049"/>
                  </a:lnTo>
                  <a:lnTo>
                    <a:pt x="1279" y="1052"/>
                  </a:lnTo>
                  <a:lnTo>
                    <a:pt x="1283" y="1054"/>
                  </a:lnTo>
                  <a:lnTo>
                    <a:pt x="1283" y="1056"/>
                  </a:lnTo>
                  <a:lnTo>
                    <a:pt x="1284" y="1058"/>
                  </a:lnTo>
                  <a:lnTo>
                    <a:pt x="1284" y="1059"/>
                  </a:lnTo>
                  <a:lnTo>
                    <a:pt x="1283" y="1061"/>
                  </a:lnTo>
                  <a:lnTo>
                    <a:pt x="1283" y="1065"/>
                  </a:lnTo>
                  <a:lnTo>
                    <a:pt x="1277" y="1061"/>
                  </a:lnTo>
                  <a:lnTo>
                    <a:pt x="1272" y="1059"/>
                  </a:lnTo>
                  <a:lnTo>
                    <a:pt x="1267" y="1059"/>
                  </a:lnTo>
                  <a:lnTo>
                    <a:pt x="1263" y="1058"/>
                  </a:lnTo>
                  <a:lnTo>
                    <a:pt x="1260" y="1058"/>
                  </a:lnTo>
                  <a:lnTo>
                    <a:pt x="1256" y="1056"/>
                  </a:lnTo>
                  <a:lnTo>
                    <a:pt x="1255" y="1052"/>
                  </a:lnTo>
                  <a:lnTo>
                    <a:pt x="1255" y="1049"/>
                  </a:lnTo>
                  <a:close/>
                  <a:moveTo>
                    <a:pt x="1328" y="722"/>
                  </a:moveTo>
                  <a:lnTo>
                    <a:pt x="1326" y="726"/>
                  </a:lnTo>
                  <a:lnTo>
                    <a:pt x="1323" y="729"/>
                  </a:lnTo>
                  <a:lnTo>
                    <a:pt x="1321" y="731"/>
                  </a:lnTo>
                  <a:lnTo>
                    <a:pt x="1319" y="733"/>
                  </a:lnTo>
                  <a:lnTo>
                    <a:pt x="1319" y="735"/>
                  </a:lnTo>
                  <a:lnTo>
                    <a:pt x="1321" y="736"/>
                  </a:lnTo>
                  <a:lnTo>
                    <a:pt x="1325" y="738"/>
                  </a:lnTo>
                  <a:lnTo>
                    <a:pt x="1326" y="733"/>
                  </a:lnTo>
                  <a:lnTo>
                    <a:pt x="1326" y="731"/>
                  </a:lnTo>
                  <a:lnTo>
                    <a:pt x="1328" y="728"/>
                  </a:lnTo>
                  <a:lnTo>
                    <a:pt x="1330" y="726"/>
                  </a:lnTo>
                  <a:lnTo>
                    <a:pt x="1331" y="722"/>
                  </a:lnTo>
                  <a:lnTo>
                    <a:pt x="1328" y="722"/>
                  </a:lnTo>
                  <a:close/>
                  <a:moveTo>
                    <a:pt x="1501" y="691"/>
                  </a:moveTo>
                  <a:lnTo>
                    <a:pt x="1504" y="700"/>
                  </a:lnTo>
                  <a:lnTo>
                    <a:pt x="1506" y="712"/>
                  </a:lnTo>
                  <a:lnTo>
                    <a:pt x="1508" y="722"/>
                  </a:lnTo>
                  <a:lnTo>
                    <a:pt x="1506" y="724"/>
                  </a:lnTo>
                  <a:lnTo>
                    <a:pt x="1504" y="724"/>
                  </a:lnTo>
                  <a:lnTo>
                    <a:pt x="1503" y="724"/>
                  </a:lnTo>
                  <a:lnTo>
                    <a:pt x="1503" y="726"/>
                  </a:lnTo>
                  <a:lnTo>
                    <a:pt x="1501" y="726"/>
                  </a:lnTo>
                  <a:lnTo>
                    <a:pt x="1494" y="726"/>
                  </a:lnTo>
                  <a:lnTo>
                    <a:pt x="1492" y="724"/>
                  </a:lnTo>
                  <a:lnTo>
                    <a:pt x="1492" y="722"/>
                  </a:lnTo>
                  <a:lnTo>
                    <a:pt x="1492" y="721"/>
                  </a:lnTo>
                  <a:lnTo>
                    <a:pt x="1490" y="721"/>
                  </a:lnTo>
                  <a:lnTo>
                    <a:pt x="1489" y="719"/>
                  </a:lnTo>
                  <a:lnTo>
                    <a:pt x="1501" y="691"/>
                  </a:lnTo>
                  <a:close/>
                  <a:moveTo>
                    <a:pt x="1113" y="658"/>
                  </a:moveTo>
                  <a:lnTo>
                    <a:pt x="1105" y="670"/>
                  </a:lnTo>
                  <a:lnTo>
                    <a:pt x="1096" y="681"/>
                  </a:lnTo>
                  <a:lnTo>
                    <a:pt x="1091" y="696"/>
                  </a:lnTo>
                  <a:lnTo>
                    <a:pt x="1101" y="695"/>
                  </a:lnTo>
                  <a:lnTo>
                    <a:pt x="1108" y="698"/>
                  </a:lnTo>
                  <a:lnTo>
                    <a:pt x="1113" y="703"/>
                  </a:lnTo>
                  <a:lnTo>
                    <a:pt x="1120" y="712"/>
                  </a:lnTo>
                  <a:lnTo>
                    <a:pt x="1122" y="705"/>
                  </a:lnTo>
                  <a:lnTo>
                    <a:pt x="1122" y="700"/>
                  </a:lnTo>
                  <a:lnTo>
                    <a:pt x="1124" y="696"/>
                  </a:lnTo>
                  <a:lnTo>
                    <a:pt x="1124" y="691"/>
                  </a:lnTo>
                  <a:lnTo>
                    <a:pt x="1133" y="691"/>
                  </a:lnTo>
                  <a:lnTo>
                    <a:pt x="1138" y="703"/>
                  </a:lnTo>
                  <a:lnTo>
                    <a:pt x="1146" y="707"/>
                  </a:lnTo>
                  <a:lnTo>
                    <a:pt x="1153" y="710"/>
                  </a:lnTo>
                  <a:lnTo>
                    <a:pt x="1160" y="714"/>
                  </a:lnTo>
                  <a:lnTo>
                    <a:pt x="1167" y="722"/>
                  </a:lnTo>
                  <a:lnTo>
                    <a:pt x="1160" y="733"/>
                  </a:lnTo>
                  <a:lnTo>
                    <a:pt x="1152" y="745"/>
                  </a:lnTo>
                  <a:lnTo>
                    <a:pt x="1145" y="761"/>
                  </a:lnTo>
                  <a:lnTo>
                    <a:pt x="1139" y="775"/>
                  </a:lnTo>
                  <a:lnTo>
                    <a:pt x="1139" y="784"/>
                  </a:lnTo>
                  <a:lnTo>
                    <a:pt x="1141" y="789"/>
                  </a:lnTo>
                  <a:lnTo>
                    <a:pt x="1141" y="792"/>
                  </a:lnTo>
                  <a:lnTo>
                    <a:pt x="1143" y="794"/>
                  </a:lnTo>
                  <a:lnTo>
                    <a:pt x="1145" y="796"/>
                  </a:lnTo>
                  <a:lnTo>
                    <a:pt x="1146" y="798"/>
                  </a:lnTo>
                  <a:lnTo>
                    <a:pt x="1152" y="799"/>
                  </a:lnTo>
                  <a:lnTo>
                    <a:pt x="1152" y="796"/>
                  </a:lnTo>
                  <a:lnTo>
                    <a:pt x="1155" y="789"/>
                  </a:lnTo>
                  <a:lnTo>
                    <a:pt x="1160" y="778"/>
                  </a:lnTo>
                  <a:lnTo>
                    <a:pt x="1166" y="764"/>
                  </a:lnTo>
                  <a:lnTo>
                    <a:pt x="1171" y="752"/>
                  </a:lnTo>
                  <a:lnTo>
                    <a:pt x="1176" y="742"/>
                  </a:lnTo>
                  <a:lnTo>
                    <a:pt x="1178" y="735"/>
                  </a:lnTo>
                  <a:lnTo>
                    <a:pt x="1190" y="735"/>
                  </a:lnTo>
                  <a:lnTo>
                    <a:pt x="1192" y="754"/>
                  </a:lnTo>
                  <a:lnTo>
                    <a:pt x="1192" y="771"/>
                  </a:lnTo>
                  <a:lnTo>
                    <a:pt x="1192" y="792"/>
                  </a:lnTo>
                  <a:lnTo>
                    <a:pt x="1194" y="815"/>
                  </a:lnTo>
                  <a:lnTo>
                    <a:pt x="1216" y="818"/>
                  </a:lnTo>
                  <a:lnTo>
                    <a:pt x="1225" y="805"/>
                  </a:lnTo>
                  <a:lnTo>
                    <a:pt x="1241" y="796"/>
                  </a:lnTo>
                  <a:lnTo>
                    <a:pt x="1258" y="787"/>
                  </a:lnTo>
                  <a:lnTo>
                    <a:pt x="1276" y="780"/>
                  </a:lnTo>
                  <a:lnTo>
                    <a:pt x="1293" y="773"/>
                  </a:lnTo>
                  <a:lnTo>
                    <a:pt x="1309" y="764"/>
                  </a:lnTo>
                  <a:lnTo>
                    <a:pt x="1316" y="754"/>
                  </a:lnTo>
                  <a:lnTo>
                    <a:pt x="1312" y="754"/>
                  </a:lnTo>
                  <a:lnTo>
                    <a:pt x="1311" y="750"/>
                  </a:lnTo>
                  <a:lnTo>
                    <a:pt x="1311" y="749"/>
                  </a:lnTo>
                  <a:lnTo>
                    <a:pt x="1309" y="747"/>
                  </a:lnTo>
                  <a:lnTo>
                    <a:pt x="1309" y="747"/>
                  </a:lnTo>
                  <a:lnTo>
                    <a:pt x="1307" y="747"/>
                  </a:lnTo>
                  <a:lnTo>
                    <a:pt x="1305" y="747"/>
                  </a:lnTo>
                  <a:lnTo>
                    <a:pt x="1302" y="745"/>
                  </a:lnTo>
                  <a:lnTo>
                    <a:pt x="1295" y="750"/>
                  </a:lnTo>
                  <a:lnTo>
                    <a:pt x="1283" y="757"/>
                  </a:lnTo>
                  <a:lnTo>
                    <a:pt x="1269" y="768"/>
                  </a:lnTo>
                  <a:lnTo>
                    <a:pt x="1251" y="777"/>
                  </a:lnTo>
                  <a:lnTo>
                    <a:pt x="1235" y="787"/>
                  </a:lnTo>
                  <a:lnTo>
                    <a:pt x="1220" y="794"/>
                  </a:lnTo>
                  <a:lnTo>
                    <a:pt x="1209" y="798"/>
                  </a:lnTo>
                  <a:lnTo>
                    <a:pt x="1206" y="799"/>
                  </a:lnTo>
                  <a:lnTo>
                    <a:pt x="1204" y="798"/>
                  </a:lnTo>
                  <a:lnTo>
                    <a:pt x="1202" y="796"/>
                  </a:lnTo>
                  <a:lnTo>
                    <a:pt x="1202" y="794"/>
                  </a:lnTo>
                  <a:lnTo>
                    <a:pt x="1202" y="792"/>
                  </a:lnTo>
                  <a:lnTo>
                    <a:pt x="1201" y="789"/>
                  </a:lnTo>
                  <a:lnTo>
                    <a:pt x="1206" y="780"/>
                  </a:lnTo>
                  <a:lnTo>
                    <a:pt x="1206" y="773"/>
                  </a:lnTo>
                  <a:lnTo>
                    <a:pt x="1204" y="768"/>
                  </a:lnTo>
                  <a:lnTo>
                    <a:pt x="1202" y="759"/>
                  </a:lnTo>
                  <a:lnTo>
                    <a:pt x="1206" y="749"/>
                  </a:lnTo>
                  <a:lnTo>
                    <a:pt x="1208" y="747"/>
                  </a:lnTo>
                  <a:lnTo>
                    <a:pt x="1209" y="745"/>
                  </a:lnTo>
                  <a:lnTo>
                    <a:pt x="1211" y="743"/>
                  </a:lnTo>
                  <a:lnTo>
                    <a:pt x="1213" y="743"/>
                  </a:lnTo>
                  <a:lnTo>
                    <a:pt x="1215" y="743"/>
                  </a:lnTo>
                  <a:lnTo>
                    <a:pt x="1216" y="742"/>
                  </a:lnTo>
                  <a:lnTo>
                    <a:pt x="1218" y="740"/>
                  </a:lnTo>
                  <a:lnTo>
                    <a:pt x="1218" y="736"/>
                  </a:lnTo>
                  <a:lnTo>
                    <a:pt x="1220" y="731"/>
                  </a:lnTo>
                  <a:lnTo>
                    <a:pt x="1220" y="722"/>
                  </a:lnTo>
                  <a:lnTo>
                    <a:pt x="1211" y="717"/>
                  </a:lnTo>
                  <a:lnTo>
                    <a:pt x="1202" y="715"/>
                  </a:lnTo>
                  <a:lnTo>
                    <a:pt x="1195" y="715"/>
                  </a:lnTo>
                  <a:lnTo>
                    <a:pt x="1187" y="712"/>
                  </a:lnTo>
                  <a:lnTo>
                    <a:pt x="1174" y="703"/>
                  </a:lnTo>
                  <a:lnTo>
                    <a:pt x="1166" y="695"/>
                  </a:lnTo>
                  <a:lnTo>
                    <a:pt x="1160" y="684"/>
                  </a:lnTo>
                  <a:lnTo>
                    <a:pt x="1153" y="674"/>
                  </a:lnTo>
                  <a:lnTo>
                    <a:pt x="1145" y="667"/>
                  </a:lnTo>
                  <a:lnTo>
                    <a:pt x="1131" y="660"/>
                  </a:lnTo>
                  <a:lnTo>
                    <a:pt x="1113" y="658"/>
                  </a:lnTo>
                  <a:close/>
                  <a:moveTo>
                    <a:pt x="1469" y="639"/>
                  </a:moveTo>
                  <a:lnTo>
                    <a:pt x="1482" y="640"/>
                  </a:lnTo>
                  <a:lnTo>
                    <a:pt x="1490" y="642"/>
                  </a:lnTo>
                  <a:lnTo>
                    <a:pt x="1501" y="646"/>
                  </a:lnTo>
                  <a:lnTo>
                    <a:pt x="1501" y="654"/>
                  </a:lnTo>
                  <a:lnTo>
                    <a:pt x="1497" y="654"/>
                  </a:lnTo>
                  <a:lnTo>
                    <a:pt x="1494" y="656"/>
                  </a:lnTo>
                  <a:lnTo>
                    <a:pt x="1490" y="656"/>
                  </a:lnTo>
                  <a:lnTo>
                    <a:pt x="1487" y="656"/>
                  </a:lnTo>
                  <a:lnTo>
                    <a:pt x="1482" y="658"/>
                  </a:lnTo>
                  <a:lnTo>
                    <a:pt x="1478" y="653"/>
                  </a:lnTo>
                  <a:lnTo>
                    <a:pt x="1476" y="651"/>
                  </a:lnTo>
                  <a:lnTo>
                    <a:pt x="1475" y="647"/>
                  </a:lnTo>
                  <a:lnTo>
                    <a:pt x="1473" y="644"/>
                  </a:lnTo>
                  <a:lnTo>
                    <a:pt x="1469" y="639"/>
                  </a:lnTo>
                  <a:close/>
                  <a:moveTo>
                    <a:pt x="1551" y="619"/>
                  </a:moveTo>
                  <a:lnTo>
                    <a:pt x="1562" y="619"/>
                  </a:lnTo>
                  <a:lnTo>
                    <a:pt x="1562" y="633"/>
                  </a:lnTo>
                  <a:lnTo>
                    <a:pt x="1562" y="646"/>
                  </a:lnTo>
                  <a:lnTo>
                    <a:pt x="1564" y="656"/>
                  </a:lnTo>
                  <a:lnTo>
                    <a:pt x="1565" y="668"/>
                  </a:lnTo>
                  <a:lnTo>
                    <a:pt x="1585" y="668"/>
                  </a:lnTo>
                  <a:lnTo>
                    <a:pt x="1585" y="688"/>
                  </a:lnTo>
                  <a:lnTo>
                    <a:pt x="1593" y="688"/>
                  </a:lnTo>
                  <a:lnTo>
                    <a:pt x="1595" y="689"/>
                  </a:lnTo>
                  <a:lnTo>
                    <a:pt x="1597" y="689"/>
                  </a:lnTo>
                  <a:lnTo>
                    <a:pt x="1599" y="689"/>
                  </a:lnTo>
                  <a:lnTo>
                    <a:pt x="1600" y="689"/>
                  </a:lnTo>
                  <a:lnTo>
                    <a:pt x="1602" y="689"/>
                  </a:lnTo>
                  <a:lnTo>
                    <a:pt x="1604" y="691"/>
                  </a:lnTo>
                  <a:lnTo>
                    <a:pt x="1602" y="702"/>
                  </a:lnTo>
                  <a:lnTo>
                    <a:pt x="1599" y="714"/>
                  </a:lnTo>
                  <a:lnTo>
                    <a:pt x="1597" y="726"/>
                  </a:lnTo>
                  <a:lnTo>
                    <a:pt x="1593" y="726"/>
                  </a:lnTo>
                  <a:lnTo>
                    <a:pt x="1592" y="722"/>
                  </a:lnTo>
                  <a:lnTo>
                    <a:pt x="1592" y="721"/>
                  </a:lnTo>
                  <a:lnTo>
                    <a:pt x="1592" y="719"/>
                  </a:lnTo>
                  <a:lnTo>
                    <a:pt x="1590" y="717"/>
                  </a:lnTo>
                  <a:lnTo>
                    <a:pt x="1590" y="715"/>
                  </a:lnTo>
                  <a:lnTo>
                    <a:pt x="1588" y="719"/>
                  </a:lnTo>
                  <a:lnTo>
                    <a:pt x="1586" y="719"/>
                  </a:lnTo>
                  <a:lnTo>
                    <a:pt x="1586" y="721"/>
                  </a:lnTo>
                  <a:lnTo>
                    <a:pt x="1586" y="721"/>
                  </a:lnTo>
                  <a:lnTo>
                    <a:pt x="1586" y="721"/>
                  </a:lnTo>
                  <a:lnTo>
                    <a:pt x="1585" y="721"/>
                  </a:lnTo>
                  <a:lnTo>
                    <a:pt x="1581" y="722"/>
                  </a:lnTo>
                  <a:lnTo>
                    <a:pt x="1581" y="715"/>
                  </a:lnTo>
                  <a:lnTo>
                    <a:pt x="1583" y="714"/>
                  </a:lnTo>
                  <a:lnTo>
                    <a:pt x="1583" y="712"/>
                  </a:lnTo>
                  <a:lnTo>
                    <a:pt x="1585" y="710"/>
                  </a:lnTo>
                  <a:lnTo>
                    <a:pt x="1585" y="707"/>
                  </a:lnTo>
                  <a:lnTo>
                    <a:pt x="1585" y="703"/>
                  </a:lnTo>
                  <a:lnTo>
                    <a:pt x="1581" y="703"/>
                  </a:lnTo>
                  <a:lnTo>
                    <a:pt x="1574" y="710"/>
                  </a:lnTo>
                  <a:lnTo>
                    <a:pt x="1567" y="717"/>
                  </a:lnTo>
                  <a:lnTo>
                    <a:pt x="1558" y="722"/>
                  </a:lnTo>
                  <a:lnTo>
                    <a:pt x="1558" y="717"/>
                  </a:lnTo>
                  <a:lnTo>
                    <a:pt x="1558" y="712"/>
                  </a:lnTo>
                  <a:lnTo>
                    <a:pt x="1558" y="710"/>
                  </a:lnTo>
                  <a:lnTo>
                    <a:pt x="1557" y="709"/>
                  </a:lnTo>
                  <a:lnTo>
                    <a:pt x="1553" y="707"/>
                  </a:lnTo>
                  <a:lnTo>
                    <a:pt x="1548" y="707"/>
                  </a:lnTo>
                  <a:lnTo>
                    <a:pt x="1539" y="707"/>
                  </a:lnTo>
                  <a:lnTo>
                    <a:pt x="1536" y="707"/>
                  </a:lnTo>
                  <a:lnTo>
                    <a:pt x="1532" y="707"/>
                  </a:lnTo>
                  <a:lnTo>
                    <a:pt x="1527" y="705"/>
                  </a:lnTo>
                  <a:lnTo>
                    <a:pt x="1522" y="705"/>
                  </a:lnTo>
                  <a:lnTo>
                    <a:pt x="1517" y="703"/>
                  </a:lnTo>
                  <a:lnTo>
                    <a:pt x="1513" y="700"/>
                  </a:lnTo>
                  <a:lnTo>
                    <a:pt x="1523" y="686"/>
                  </a:lnTo>
                  <a:lnTo>
                    <a:pt x="1534" y="665"/>
                  </a:lnTo>
                  <a:lnTo>
                    <a:pt x="1541" y="642"/>
                  </a:lnTo>
                  <a:lnTo>
                    <a:pt x="1551" y="619"/>
                  </a:lnTo>
                  <a:close/>
                  <a:moveTo>
                    <a:pt x="1220" y="558"/>
                  </a:moveTo>
                  <a:lnTo>
                    <a:pt x="1235" y="558"/>
                  </a:lnTo>
                  <a:lnTo>
                    <a:pt x="1235" y="565"/>
                  </a:lnTo>
                  <a:lnTo>
                    <a:pt x="1232" y="565"/>
                  </a:lnTo>
                  <a:lnTo>
                    <a:pt x="1230" y="567"/>
                  </a:lnTo>
                  <a:lnTo>
                    <a:pt x="1229" y="567"/>
                  </a:lnTo>
                  <a:lnTo>
                    <a:pt x="1227" y="567"/>
                  </a:lnTo>
                  <a:lnTo>
                    <a:pt x="1225" y="569"/>
                  </a:lnTo>
                  <a:lnTo>
                    <a:pt x="1220" y="569"/>
                  </a:lnTo>
                  <a:lnTo>
                    <a:pt x="1220" y="558"/>
                  </a:lnTo>
                  <a:close/>
                  <a:moveTo>
                    <a:pt x="515" y="550"/>
                  </a:moveTo>
                  <a:lnTo>
                    <a:pt x="522" y="550"/>
                  </a:lnTo>
                  <a:lnTo>
                    <a:pt x="525" y="551"/>
                  </a:lnTo>
                  <a:lnTo>
                    <a:pt x="529" y="553"/>
                  </a:lnTo>
                  <a:lnTo>
                    <a:pt x="534" y="553"/>
                  </a:lnTo>
                  <a:lnTo>
                    <a:pt x="541" y="553"/>
                  </a:lnTo>
                  <a:lnTo>
                    <a:pt x="543" y="567"/>
                  </a:lnTo>
                  <a:lnTo>
                    <a:pt x="546" y="578"/>
                  </a:lnTo>
                  <a:lnTo>
                    <a:pt x="548" y="592"/>
                  </a:lnTo>
                  <a:lnTo>
                    <a:pt x="541" y="592"/>
                  </a:lnTo>
                  <a:lnTo>
                    <a:pt x="537" y="586"/>
                  </a:lnTo>
                  <a:lnTo>
                    <a:pt x="534" y="583"/>
                  </a:lnTo>
                  <a:lnTo>
                    <a:pt x="529" y="579"/>
                  </a:lnTo>
                  <a:lnTo>
                    <a:pt x="525" y="576"/>
                  </a:lnTo>
                  <a:lnTo>
                    <a:pt x="522" y="571"/>
                  </a:lnTo>
                  <a:lnTo>
                    <a:pt x="518" y="565"/>
                  </a:lnTo>
                  <a:lnTo>
                    <a:pt x="516" y="562"/>
                  </a:lnTo>
                  <a:lnTo>
                    <a:pt x="515" y="558"/>
                  </a:lnTo>
                  <a:lnTo>
                    <a:pt x="515" y="555"/>
                  </a:lnTo>
                  <a:lnTo>
                    <a:pt x="515" y="550"/>
                  </a:lnTo>
                  <a:close/>
                  <a:moveTo>
                    <a:pt x="246" y="454"/>
                  </a:moveTo>
                  <a:lnTo>
                    <a:pt x="251" y="462"/>
                  </a:lnTo>
                  <a:lnTo>
                    <a:pt x="251" y="469"/>
                  </a:lnTo>
                  <a:lnTo>
                    <a:pt x="246" y="478"/>
                  </a:lnTo>
                  <a:lnTo>
                    <a:pt x="239" y="483"/>
                  </a:lnTo>
                  <a:lnTo>
                    <a:pt x="232" y="487"/>
                  </a:lnTo>
                  <a:lnTo>
                    <a:pt x="230" y="489"/>
                  </a:lnTo>
                  <a:lnTo>
                    <a:pt x="227" y="485"/>
                  </a:lnTo>
                  <a:lnTo>
                    <a:pt x="225" y="482"/>
                  </a:lnTo>
                  <a:lnTo>
                    <a:pt x="223" y="476"/>
                  </a:lnTo>
                  <a:lnTo>
                    <a:pt x="223" y="471"/>
                  </a:lnTo>
                  <a:lnTo>
                    <a:pt x="221" y="466"/>
                  </a:lnTo>
                  <a:lnTo>
                    <a:pt x="234" y="461"/>
                  </a:lnTo>
                  <a:lnTo>
                    <a:pt x="237" y="459"/>
                  </a:lnTo>
                  <a:lnTo>
                    <a:pt x="242" y="457"/>
                  </a:lnTo>
                  <a:lnTo>
                    <a:pt x="246" y="454"/>
                  </a:lnTo>
                  <a:close/>
                  <a:moveTo>
                    <a:pt x="29" y="386"/>
                  </a:moveTo>
                  <a:lnTo>
                    <a:pt x="49" y="386"/>
                  </a:lnTo>
                  <a:lnTo>
                    <a:pt x="49" y="393"/>
                  </a:lnTo>
                  <a:lnTo>
                    <a:pt x="45" y="393"/>
                  </a:lnTo>
                  <a:lnTo>
                    <a:pt x="45" y="396"/>
                  </a:lnTo>
                  <a:lnTo>
                    <a:pt x="40" y="394"/>
                  </a:lnTo>
                  <a:lnTo>
                    <a:pt x="36" y="391"/>
                  </a:lnTo>
                  <a:lnTo>
                    <a:pt x="33" y="389"/>
                  </a:lnTo>
                  <a:lnTo>
                    <a:pt x="29" y="386"/>
                  </a:lnTo>
                  <a:close/>
                  <a:moveTo>
                    <a:pt x="1239" y="331"/>
                  </a:moveTo>
                  <a:lnTo>
                    <a:pt x="1244" y="335"/>
                  </a:lnTo>
                  <a:lnTo>
                    <a:pt x="1249" y="340"/>
                  </a:lnTo>
                  <a:lnTo>
                    <a:pt x="1253" y="347"/>
                  </a:lnTo>
                  <a:lnTo>
                    <a:pt x="1255" y="354"/>
                  </a:lnTo>
                  <a:lnTo>
                    <a:pt x="1251" y="354"/>
                  </a:lnTo>
                  <a:lnTo>
                    <a:pt x="1248" y="356"/>
                  </a:lnTo>
                  <a:lnTo>
                    <a:pt x="1246" y="356"/>
                  </a:lnTo>
                  <a:lnTo>
                    <a:pt x="1241" y="358"/>
                  </a:lnTo>
                  <a:lnTo>
                    <a:pt x="1235" y="358"/>
                  </a:lnTo>
                  <a:lnTo>
                    <a:pt x="1235" y="354"/>
                  </a:lnTo>
                  <a:lnTo>
                    <a:pt x="1234" y="354"/>
                  </a:lnTo>
                  <a:lnTo>
                    <a:pt x="1234" y="352"/>
                  </a:lnTo>
                  <a:lnTo>
                    <a:pt x="1234" y="352"/>
                  </a:lnTo>
                  <a:lnTo>
                    <a:pt x="1232" y="351"/>
                  </a:lnTo>
                  <a:lnTo>
                    <a:pt x="1234" y="347"/>
                  </a:lnTo>
                  <a:lnTo>
                    <a:pt x="1234" y="345"/>
                  </a:lnTo>
                  <a:lnTo>
                    <a:pt x="1234" y="345"/>
                  </a:lnTo>
                  <a:lnTo>
                    <a:pt x="1234" y="344"/>
                  </a:lnTo>
                  <a:lnTo>
                    <a:pt x="1235" y="342"/>
                  </a:lnTo>
                  <a:lnTo>
                    <a:pt x="1239" y="331"/>
                  </a:lnTo>
                  <a:close/>
                  <a:moveTo>
                    <a:pt x="1209" y="319"/>
                  </a:moveTo>
                  <a:lnTo>
                    <a:pt x="1213" y="323"/>
                  </a:lnTo>
                  <a:lnTo>
                    <a:pt x="1215" y="325"/>
                  </a:lnTo>
                  <a:lnTo>
                    <a:pt x="1215" y="326"/>
                  </a:lnTo>
                  <a:lnTo>
                    <a:pt x="1216" y="330"/>
                  </a:lnTo>
                  <a:lnTo>
                    <a:pt x="1216" y="333"/>
                  </a:lnTo>
                  <a:lnTo>
                    <a:pt x="1216" y="338"/>
                  </a:lnTo>
                  <a:lnTo>
                    <a:pt x="1213" y="338"/>
                  </a:lnTo>
                  <a:lnTo>
                    <a:pt x="1213" y="342"/>
                  </a:lnTo>
                  <a:lnTo>
                    <a:pt x="1206" y="340"/>
                  </a:lnTo>
                  <a:lnTo>
                    <a:pt x="1199" y="338"/>
                  </a:lnTo>
                  <a:lnTo>
                    <a:pt x="1194" y="335"/>
                  </a:lnTo>
                  <a:lnTo>
                    <a:pt x="1190" y="335"/>
                  </a:lnTo>
                  <a:lnTo>
                    <a:pt x="1190" y="331"/>
                  </a:lnTo>
                  <a:lnTo>
                    <a:pt x="1197" y="328"/>
                  </a:lnTo>
                  <a:lnTo>
                    <a:pt x="1204" y="325"/>
                  </a:lnTo>
                  <a:lnTo>
                    <a:pt x="1209" y="319"/>
                  </a:lnTo>
                  <a:close/>
                  <a:moveTo>
                    <a:pt x="1286" y="288"/>
                  </a:moveTo>
                  <a:lnTo>
                    <a:pt x="1290" y="290"/>
                  </a:lnTo>
                  <a:lnTo>
                    <a:pt x="1290" y="290"/>
                  </a:lnTo>
                  <a:lnTo>
                    <a:pt x="1291" y="291"/>
                  </a:lnTo>
                  <a:lnTo>
                    <a:pt x="1291" y="291"/>
                  </a:lnTo>
                  <a:lnTo>
                    <a:pt x="1293" y="293"/>
                  </a:lnTo>
                  <a:lnTo>
                    <a:pt x="1297" y="293"/>
                  </a:lnTo>
                  <a:lnTo>
                    <a:pt x="1297" y="295"/>
                  </a:lnTo>
                  <a:lnTo>
                    <a:pt x="1297" y="297"/>
                  </a:lnTo>
                  <a:lnTo>
                    <a:pt x="1295" y="298"/>
                  </a:lnTo>
                  <a:lnTo>
                    <a:pt x="1295" y="298"/>
                  </a:lnTo>
                  <a:lnTo>
                    <a:pt x="1293" y="300"/>
                  </a:lnTo>
                  <a:lnTo>
                    <a:pt x="1291" y="302"/>
                  </a:lnTo>
                  <a:lnTo>
                    <a:pt x="1290" y="302"/>
                  </a:lnTo>
                  <a:lnTo>
                    <a:pt x="1288" y="304"/>
                  </a:lnTo>
                  <a:lnTo>
                    <a:pt x="1286" y="304"/>
                  </a:lnTo>
                  <a:lnTo>
                    <a:pt x="1283" y="304"/>
                  </a:lnTo>
                  <a:lnTo>
                    <a:pt x="1283" y="298"/>
                  </a:lnTo>
                  <a:lnTo>
                    <a:pt x="1283" y="295"/>
                  </a:lnTo>
                  <a:lnTo>
                    <a:pt x="1284" y="293"/>
                  </a:lnTo>
                  <a:lnTo>
                    <a:pt x="1286" y="288"/>
                  </a:lnTo>
                  <a:close/>
                  <a:moveTo>
                    <a:pt x="0" y="269"/>
                  </a:moveTo>
                  <a:lnTo>
                    <a:pt x="17" y="272"/>
                  </a:lnTo>
                  <a:lnTo>
                    <a:pt x="29" y="277"/>
                  </a:lnTo>
                  <a:lnTo>
                    <a:pt x="38" y="288"/>
                  </a:lnTo>
                  <a:lnTo>
                    <a:pt x="35" y="291"/>
                  </a:lnTo>
                  <a:lnTo>
                    <a:pt x="31" y="291"/>
                  </a:lnTo>
                  <a:lnTo>
                    <a:pt x="29" y="293"/>
                  </a:lnTo>
                  <a:lnTo>
                    <a:pt x="28" y="295"/>
                  </a:lnTo>
                  <a:lnTo>
                    <a:pt x="22" y="297"/>
                  </a:lnTo>
                  <a:lnTo>
                    <a:pt x="19" y="293"/>
                  </a:lnTo>
                  <a:lnTo>
                    <a:pt x="14" y="290"/>
                  </a:lnTo>
                  <a:lnTo>
                    <a:pt x="10" y="286"/>
                  </a:lnTo>
                  <a:lnTo>
                    <a:pt x="5" y="284"/>
                  </a:lnTo>
                  <a:lnTo>
                    <a:pt x="3" y="283"/>
                  </a:lnTo>
                  <a:lnTo>
                    <a:pt x="0" y="279"/>
                  </a:lnTo>
                  <a:lnTo>
                    <a:pt x="0" y="276"/>
                  </a:lnTo>
                  <a:lnTo>
                    <a:pt x="0" y="269"/>
                  </a:lnTo>
                  <a:close/>
                  <a:moveTo>
                    <a:pt x="1178" y="227"/>
                  </a:moveTo>
                  <a:lnTo>
                    <a:pt x="1178" y="235"/>
                  </a:lnTo>
                  <a:lnTo>
                    <a:pt x="1180" y="239"/>
                  </a:lnTo>
                  <a:lnTo>
                    <a:pt x="1181" y="242"/>
                  </a:lnTo>
                  <a:lnTo>
                    <a:pt x="1181" y="248"/>
                  </a:lnTo>
                  <a:lnTo>
                    <a:pt x="1181" y="255"/>
                  </a:lnTo>
                  <a:lnTo>
                    <a:pt x="1201" y="255"/>
                  </a:lnTo>
                  <a:lnTo>
                    <a:pt x="1218" y="274"/>
                  </a:lnTo>
                  <a:lnTo>
                    <a:pt x="1235" y="293"/>
                  </a:lnTo>
                  <a:lnTo>
                    <a:pt x="1235" y="295"/>
                  </a:lnTo>
                  <a:lnTo>
                    <a:pt x="1234" y="297"/>
                  </a:lnTo>
                  <a:lnTo>
                    <a:pt x="1234" y="298"/>
                  </a:lnTo>
                  <a:lnTo>
                    <a:pt x="1234" y="298"/>
                  </a:lnTo>
                  <a:lnTo>
                    <a:pt x="1232" y="300"/>
                  </a:lnTo>
                  <a:lnTo>
                    <a:pt x="1229" y="304"/>
                  </a:lnTo>
                  <a:lnTo>
                    <a:pt x="1227" y="305"/>
                  </a:lnTo>
                  <a:lnTo>
                    <a:pt x="1225" y="307"/>
                  </a:lnTo>
                  <a:lnTo>
                    <a:pt x="1223" y="307"/>
                  </a:lnTo>
                  <a:lnTo>
                    <a:pt x="1218" y="307"/>
                  </a:lnTo>
                  <a:lnTo>
                    <a:pt x="1213" y="309"/>
                  </a:lnTo>
                  <a:lnTo>
                    <a:pt x="1213" y="304"/>
                  </a:lnTo>
                  <a:lnTo>
                    <a:pt x="1213" y="298"/>
                  </a:lnTo>
                  <a:lnTo>
                    <a:pt x="1213" y="295"/>
                  </a:lnTo>
                  <a:lnTo>
                    <a:pt x="1213" y="293"/>
                  </a:lnTo>
                  <a:lnTo>
                    <a:pt x="1209" y="290"/>
                  </a:lnTo>
                  <a:lnTo>
                    <a:pt x="1206" y="288"/>
                  </a:lnTo>
                  <a:lnTo>
                    <a:pt x="1201" y="284"/>
                  </a:lnTo>
                  <a:lnTo>
                    <a:pt x="1195" y="298"/>
                  </a:lnTo>
                  <a:lnTo>
                    <a:pt x="1185" y="307"/>
                  </a:lnTo>
                  <a:lnTo>
                    <a:pt x="1171" y="312"/>
                  </a:lnTo>
                  <a:lnTo>
                    <a:pt x="1171" y="307"/>
                  </a:lnTo>
                  <a:lnTo>
                    <a:pt x="1171" y="304"/>
                  </a:lnTo>
                  <a:lnTo>
                    <a:pt x="1173" y="300"/>
                  </a:lnTo>
                  <a:lnTo>
                    <a:pt x="1171" y="297"/>
                  </a:lnTo>
                  <a:lnTo>
                    <a:pt x="1169" y="293"/>
                  </a:lnTo>
                  <a:lnTo>
                    <a:pt x="1167" y="288"/>
                  </a:lnTo>
                  <a:lnTo>
                    <a:pt x="1162" y="286"/>
                  </a:lnTo>
                  <a:lnTo>
                    <a:pt x="1159" y="284"/>
                  </a:lnTo>
                  <a:lnTo>
                    <a:pt x="1155" y="284"/>
                  </a:lnTo>
                  <a:lnTo>
                    <a:pt x="1152" y="283"/>
                  </a:lnTo>
                  <a:lnTo>
                    <a:pt x="1150" y="283"/>
                  </a:lnTo>
                  <a:lnTo>
                    <a:pt x="1146" y="281"/>
                  </a:lnTo>
                  <a:lnTo>
                    <a:pt x="1143" y="277"/>
                  </a:lnTo>
                  <a:lnTo>
                    <a:pt x="1153" y="265"/>
                  </a:lnTo>
                  <a:lnTo>
                    <a:pt x="1160" y="251"/>
                  </a:lnTo>
                  <a:lnTo>
                    <a:pt x="1167" y="237"/>
                  </a:lnTo>
                  <a:lnTo>
                    <a:pt x="1178" y="227"/>
                  </a:lnTo>
                  <a:close/>
                  <a:moveTo>
                    <a:pt x="2150" y="197"/>
                  </a:moveTo>
                  <a:lnTo>
                    <a:pt x="2152" y="201"/>
                  </a:lnTo>
                  <a:lnTo>
                    <a:pt x="2154" y="204"/>
                  </a:lnTo>
                  <a:lnTo>
                    <a:pt x="2155" y="206"/>
                  </a:lnTo>
                  <a:lnTo>
                    <a:pt x="2155" y="209"/>
                  </a:lnTo>
                  <a:lnTo>
                    <a:pt x="2157" y="213"/>
                  </a:lnTo>
                  <a:lnTo>
                    <a:pt x="2157" y="220"/>
                  </a:lnTo>
                  <a:lnTo>
                    <a:pt x="2157" y="225"/>
                  </a:lnTo>
                  <a:lnTo>
                    <a:pt x="2159" y="239"/>
                  </a:lnTo>
                  <a:lnTo>
                    <a:pt x="2161" y="255"/>
                  </a:lnTo>
                  <a:lnTo>
                    <a:pt x="2161" y="269"/>
                  </a:lnTo>
                  <a:lnTo>
                    <a:pt x="2141" y="279"/>
                  </a:lnTo>
                  <a:lnTo>
                    <a:pt x="2119" y="288"/>
                  </a:lnTo>
                  <a:lnTo>
                    <a:pt x="2098" y="298"/>
                  </a:lnTo>
                  <a:lnTo>
                    <a:pt x="2080" y="312"/>
                  </a:lnTo>
                  <a:lnTo>
                    <a:pt x="2075" y="309"/>
                  </a:lnTo>
                  <a:lnTo>
                    <a:pt x="2066" y="305"/>
                  </a:lnTo>
                  <a:lnTo>
                    <a:pt x="2054" y="298"/>
                  </a:lnTo>
                  <a:lnTo>
                    <a:pt x="2044" y="293"/>
                  </a:lnTo>
                  <a:lnTo>
                    <a:pt x="2035" y="288"/>
                  </a:lnTo>
                  <a:lnTo>
                    <a:pt x="2031" y="284"/>
                  </a:lnTo>
                  <a:lnTo>
                    <a:pt x="2033" y="283"/>
                  </a:lnTo>
                  <a:lnTo>
                    <a:pt x="2035" y="281"/>
                  </a:lnTo>
                  <a:lnTo>
                    <a:pt x="2035" y="281"/>
                  </a:lnTo>
                  <a:lnTo>
                    <a:pt x="2037" y="279"/>
                  </a:lnTo>
                  <a:lnTo>
                    <a:pt x="2037" y="277"/>
                  </a:lnTo>
                  <a:lnTo>
                    <a:pt x="2038" y="274"/>
                  </a:lnTo>
                  <a:lnTo>
                    <a:pt x="2033" y="270"/>
                  </a:lnTo>
                  <a:lnTo>
                    <a:pt x="2026" y="269"/>
                  </a:lnTo>
                  <a:lnTo>
                    <a:pt x="2021" y="265"/>
                  </a:lnTo>
                  <a:lnTo>
                    <a:pt x="2016" y="262"/>
                  </a:lnTo>
                  <a:lnTo>
                    <a:pt x="2019" y="262"/>
                  </a:lnTo>
                  <a:lnTo>
                    <a:pt x="2023" y="258"/>
                  </a:lnTo>
                  <a:lnTo>
                    <a:pt x="2024" y="256"/>
                  </a:lnTo>
                  <a:lnTo>
                    <a:pt x="2026" y="256"/>
                  </a:lnTo>
                  <a:lnTo>
                    <a:pt x="2028" y="255"/>
                  </a:lnTo>
                  <a:lnTo>
                    <a:pt x="2033" y="255"/>
                  </a:lnTo>
                  <a:lnTo>
                    <a:pt x="2038" y="255"/>
                  </a:lnTo>
                  <a:lnTo>
                    <a:pt x="2038" y="242"/>
                  </a:lnTo>
                  <a:lnTo>
                    <a:pt x="2012" y="242"/>
                  </a:lnTo>
                  <a:lnTo>
                    <a:pt x="2007" y="232"/>
                  </a:lnTo>
                  <a:lnTo>
                    <a:pt x="2016" y="225"/>
                  </a:lnTo>
                  <a:lnTo>
                    <a:pt x="2023" y="218"/>
                  </a:lnTo>
                  <a:lnTo>
                    <a:pt x="2031" y="215"/>
                  </a:lnTo>
                  <a:lnTo>
                    <a:pt x="2045" y="211"/>
                  </a:lnTo>
                  <a:lnTo>
                    <a:pt x="2051" y="216"/>
                  </a:lnTo>
                  <a:lnTo>
                    <a:pt x="2054" y="222"/>
                  </a:lnTo>
                  <a:lnTo>
                    <a:pt x="2058" y="225"/>
                  </a:lnTo>
                  <a:lnTo>
                    <a:pt x="2061" y="232"/>
                  </a:lnTo>
                  <a:lnTo>
                    <a:pt x="2072" y="223"/>
                  </a:lnTo>
                  <a:lnTo>
                    <a:pt x="2082" y="216"/>
                  </a:lnTo>
                  <a:lnTo>
                    <a:pt x="2096" y="211"/>
                  </a:lnTo>
                  <a:lnTo>
                    <a:pt x="2098" y="216"/>
                  </a:lnTo>
                  <a:lnTo>
                    <a:pt x="2101" y="218"/>
                  </a:lnTo>
                  <a:lnTo>
                    <a:pt x="2101" y="220"/>
                  </a:lnTo>
                  <a:lnTo>
                    <a:pt x="2103" y="220"/>
                  </a:lnTo>
                  <a:lnTo>
                    <a:pt x="2105" y="220"/>
                  </a:lnTo>
                  <a:lnTo>
                    <a:pt x="2108" y="220"/>
                  </a:lnTo>
                  <a:lnTo>
                    <a:pt x="2117" y="215"/>
                  </a:lnTo>
                  <a:lnTo>
                    <a:pt x="2122" y="209"/>
                  </a:lnTo>
                  <a:lnTo>
                    <a:pt x="2129" y="204"/>
                  </a:lnTo>
                  <a:lnTo>
                    <a:pt x="2136" y="199"/>
                  </a:lnTo>
                  <a:lnTo>
                    <a:pt x="2150" y="197"/>
                  </a:lnTo>
                  <a:close/>
                  <a:moveTo>
                    <a:pt x="1302" y="134"/>
                  </a:moveTo>
                  <a:lnTo>
                    <a:pt x="1305" y="136"/>
                  </a:lnTo>
                  <a:lnTo>
                    <a:pt x="1307" y="138"/>
                  </a:lnTo>
                  <a:lnTo>
                    <a:pt x="1309" y="138"/>
                  </a:lnTo>
                  <a:lnTo>
                    <a:pt x="1311" y="139"/>
                  </a:lnTo>
                  <a:lnTo>
                    <a:pt x="1311" y="141"/>
                  </a:lnTo>
                  <a:lnTo>
                    <a:pt x="1311" y="143"/>
                  </a:lnTo>
                  <a:lnTo>
                    <a:pt x="1312" y="146"/>
                  </a:lnTo>
                  <a:lnTo>
                    <a:pt x="1316" y="152"/>
                  </a:lnTo>
                  <a:lnTo>
                    <a:pt x="1318" y="157"/>
                  </a:lnTo>
                  <a:lnTo>
                    <a:pt x="1319" y="162"/>
                  </a:lnTo>
                  <a:lnTo>
                    <a:pt x="1321" y="169"/>
                  </a:lnTo>
                  <a:lnTo>
                    <a:pt x="1316" y="171"/>
                  </a:lnTo>
                  <a:lnTo>
                    <a:pt x="1311" y="173"/>
                  </a:lnTo>
                  <a:lnTo>
                    <a:pt x="1305" y="173"/>
                  </a:lnTo>
                  <a:lnTo>
                    <a:pt x="1297" y="174"/>
                  </a:lnTo>
                  <a:lnTo>
                    <a:pt x="1295" y="166"/>
                  </a:lnTo>
                  <a:lnTo>
                    <a:pt x="1293" y="157"/>
                  </a:lnTo>
                  <a:lnTo>
                    <a:pt x="1293" y="146"/>
                  </a:lnTo>
                  <a:lnTo>
                    <a:pt x="1297" y="143"/>
                  </a:lnTo>
                  <a:lnTo>
                    <a:pt x="1298" y="139"/>
                  </a:lnTo>
                  <a:lnTo>
                    <a:pt x="1302" y="134"/>
                  </a:lnTo>
                  <a:close/>
                  <a:moveTo>
                    <a:pt x="1604" y="105"/>
                  </a:moveTo>
                  <a:lnTo>
                    <a:pt x="1611" y="108"/>
                  </a:lnTo>
                  <a:lnTo>
                    <a:pt x="1618" y="112"/>
                  </a:lnTo>
                  <a:lnTo>
                    <a:pt x="1621" y="115"/>
                  </a:lnTo>
                  <a:lnTo>
                    <a:pt x="1626" y="119"/>
                  </a:lnTo>
                  <a:lnTo>
                    <a:pt x="1632" y="124"/>
                  </a:lnTo>
                  <a:lnTo>
                    <a:pt x="1630" y="127"/>
                  </a:lnTo>
                  <a:lnTo>
                    <a:pt x="1630" y="127"/>
                  </a:lnTo>
                  <a:lnTo>
                    <a:pt x="1630" y="129"/>
                  </a:lnTo>
                  <a:lnTo>
                    <a:pt x="1628" y="129"/>
                  </a:lnTo>
                  <a:lnTo>
                    <a:pt x="1628" y="131"/>
                  </a:lnTo>
                  <a:lnTo>
                    <a:pt x="1625" y="134"/>
                  </a:lnTo>
                  <a:lnTo>
                    <a:pt x="1625" y="136"/>
                  </a:lnTo>
                  <a:lnTo>
                    <a:pt x="1623" y="136"/>
                  </a:lnTo>
                  <a:lnTo>
                    <a:pt x="1621" y="136"/>
                  </a:lnTo>
                  <a:lnTo>
                    <a:pt x="1619" y="138"/>
                  </a:lnTo>
                  <a:lnTo>
                    <a:pt x="1616" y="139"/>
                  </a:lnTo>
                  <a:lnTo>
                    <a:pt x="1611" y="134"/>
                  </a:lnTo>
                  <a:lnTo>
                    <a:pt x="1606" y="129"/>
                  </a:lnTo>
                  <a:lnTo>
                    <a:pt x="1599" y="124"/>
                  </a:lnTo>
                  <a:lnTo>
                    <a:pt x="1593" y="120"/>
                  </a:lnTo>
                  <a:lnTo>
                    <a:pt x="1597" y="108"/>
                  </a:lnTo>
                  <a:lnTo>
                    <a:pt x="1600" y="108"/>
                  </a:lnTo>
                  <a:lnTo>
                    <a:pt x="1602" y="106"/>
                  </a:lnTo>
                  <a:lnTo>
                    <a:pt x="1602" y="106"/>
                  </a:lnTo>
                  <a:lnTo>
                    <a:pt x="1602" y="106"/>
                  </a:lnTo>
                  <a:lnTo>
                    <a:pt x="1604" y="105"/>
                  </a:lnTo>
                  <a:close/>
                  <a:moveTo>
                    <a:pt x="989" y="77"/>
                  </a:moveTo>
                  <a:lnTo>
                    <a:pt x="1005" y="87"/>
                  </a:lnTo>
                  <a:lnTo>
                    <a:pt x="1019" y="99"/>
                  </a:lnTo>
                  <a:lnTo>
                    <a:pt x="1033" y="112"/>
                  </a:lnTo>
                  <a:lnTo>
                    <a:pt x="1028" y="112"/>
                  </a:lnTo>
                  <a:lnTo>
                    <a:pt x="1024" y="117"/>
                  </a:lnTo>
                  <a:lnTo>
                    <a:pt x="1021" y="119"/>
                  </a:lnTo>
                  <a:lnTo>
                    <a:pt x="1016" y="119"/>
                  </a:lnTo>
                  <a:lnTo>
                    <a:pt x="1010" y="120"/>
                  </a:lnTo>
                  <a:lnTo>
                    <a:pt x="1002" y="120"/>
                  </a:lnTo>
                  <a:lnTo>
                    <a:pt x="995" y="113"/>
                  </a:lnTo>
                  <a:lnTo>
                    <a:pt x="988" y="108"/>
                  </a:lnTo>
                  <a:lnTo>
                    <a:pt x="979" y="105"/>
                  </a:lnTo>
                  <a:lnTo>
                    <a:pt x="979" y="101"/>
                  </a:lnTo>
                  <a:lnTo>
                    <a:pt x="995" y="92"/>
                  </a:lnTo>
                  <a:lnTo>
                    <a:pt x="993" y="89"/>
                  </a:lnTo>
                  <a:lnTo>
                    <a:pt x="991" y="87"/>
                  </a:lnTo>
                  <a:lnTo>
                    <a:pt x="991" y="84"/>
                  </a:lnTo>
                  <a:lnTo>
                    <a:pt x="989" y="77"/>
                  </a:lnTo>
                  <a:close/>
                  <a:moveTo>
                    <a:pt x="1063" y="0"/>
                  </a:moveTo>
                  <a:lnTo>
                    <a:pt x="1064" y="7"/>
                  </a:lnTo>
                  <a:lnTo>
                    <a:pt x="1064" y="12"/>
                  </a:lnTo>
                  <a:lnTo>
                    <a:pt x="1066" y="14"/>
                  </a:lnTo>
                  <a:lnTo>
                    <a:pt x="1068" y="16"/>
                  </a:lnTo>
                  <a:lnTo>
                    <a:pt x="1070" y="17"/>
                  </a:lnTo>
                  <a:lnTo>
                    <a:pt x="1073" y="21"/>
                  </a:lnTo>
                  <a:lnTo>
                    <a:pt x="1075" y="24"/>
                  </a:lnTo>
                  <a:lnTo>
                    <a:pt x="1073" y="28"/>
                  </a:lnTo>
                  <a:lnTo>
                    <a:pt x="1071" y="33"/>
                  </a:lnTo>
                  <a:lnTo>
                    <a:pt x="1070" y="37"/>
                  </a:lnTo>
                  <a:lnTo>
                    <a:pt x="1068" y="40"/>
                  </a:lnTo>
                  <a:lnTo>
                    <a:pt x="1066" y="47"/>
                  </a:lnTo>
                  <a:lnTo>
                    <a:pt x="1073" y="49"/>
                  </a:lnTo>
                  <a:lnTo>
                    <a:pt x="1077" y="52"/>
                  </a:lnTo>
                  <a:lnTo>
                    <a:pt x="1080" y="56"/>
                  </a:lnTo>
                  <a:lnTo>
                    <a:pt x="1082" y="59"/>
                  </a:lnTo>
                  <a:lnTo>
                    <a:pt x="1082" y="66"/>
                  </a:lnTo>
                  <a:lnTo>
                    <a:pt x="1082" y="73"/>
                  </a:lnTo>
                  <a:lnTo>
                    <a:pt x="1077" y="77"/>
                  </a:lnTo>
                  <a:lnTo>
                    <a:pt x="1073" y="80"/>
                  </a:lnTo>
                  <a:lnTo>
                    <a:pt x="1071" y="85"/>
                  </a:lnTo>
                  <a:lnTo>
                    <a:pt x="1070" y="91"/>
                  </a:lnTo>
                  <a:lnTo>
                    <a:pt x="1066" y="98"/>
                  </a:lnTo>
                  <a:lnTo>
                    <a:pt x="1091" y="98"/>
                  </a:lnTo>
                  <a:lnTo>
                    <a:pt x="1091" y="113"/>
                  </a:lnTo>
                  <a:lnTo>
                    <a:pt x="1094" y="127"/>
                  </a:lnTo>
                  <a:lnTo>
                    <a:pt x="1105" y="127"/>
                  </a:lnTo>
                  <a:lnTo>
                    <a:pt x="1110" y="122"/>
                  </a:lnTo>
                  <a:lnTo>
                    <a:pt x="1115" y="117"/>
                  </a:lnTo>
                  <a:lnTo>
                    <a:pt x="1120" y="112"/>
                  </a:lnTo>
                  <a:lnTo>
                    <a:pt x="1129" y="108"/>
                  </a:lnTo>
                  <a:lnTo>
                    <a:pt x="1129" y="119"/>
                  </a:lnTo>
                  <a:lnTo>
                    <a:pt x="1127" y="133"/>
                  </a:lnTo>
                  <a:lnTo>
                    <a:pt x="1126" y="145"/>
                  </a:lnTo>
                  <a:lnTo>
                    <a:pt x="1126" y="153"/>
                  </a:lnTo>
                  <a:lnTo>
                    <a:pt x="1124" y="159"/>
                  </a:lnTo>
                  <a:lnTo>
                    <a:pt x="1127" y="162"/>
                  </a:lnTo>
                  <a:lnTo>
                    <a:pt x="1129" y="164"/>
                  </a:lnTo>
                  <a:lnTo>
                    <a:pt x="1131" y="166"/>
                  </a:lnTo>
                  <a:lnTo>
                    <a:pt x="1134" y="167"/>
                  </a:lnTo>
                  <a:lnTo>
                    <a:pt x="1139" y="169"/>
                  </a:lnTo>
                  <a:lnTo>
                    <a:pt x="1148" y="155"/>
                  </a:lnTo>
                  <a:lnTo>
                    <a:pt x="1155" y="139"/>
                  </a:lnTo>
                  <a:lnTo>
                    <a:pt x="1155" y="127"/>
                  </a:lnTo>
                  <a:lnTo>
                    <a:pt x="1153" y="115"/>
                  </a:lnTo>
                  <a:lnTo>
                    <a:pt x="1153" y="103"/>
                  </a:lnTo>
                  <a:lnTo>
                    <a:pt x="1157" y="91"/>
                  </a:lnTo>
                  <a:lnTo>
                    <a:pt x="1167" y="82"/>
                  </a:lnTo>
                  <a:lnTo>
                    <a:pt x="1171" y="78"/>
                  </a:lnTo>
                  <a:lnTo>
                    <a:pt x="1174" y="78"/>
                  </a:lnTo>
                  <a:lnTo>
                    <a:pt x="1178" y="80"/>
                  </a:lnTo>
                  <a:lnTo>
                    <a:pt x="1181" y="82"/>
                  </a:lnTo>
                  <a:lnTo>
                    <a:pt x="1183" y="85"/>
                  </a:lnTo>
                  <a:lnTo>
                    <a:pt x="1187" y="89"/>
                  </a:lnTo>
                  <a:lnTo>
                    <a:pt x="1188" y="92"/>
                  </a:lnTo>
                  <a:lnTo>
                    <a:pt x="1192" y="94"/>
                  </a:lnTo>
                  <a:lnTo>
                    <a:pt x="1194" y="98"/>
                  </a:lnTo>
                  <a:lnTo>
                    <a:pt x="1201" y="98"/>
                  </a:lnTo>
                  <a:lnTo>
                    <a:pt x="1209" y="94"/>
                  </a:lnTo>
                  <a:lnTo>
                    <a:pt x="1218" y="92"/>
                  </a:lnTo>
                  <a:lnTo>
                    <a:pt x="1225" y="98"/>
                  </a:lnTo>
                  <a:lnTo>
                    <a:pt x="1225" y="112"/>
                  </a:lnTo>
                  <a:lnTo>
                    <a:pt x="1225" y="119"/>
                  </a:lnTo>
                  <a:lnTo>
                    <a:pt x="1223" y="131"/>
                  </a:lnTo>
                  <a:lnTo>
                    <a:pt x="1222" y="146"/>
                  </a:lnTo>
                  <a:lnTo>
                    <a:pt x="1218" y="164"/>
                  </a:lnTo>
                  <a:lnTo>
                    <a:pt x="1215" y="178"/>
                  </a:lnTo>
                  <a:lnTo>
                    <a:pt x="1213" y="188"/>
                  </a:lnTo>
                  <a:lnTo>
                    <a:pt x="1206" y="188"/>
                  </a:lnTo>
                  <a:lnTo>
                    <a:pt x="1202" y="187"/>
                  </a:lnTo>
                  <a:lnTo>
                    <a:pt x="1199" y="185"/>
                  </a:lnTo>
                  <a:lnTo>
                    <a:pt x="1195" y="183"/>
                  </a:lnTo>
                  <a:lnTo>
                    <a:pt x="1190" y="181"/>
                  </a:lnTo>
                  <a:lnTo>
                    <a:pt x="1190" y="185"/>
                  </a:lnTo>
                  <a:lnTo>
                    <a:pt x="1192" y="187"/>
                  </a:lnTo>
                  <a:lnTo>
                    <a:pt x="1194" y="188"/>
                  </a:lnTo>
                  <a:lnTo>
                    <a:pt x="1195" y="190"/>
                  </a:lnTo>
                  <a:lnTo>
                    <a:pt x="1195" y="192"/>
                  </a:lnTo>
                  <a:lnTo>
                    <a:pt x="1197" y="195"/>
                  </a:lnTo>
                  <a:lnTo>
                    <a:pt x="1197" y="201"/>
                  </a:lnTo>
                  <a:lnTo>
                    <a:pt x="1148" y="204"/>
                  </a:lnTo>
                  <a:lnTo>
                    <a:pt x="1148" y="208"/>
                  </a:lnTo>
                  <a:lnTo>
                    <a:pt x="1152" y="218"/>
                  </a:lnTo>
                  <a:lnTo>
                    <a:pt x="1150" y="229"/>
                  </a:lnTo>
                  <a:lnTo>
                    <a:pt x="1148" y="246"/>
                  </a:lnTo>
                  <a:lnTo>
                    <a:pt x="1139" y="246"/>
                  </a:lnTo>
                  <a:lnTo>
                    <a:pt x="1127" y="239"/>
                  </a:lnTo>
                  <a:lnTo>
                    <a:pt x="1110" y="235"/>
                  </a:lnTo>
                  <a:lnTo>
                    <a:pt x="1110" y="239"/>
                  </a:lnTo>
                  <a:lnTo>
                    <a:pt x="1113" y="239"/>
                  </a:lnTo>
                  <a:lnTo>
                    <a:pt x="1117" y="242"/>
                  </a:lnTo>
                  <a:lnTo>
                    <a:pt x="1119" y="244"/>
                  </a:lnTo>
                  <a:lnTo>
                    <a:pt x="1120" y="246"/>
                  </a:lnTo>
                  <a:lnTo>
                    <a:pt x="1122" y="248"/>
                  </a:lnTo>
                  <a:lnTo>
                    <a:pt x="1124" y="253"/>
                  </a:lnTo>
                  <a:lnTo>
                    <a:pt x="1124" y="258"/>
                  </a:lnTo>
                  <a:lnTo>
                    <a:pt x="1122" y="262"/>
                  </a:lnTo>
                  <a:lnTo>
                    <a:pt x="1119" y="265"/>
                  </a:lnTo>
                  <a:lnTo>
                    <a:pt x="1117" y="269"/>
                  </a:lnTo>
                  <a:lnTo>
                    <a:pt x="1108" y="276"/>
                  </a:lnTo>
                  <a:lnTo>
                    <a:pt x="1101" y="283"/>
                  </a:lnTo>
                  <a:lnTo>
                    <a:pt x="1098" y="291"/>
                  </a:lnTo>
                  <a:lnTo>
                    <a:pt x="1094" y="304"/>
                  </a:lnTo>
                  <a:lnTo>
                    <a:pt x="1087" y="304"/>
                  </a:lnTo>
                  <a:lnTo>
                    <a:pt x="1082" y="302"/>
                  </a:lnTo>
                  <a:lnTo>
                    <a:pt x="1077" y="300"/>
                  </a:lnTo>
                  <a:lnTo>
                    <a:pt x="1073" y="298"/>
                  </a:lnTo>
                  <a:lnTo>
                    <a:pt x="1066" y="297"/>
                  </a:lnTo>
                  <a:lnTo>
                    <a:pt x="1066" y="300"/>
                  </a:lnTo>
                  <a:lnTo>
                    <a:pt x="1075" y="300"/>
                  </a:lnTo>
                  <a:lnTo>
                    <a:pt x="1077" y="304"/>
                  </a:lnTo>
                  <a:lnTo>
                    <a:pt x="1078" y="307"/>
                  </a:lnTo>
                  <a:lnTo>
                    <a:pt x="1080" y="309"/>
                  </a:lnTo>
                  <a:lnTo>
                    <a:pt x="1080" y="312"/>
                  </a:lnTo>
                  <a:lnTo>
                    <a:pt x="1082" y="318"/>
                  </a:lnTo>
                  <a:lnTo>
                    <a:pt x="1082" y="323"/>
                  </a:lnTo>
                  <a:lnTo>
                    <a:pt x="1066" y="328"/>
                  </a:lnTo>
                  <a:lnTo>
                    <a:pt x="1052" y="337"/>
                  </a:lnTo>
                  <a:lnTo>
                    <a:pt x="1043" y="347"/>
                  </a:lnTo>
                  <a:lnTo>
                    <a:pt x="1037" y="363"/>
                  </a:lnTo>
                  <a:lnTo>
                    <a:pt x="1037" y="386"/>
                  </a:lnTo>
                  <a:lnTo>
                    <a:pt x="1043" y="400"/>
                  </a:lnTo>
                  <a:lnTo>
                    <a:pt x="1047" y="419"/>
                  </a:lnTo>
                  <a:lnTo>
                    <a:pt x="1047" y="438"/>
                  </a:lnTo>
                  <a:lnTo>
                    <a:pt x="1066" y="438"/>
                  </a:lnTo>
                  <a:lnTo>
                    <a:pt x="1066" y="447"/>
                  </a:lnTo>
                  <a:lnTo>
                    <a:pt x="1070" y="450"/>
                  </a:lnTo>
                  <a:lnTo>
                    <a:pt x="1070" y="454"/>
                  </a:lnTo>
                  <a:lnTo>
                    <a:pt x="1070" y="457"/>
                  </a:lnTo>
                  <a:lnTo>
                    <a:pt x="1070" y="459"/>
                  </a:lnTo>
                  <a:lnTo>
                    <a:pt x="1070" y="461"/>
                  </a:lnTo>
                  <a:lnTo>
                    <a:pt x="1070" y="462"/>
                  </a:lnTo>
                  <a:lnTo>
                    <a:pt x="1071" y="464"/>
                  </a:lnTo>
                  <a:lnTo>
                    <a:pt x="1077" y="464"/>
                  </a:lnTo>
                  <a:lnTo>
                    <a:pt x="1082" y="466"/>
                  </a:lnTo>
                  <a:lnTo>
                    <a:pt x="1094" y="464"/>
                  </a:lnTo>
                  <a:lnTo>
                    <a:pt x="1106" y="469"/>
                  </a:lnTo>
                  <a:lnTo>
                    <a:pt x="1119" y="478"/>
                  </a:lnTo>
                  <a:lnTo>
                    <a:pt x="1131" y="490"/>
                  </a:lnTo>
                  <a:lnTo>
                    <a:pt x="1141" y="501"/>
                  </a:lnTo>
                  <a:lnTo>
                    <a:pt x="1152" y="508"/>
                  </a:lnTo>
                  <a:lnTo>
                    <a:pt x="1157" y="510"/>
                  </a:lnTo>
                  <a:lnTo>
                    <a:pt x="1160" y="511"/>
                  </a:lnTo>
                  <a:lnTo>
                    <a:pt x="1164" y="510"/>
                  </a:lnTo>
                  <a:lnTo>
                    <a:pt x="1167" y="510"/>
                  </a:lnTo>
                  <a:lnTo>
                    <a:pt x="1169" y="508"/>
                  </a:lnTo>
                  <a:lnTo>
                    <a:pt x="1173" y="506"/>
                  </a:lnTo>
                  <a:lnTo>
                    <a:pt x="1174" y="504"/>
                  </a:lnTo>
                  <a:lnTo>
                    <a:pt x="1178" y="504"/>
                  </a:lnTo>
                  <a:lnTo>
                    <a:pt x="1206" y="511"/>
                  </a:lnTo>
                  <a:lnTo>
                    <a:pt x="1209" y="530"/>
                  </a:lnTo>
                  <a:lnTo>
                    <a:pt x="1213" y="544"/>
                  </a:lnTo>
                  <a:lnTo>
                    <a:pt x="1215" y="555"/>
                  </a:lnTo>
                  <a:lnTo>
                    <a:pt x="1216" y="565"/>
                  </a:lnTo>
                  <a:lnTo>
                    <a:pt x="1220" y="576"/>
                  </a:lnTo>
                  <a:lnTo>
                    <a:pt x="1229" y="588"/>
                  </a:lnTo>
                  <a:lnTo>
                    <a:pt x="1239" y="604"/>
                  </a:lnTo>
                  <a:lnTo>
                    <a:pt x="1242" y="602"/>
                  </a:lnTo>
                  <a:lnTo>
                    <a:pt x="1244" y="602"/>
                  </a:lnTo>
                  <a:lnTo>
                    <a:pt x="1244" y="602"/>
                  </a:lnTo>
                  <a:lnTo>
                    <a:pt x="1246" y="600"/>
                  </a:lnTo>
                  <a:lnTo>
                    <a:pt x="1248" y="600"/>
                  </a:lnTo>
                  <a:lnTo>
                    <a:pt x="1251" y="599"/>
                  </a:lnTo>
                  <a:lnTo>
                    <a:pt x="1253" y="599"/>
                  </a:lnTo>
                  <a:lnTo>
                    <a:pt x="1253" y="597"/>
                  </a:lnTo>
                  <a:lnTo>
                    <a:pt x="1253" y="597"/>
                  </a:lnTo>
                  <a:lnTo>
                    <a:pt x="1253" y="597"/>
                  </a:lnTo>
                  <a:lnTo>
                    <a:pt x="1253" y="595"/>
                  </a:lnTo>
                  <a:lnTo>
                    <a:pt x="1255" y="592"/>
                  </a:lnTo>
                  <a:lnTo>
                    <a:pt x="1255" y="581"/>
                  </a:lnTo>
                  <a:lnTo>
                    <a:pt x="1253" y="567"/>
                  </a:lnTo>
                  <a:lnTo>
                    <a:pt x="1249" y="550"/>
                  </a:lnTo>
                  <a:lnTo>
                    <a:pt x="1244" y="534"/>
                  </a:lnTo>
                  <a:lnTo>
                    <a:pt x="1258" y="527"/>
                  </a:lnTo>
                  <a:lnTo>
                    <a:pt x="1272" y="517"/>
                  </a:lnTo>
                  <a:lnTo>
                    <a:pt x="1281" y="503"/>
                  </a:lnTo>
                  <a:lnTo>
                    <a:pt x="1286" y="485"/>
                  </a:lnTo>
                  <a:lnTo>
                    <a:pt x="1288" y="475"/>
                  </a:lnTo>
                  <a:lnTo>
                    <a:pt x="1286" y="459"/>
                  </a:lnTo>
                  <a:lnTo>
                    <a:pt x="1286" y="443"/>
                  </a:lnTo>
                  <a:lnTo>
                    <a:pt x="1279" y="440"/>
                  </a:lnTo>
                  <a:lnTo>
                    <a:pt x="1276" y="438"/>
                  </a:lnTo>
                  <a:lnTo>
                    <a:pt x="1272" y="436"/>
                  </a:lnTo>
                  <a:lnTo>
                    <a:pt x="1269" y="433"/>
                  </a:lnTo>
                  <a:lnTo>
                    <a:pt x="1267" y="427"/>
                  </a:lnTo>
                  <a:lnTo>
                    <a:pt x="1274" y="415"/>
                  </a:lnTo>
                  <a:lnTo>
                    <a:pt x="1277" y="401"/>
                  </a:lnTo>
                  <a:lnTo>
                    <a:pt x="1274" y="386"/>
                  </a:lnTo>
                  <a:lnTo>
                    <a:pt x="1270" y="370"/>
                  </a:lnTo>
                  <a:lnTo>
                    <a:pt x="1265" y="352"/>
                  </a:lnTo>
                  <a:lnTo>
                    <a:pt x="1263" y="335"/>
                  </a:lnTo>
                  <a:lnTo>
                    <a:pt x="1267" y="335"/>
                  </a:lnTo>
                  <a:lnTo>
                    <a:pt x="1267" y="331"/>
                  </a:lnTo>
                  <a:lnTo>
                    <a:pt x="1291" y="335"/>
                  </a:lnTo>
                  <a:lnTo>
                    <a:pt x="1312" y="335"/>
                  </a:lnTo>
                  <a:lnTo>
                    <a:pt x="1335" y="331"/>
                  </a:lnTo>
                  <a:lnTo>
                    <a:pt x="1340" y="340"/>
                  </a:lnTo>
                  <a:lnTo>
                    <a:pt x="1345" y="352"/>
                  </a:lnTo>
                  <a:lnTo>
                    <a:pt x="1351" y="361"/>
                  </a:lnTo>
                  <a:lnTo>
                    <a:pt x="1356" y="365"/>
                  </a:lnTo>
                  <a:lnTo>
                    <a:pt x="1359" y="366"/>
                  </a:lnTo>
                  <a:lnTo>
                    <a:pt x="1365" y="366"/>
                  </a:lnTo>
                  <a:lnTo>
                    <a:pt x="1370" y="368"/>
                  </a:lnTo>
                  <a:lnTo>
                    <a:pt x="1375" y="370"/>
                  </a:lnTo>
                  <a:lnTo>
                    <a:pt x="1379" y="373"/>
                  </a:lnTo>
                  <a:lnTo>
                    <a:pt x="1380" y="382"/>
                  </a:lnTo>
                  <a:lnTo>
                    <a:pt x="1384" y="398"/>
                  </a:lnTo>
                  <a:lnTo>
                    <a:pt x="1386" y="412"/>
                  </a:lnTo>
                  <a:lnTo>
                    <a:pt x="1389" y="422"/>
                  </a:lnTo>
                  <a:lnTo>
                    <a:pt x="1391" y="424"/>
                  </a:lnTo>
                  <a:lnTo>
                    <a:pt x="1394" y="427"/>
                  </a:lnTo>
                  <a:lnTo>
                    <a:pt x="1398" y="429"/>
                  </a:lnTo>
                  <a:lnTo>
                    <a:pt x="1401" y="433"/>
                  </a:lnTo>
                  <a:lnTo>
                    <a:pt x="1407" y="434"/>
                  </a:lnTo>
                  <a:lnTo>
                    <a:pt x="1408" y="438"/>
                  </a:lnTo>
                  <a:lnTo>
                    <a:pt x="1422" y="427"/>
                  </a:lnTo>
                  <a:lnTo>
                    <a:pt x="1433" y="414"/>
                  </a:lnTo>
                  <a:lnTo>
                    <a:pt x="1441" y="400"/>
                  </a:lnTo>
                  <a:lnTo>
                    <a:pt x="1455" y="389"/>
                  </a:lnTo>
                  <a:lnTo>
                    <a:pt x="1457" y="401"/>
                  </a:lnTo>
                  <a:lnTo>
                    <a:pt x="1462" y="408"/>
                  </a:lnTo>
                  <a:lnTo>
                    <a:pt x="1469" y="415"/>
                  </a:lnTo>
                  <a:lnTo>
                    <a:pt x="1476" y="422"/>
                  </a:lnTo>
                  <a:lnTo>
                    <a:pt x="1482" y="431"/>
                  </a:lnTo>
                  <a:lnTo>
                    <a:pt x="1482" y="434"/>
                  </a:lnTo>
                  <a:lnTo>
                    <a:pt x="1482" y="438"/>
                  </a:lnTo>
                  <a:lnTo>
                    <a:pt x="1480" y="440"/>
                  </a:lnTo>
                  <a:lnTo>
                    <a:pt x="1480" y="443"/>
                  </a:lnTo>
                  <a:lnTo>
                    <a:pt x="1478" y="447"/>
                  </a:lnTo>
                  <a:lnTo>
                    <a:pt x="1480" y="450"/>
                  </a:lnTo>
                  <a:lnTo>
                    <a:pt x="1482" y="454"/>
                  </a:lnTo>
                  <a:lnTo>
                    <a:pt x="1483" y="455"/>
                  </a:lnTo>
                  <a:lnTo>
                    <a:pt x="1487" y="455"/>
                  </a:lnTo>
                  <a:lnTo>
                    <a:pt x="1490" y="455"/>
                  </a:lnTo>
                  <a:lnTo>
                    <a:pt x="1492" y="455"/>
                  </a:lnTo>
                  <a:lnTo>
                    <a:pt x="1496" y="455"/>
                  </a:lnTo>
                  <a:lnTo>
                    <a:pt x="1497" y="457"/>
                  </a:lnTo>
                  <a:lnTo>
                    <a:pt x="1503" y="471"/>
                  </a:lnTo>
                  <a:lnTo>
                    <a:pt x="1503" y="482"/>
                  </a:lnTo>
                  <a:lnTo>
                    <a:pt x="1501" y="492"/>
                  </a:lnTo>
                  <a:lnTo>
                    <a:pt x="1504" y="501"/>
                  </a:lnTo>
                  <a:lnTo>
                    <a:pt x="1517" y="511"/>
                  </a:lnTo>
                  <a:lnTo>
                    <a:pt x="1506" y="532"/>
                  </a:lnTo>
                  <a:lnTo>
                    <a:pt x="1494" y="550"/>
                  </a:lnTo>
                  <a:lnTo>
                    <a:pt x="1497" y="550"/>
                  </a:lnTo>
                  <a:lnTo>
                    <a:pt x="1508" y="539"/>
                  </a:lnTo>
                  <a:lnTo>
                    <a:pt x="1518" y="530"/>
                  </a:lnTo>
                  <a:lnTo>
                    <a:pt x="1527" y="520"/>
                  </a:lnTo>
                  <a:lnTo>
                    <a:pt x="1539" y="523"/>
                  </a:lnTo>
                  <a:lnTo>
                    <a:pt x="1546" y="530"/>
                  </a:lnTo>
                  <a:lnTo>
                    <a:pt x="1553" y="539"/>
                  </a:lnTo>
                  <a:lnTo>
                    <a:pt x="1555" y="553"/>
                  </a:lnTo>
                  <a:lnTo>
                    <a:pt x="1571" y="553"/>
                  </a:lnTo>
                  <a:lnTo>
                    <a:pt x="1571" y="558"/>
                  </a:lnTo>
                  <a:lnTo>
                    <a:pt x="1572" y="562"/>
                  </a:lnTo>
                  <a:lnTo>
                    <a:pt x="1572" y="567"/>
                  </a:lnTo>
                  <a:lnTo>
                    <a:pt x="1574" y="572"/>
                  </a:lnTo>
                  <a:lnTo>
                    <a:pt x="1572" y="578"/>
                  </a:lnTo>
                  <a:lnTo>
                    <a:pt x="1572" y="581"/>
                  </a:lnTo>
                  <a:lnTo>
                    <a:pt x="1572" y="585"/>
                  </a:lnTo>
                  <a:lnTo>
                    <a:pt x="1574" y="586"/>
                  </a:lnTo>
                  <a:lnTo>
                    <a:pt x="1574" y="590"/>
                  </a:lnTo>
                  <a:lnTo>
                    <a:pt x="1574" y="592"/>
                  </a:lnTo>
                  <a:lnTo>
                    <a:pt x="1574" y="595"/>
                  </a:lnTo>
                  <a:lnTo>
                    <a:pt x="1555" y="609"/>
                  </a:lnTo>
                  <a:lnTo>
                    <a:pt x="1534" y="618"/>
                  </a:lnTo>
                  <a:lnTo>
                    <a:pt x="1510" y="623"/>
                  </a:lnTo>
                  <a:lnTo>
                    <a:pt x="1485" y="626"/>
                  </a:lnTo>
                  <a:lnTo>
                    <a:pt x="1461" y="630"/>
                  </a:lnTo>
                  <a:lnTo>
                    <a:pt x="1436" y="633"/>
                  </a:lnTo>
                  <a:lnTo>
                    <a:pt x="1415" y="640"/>
                  </a:lnTo>
                  <a:lnTo>
                    <a:pt x="1396" y="649"/>
                  </a:lnTo>
                  <a:lnTo>
                    <a:pt x="1382" y="665"/>
                  </a:lnTo>
                  <a:lnTo>
                    <a:pt x="1386" y="665"/>
                  </a:lnTo>
                  <a:lnTo>
                    <a:pt x="1403" y="653"/>
                  </a:lnTo>
                  <a:lnTo>
                    <a:pt x="1424" y="644"/>
                  </a:lnTo>
                  <a:lnTo>
                    <a:pt x="1447" y="639"/>
                  </a:lnTo>
                  <a:lnTo>
                    <a:pt x="1448" y="642"/>
                  </a:lnTo>
                  <a:lnTo>
                    <a:pt x="1450" y="646"/>
                  </a:lnTo>
                  <a:lnTo>
                    <a:pt x="1452" y="647"/>
                  </a:lnTo>
                  <a:lnTo>
                    <a:pt x="1455" y="649"/>
                  </a:lnTo>
                  <a:lnTo>
                    <a:pt x="1459" y="651"/>
                  </a:lnTo>
                  <a:lnTo>
                    <a:pt x="1462" y="654"/>
                  </a:lnTo>
                  <a:lnTo>
                    <a:pt x="1457" y="663"/>
                  </a:lnTo>
                  <a:lnTo>
                    <a:pt x="1454" y="670"/>
                  </a:lnTo>
                  <a:lnTo>
                    <a:pt x="1452" y="677"/>
                  </a:lnTo>
                  <a:lnTo>
                    <a:pt x="1450" y="688"/>
                  </a:lnTo>
                  <a:lnTo>
                    <a:pt x="1464" y="695"/>
                  </a:lnTo>
                  <a:lnTo>
                    <a:pt x="1473" y="705"/>
                  </a:lnTo>
                  <a:lnTo>
                    <a:pt x="1480" y="715"/>
                  </a:lnTo>
                  <a:lnTo>
                    <a:pt x="1489" y="726"/>
                  </a:lnTo>
                  <a:lnTo>
                    <a:pt x="1489" y="729"/>
                  </a:lnTo>
                  <a:lnTo>
                    <a:pt x="1489" y="731"/>
                  </a:lnTo>
                  <a:lnTo>
                    <a:pt x="1487" y="731"/>
                  </a:lnTo>
                  <a:lnTo>
                    <a:pt x="1487" y="733"/>
                  </a:lnTo>
                  <a:lnTo>
                    <a:pt x="1485" y="735"/>
                  </a:lnTo>
                  <a:lnTo>
                    <a:pt x="1475" y="747"/>
                  </a:lnTo>
                  <a:lnTo>
                    <a:pt x="1461" y="757"/>
                  </a:lnTo>
                  <a:lnTo>
                    <a:pt x="1443" y="764"/>
                  </a:lnTo>
                  <a:lnTo>
                    <a:pt x="1443" y="749"/>
                  </a:lnTo>
                  <a:lnTo>
                    <a:pt x="1452" y="743"/>
                  </a:lnTo>
                  <a:lnTo>
                    <a:pt x="1459" y="738"/>
                  </a:lnTo>
                  <a:lnTo>
                    <a:pt x="1466" y="729"/>
                  </a:lnTo>
                  <a:lnTo>
                    <a:pt x="1459" y="726"/>
                  </a:lnTo>
                  <a:lnTo>
                    <a:pt x="1459" y="722"/>
                  </a:lnTo>
                  <a:lnTo>
                    <a:pt x="1457" y="722"/>
                  </a:lnTo>
                  <a:lnTo>
                    <a:pt x="1455" y="722"/>
                  </a:lnTo>
                  <a:lnTo>
                    <a:pt x="1455" y="722"/>
                  </a:lnTo>
                  <a:lnTo>
                    <a:pt x="1455" y="724"/>
                  </a:lnTo>
                  <a:lnTo>
                    <a:pt x="1455" y="726"/>
                  </a:lnTo>
                  <a:lnTo>
                    <a:pt x="1455" y="726"/>
                  </a:lnTo>
                  <a:lnTo>
                    <a:pt x="1443" y="735"/>
                  </a:lnTo>
                  <a:lnTo>
                    <a:pt x="1427" y="742"/>
                  </a:lnTo>
                  <a:lnTo>
                    <a:pt x="1414" y="747"/>
                  </a:lnTo>
                  <a:lnTo>
                    <a:pt x="1400" y="754"/>
                  </a:lnTo>
                  <a:lnTo>
                    <a:pt x="1387" y="763"/>
                  </a:lnTo>
                  <a:lnTo>
                    <a:pt x="1379" y="775"/>
                  </a:lnTo>
                  <a:lnTo>
                    <a:pt x="1373" y="792"/>
                  </a:lnTo>
                  <a:lnTo>
                    <a:pt x="1379" y="794"/>
                  </a:lnTo>
                  <a:lnTo>
                    <a:pt x="1386" y="796"/>
                  </a:lnTo>
                  <a:lnTo>
                    <a:pt x="1389" y="799"/>
                  </a:lnTo>
                  <a:lnTo>
                    <a:pt x="1382" y="799"/>
                  </a:lnTo>
                  <a:lnTo>
                    <a:pt x="1372" y="808"/>
                  </a:lnTo>
                  <a:lnTo>
                    <a:pt x="1358" y="811"/>
                  </a:lnTo>
                  <a:lnTo>
                    <a:pt x="1345" y="813"/>
                  </a:lnTo>
                  <a:lnTo>
                    <a:pt x="1331" y="815"/>
                  </a:lnTo>
                  <a:lnTo>
                    <a:pt x="1321" y="843"/>
                  </a:lnTo>
                  <a:lnTo>
                    <a:pt x="1309" y="873"/>
                  </a:lnTo>
                  <a:lnTo>
                    <a:pt x="1305" y="869"/>
                  </a:lnTo>
                  <a:lnTo>
                    <a:pt x="1304" y="867"/>
                  </a:lnTo>
                  <a:lnTo>
                    <a:pt x="1300" y="866"/>
                  </a:lnTo>
                  <a:lnTo>
                    <a:pt x="1298" y="864"/>
                  </a:lnTo>
                  <a:lnTo>
                    <a:pt x="1293" y="860"/>
                  </a:lnTo>
                  <a:lnTo>
                    <a:pt x="1293" y="869"/>
                  </a:lnTo>
                  <a:lnTo>
                    <a:pt x="1295" y="873"/>
                  </a:lnTo>
                  <a:lnTo>
                    <a:pt x="1298" y="883"/>
                  </a:lnTo>
                  <a:lnTo>
                    <a:pt x="1302" y="895"/>
                  </a:lnTo>
                  <a:lnTo>
                    <a:pt x="1305" y="906"/>
                  </a:lnTo>
                  <a:lnTo>
                    <a:pt x="1305" y="911"/>
                  </a:lnTo>
                  <a:lnTo>
                    <a:pt x="1291" y="920"/>
                  </a:lnTo>
                  <a:lnTo>
                    <a:pt x="1276" y="928"/>
                  </a:lnTo>
                  <a:lnTo>
                    <a:pt x="1260" y="939"/>
                  </a:lnTo>
                  <a:lnTo>
                    <a:pt x="1244" y="949"/>
                  </a:lnTo>
                  <a:lnTo>
                    <a:pt x="1234" y="963"/>
                  </a:lnTo>
                  <a:lnTo>
                    <a:pt x="1229" y="981"/>
                  </a:lnTo>
                  <a:lnTo>
                    <a:pt x="1223" y="995"/>
                  </a:lnTo>
                  <a:lnTo>
                    <a:pt x="1225" y="1012"/>
                  </a:lnTo>
                  <a:lnTo>
                    <a:pt x="1230" y="1031"/>
                  </a:lnTo>
                  <a:lnTo>
                    <a:pt x="1237" y="1051"/>
                  </a:lnTo>
                  <a:lnTo>
                    <a:pt x="1244" y="1070"/>
                  </a:lnTo>
                  <a:lnTo>
                    <a:pt x="1248" y="1087"/>
                  </a:lnTo>
                  <a:lnTo>
                    <a:pt x="1244" y="1087"/>
                  </a:lnTo>
                  <a:lnTo>
                    <a:pt x="1244" y="1091"/>
                  </a:lnTo>
                  <a:lnTo>
                    <a:pt x="1232" y="1087"/>
                  </a:lnTo>
                  <a:lnTo>
                    <a:pt x="1227" y="1072"/>
                  </a:lnTo>
                  <a:lnTo>
                    <a:pt x="1218" y="1052"/>
                  </a:lnTo>
                  <a:lnTo>
                    <a:pt x="1208" y="1031"/>
                  </a:lnTo>
                  <a:lnTo>
                    <a:pt x="1197" y="1016"/>
                  </a:lnTo>
                  <a:lnTo>
                    <a:pt x="1187" y="1007"/>
                  </a:lnTo>
                  <a:lnTo>
                    <a:pt x="1174" y="1005"/>
                  </a:lnTo>
                  <a:lnTo>
                    <a:pt x="1159" y="998"/>
                  </a:lnTo>
                  <a:lnTo>
                    <a:pt x="1141" y="991"/>
                  </a:lnTo>
                  <a:lnTo>
                    <a:pt x="1120" y="988"/>
                  </a:lnTo>
                  <a:lnTo>
                    <a:pt x="1120" y="991"/>
                  </a:lnTo>
                  <a:lnTo>
                    <a:pt x="1117" y="991"/>
                  </a:lnTo>
                  <a:lnTo>
                    <a:pt x="1119" y="997"/>
                  </a:lnTo>
                  <a:lnTo>
                    <a:pt x="1122" y="1002"/>
                  </a:lnTo>
                  <a:lnTo>
                    <a:pt x="1124" y="1005"/>
                  </a:lnTo>
                  <a:lnTo>
                    <a:pt x="1126" y="1009"/>
                  </a:lnTo>
                  <a:lnTo>
                    <a:pt x="1129" y="1014"/>
                  </a:lnTo>
                  <a:lnTo>
                    <a:pt x="1113" y="1014"/>
                  </a:lnTo>
                  <a:lnTo>
                    <a:pt x="1101" y="1009"/>
                  </a:lnTo>
                  <a:lnTo>
                    <a:pt x="1085" y="1005"/>
                  </a:lnTo>
                  <a:lnTo>
                    <a:pt x="1070" y="1005"/>
                  </a:lnTo>
                  <a:lnTo>
                    <a:pt x="1054" y="1007"/>
                  </a:lnTo>
                  <a:lnTo>
                    <a:pt x="1043" y="1010"/>
                  </a:lnTo>
                  <a:lnTo>
                    <a:pt x="1031" y="1016"/>
                  </a:lnTo>
                  <a:lnTo>
                    <a:pt x="1021" y="1023"/>
                  </a:lnTo>
                  <a:lnTo>
                    <a:pt x="1014" y="1033"/>
                  </a:lnTo>
                  <a:lnTo>
                    <a:pt x="1010" y="1042"/>
                  </a:lnTo>
                  <a:lnTo>
                    <a:pt x="1012" y="1049"/>
                  </a:lnTo>
                  <a:lnTo>
                    <a:pt x="1012" y="1058"/>
                  </a:lnTo>
                  <a:lnTo>
                    <a:pt x="1009" y="1068"/>
                  </a:lnTo>
                  <a:lnTo>
                    <a:pt x="1002" y="1091"/>
                  </a:lnTo>
                  <a:lnTo>
                    <a:pt x="1002" y="1108"/>
                  </a:lnTo>
                  <a:lnTo>
                    <a:pt x="1003" y="1126"/>
                  </a:lnTo>
                  <a:lnTo>
                    <a:pt x="1010" y="1143"/>
                  </a:lnTo>
                  <a:lnTo>
                    <a:pt x="1021" y="1164"/>
                  </a:lnTo>
                  <a:lnTo>
                    <a:pt x="1033" y="1166"/>
                  </a:lnTo>
                  <a:lnTo>
                    <a:pt x="1040" y="1168"/>
                  </a:lnTo>
                  <a:lnTo>
                    <a:pt x="1043" y="1171"/>
                  </a:lnTo>
                  <a:lnTo>
                    <a:pt x="1047" y="1173"/>
                  </a:lnTo>
                  <a:lnTo>
                    <a:pt x="1052" y="1175"/>
                  </a:lnTo>
                  <a:lnTo>
                    <a:pt x="1061" y="1171"/>
                  </a:lnTo>
                  <a:lnTo>
                    <a:pt x="1075" y="1164"/>
                  </a:lnTo>
                  <a:lnTo>
                    <a:pt x="1078" y="1162"/>
                  </a:lnTo>
                  <a:lnTo>
                    <a:pt x="1080" y="1162"/>
                  </a:lnTo>
                  <a:lnTo>
                    <a:pt x="1084" y="1162"/>
                  </a:lnTo>
                  <a:lnTo>
                    <a:pt x="1084" y="1162"/>
                  </a:lnTo>
                  <a:lnTo>
                    <a:pt x="1085" y="1162"/>
                  </a:lnTo>
                  <a:lnTo>
                    <a:pt x="1087" y="1162"/>
                  </a:lnTo>
                  <a:lnTo>
                    <a:pt x="1087" y="1161"/>
                  </a:lnTo>
                  <a:lnTo>
                    <a:pt x="1091" y="1157"/>
                  </a:lnTo>
                  <a:lnTo>
                    <a:pt x="1092" y="1152"/>
                  </a:lnTo>
                  <a:lnTo>
                    <a:pt x="1094" y="1147"/>
                  </a:lnTo>
                  <a:lnTo>
                    <a:pt x="1096" y="1141"/>
                  </a:lnTo>
                  <a:lnTo>
                    <a:pt x="1098" y="1138"/>
                  </a:lnTo>
                  <a:lnTo>
                    <a:pt x="1106" y="1129"/>
                  </a:lnTo>
                  <a:lnTo>
                    <a:pt x="1117" y="1124"/>
                  </a:lnTo>
                  <a:lnTo>
                    <a:pt x="1133" y="1122"/>
                  </a:lnTo>
                  <a:lnTo>
                    <a:pt x="1134" y="1126"/>
                  </a:lnTo>
                  <a:lnTo>
                    <a:pt x="1136" y="1127"/>
                  </a:lnTo>
                  <a:lnTo>
                    <a:pt x="1136" y="1129"/>
                  </a:lnTo>
                  <a:lnTo>
                    <a:pt x="1138" y="1129"/>
                  </a:lnTo>
                  <a:lnTo>
                    <a:pt x="1138" y="1127"/>
                  </a:lnTo>
                  <a:lnTo>
                    <a:pt x="1139" y="1127"/>
                  </a:lnTo>
                  <a:lnTo>
                    <a:pt x="1143" y="1127"/>
                  </a:lnTo>
                  <a:lnTo>
                    <a:pt x="1148" y="1126"/>
                  </a:lnTo>
                  <a:lnTo>
                    <a:pt x="1148" y="1141"/>
                  </a:lnTo>
                  <a:lnTo>
                    <a:pt x="1141" y="1148"/>
                  </a:lnTo>
                  <a:lnTo>
                    <a:pt x="1136" y="1161"/>
                  </a:lnTo>
                  <a:lnTo>
                    <a:pt x="1131" y="1178"/>
                  </a:lnTo>
                  <a:lnTo>
                    <a:pt x="1126" y="1194"/>
                  </a:lnTo>
                  <a:lnTo>
                    <a:pt x="1120" y="1206"/>
                  </a:lnTo>
                  <a:lnTo>
                    <a:pt x="1138" y="1206"/>
                  </a:lnTo>
                  <a:lnTo>
                    <a:pt x="1153" y="1204"/>
                  </a:lnTo>
                  <a:lnTo>
                    <a:pt x="1167" y="1204"/>
                  </a:lnTo>
                  <a:lnTo>
                    <a:pt x="1180" y="1206"/>
                  </a:lnTo>
                  <a:lnTo>
                    <a:pt x="1188" y="1211"/>
                  </a:lnTo>
                  <a:lnTo>
                    <a:pt x="1195" y="1222"/>
                  </a:lnTo>
                  <a:lnTo>
                    <a:pt x="1197" y="1237"/>
                  </a:lnTo>
                  <a:lnTo>
                    <a:pt x="1194" y="1248"/>
                  </a:lnTo>
                  <a:lnTo>
                    <a:pt x="1190" y="1262"/>
                  </a:lnTo>
                  <a:lnTo>
                    <a:pt x="1190" y="1276"/>
                  </a:lnTo>
                  <a:lnTo>
                    <a:pt x="1199" y="1285"/>
                  </a:lnTo>
                  <a:lnTo>
                    <a:pt x="1204" y="1291"/>
                  </a:lnTo>
                  <a:lnTo>
                    <a:pt x="1211" y="1298"/>
                  </a:lnTo>
                  <a:lnTo>
                    <a:pt x="1222" y="1304"/>
                  </a:lnTo>
                  <a:lnTo>
                    <a:pt x="1235" y="1307"/>
                  </a:lnTo>
                  <a:lnTo>
                    <a:pt x="1242" y="1298"/>
                  </a:lnTo>
                  <a:lnTo>
                    <a:pt x="1251" y="1295"/>
                  </a:lnTo>
                  <a:lnTo>
                    <a:pt x="1267" y="1295"/>
                  </a:lnTo>
                  <a:lnTo>
                    <a:pt x="1269" y="1298"/>
                  </a:lnTo>
                  <a:lnTo>
                    <a:pt x="1272" y="1302"/>
                  </a:lnTo>
                  <a:lnTo>
                    <a:pt x="1274" y="1304"/>
                  </a:lnTo>
                  <a:lnTo>
                    <a:pt x="1276" y="1304"/>
                  </a:lnTo>
                  <a:lnTo>
                    <a:pt x="1281" y="1305"/>
                  </a:lnTo>
                  <a:lnTo>
                    <a:pt x="1286" y="1307"/>
                  </a:lnTo>
                  <a:lnTo>
                    <a:pt x="1293" y="1293"/>
                  </a:lnTo>
                  <a:lnTo>
                    <a:pt x="1302" y="1283"/>
                  </a:lnTo>
                  <a:lnTo>
                    <a:pt x="1312" y="1274"/>
                  </a:lnTo>
                  <a:lnTo>
                    <a:pt x="1325" y="1267"/>
                  </a:lnTo>
                  <a:lnTo>
                    <a:pt x="1344" y="1264"/>
                  </a:lnTo>
                  <a:lnTo>
                    <a:pt x="1347" y="1262"/>
                  </a:lnTo>
                  <a:lnTo>
                    <a:pt x="1349" y="1262"/>
                  </a:lnTo>
                  <a:lnTo>
                    <a:pt x="1352" y="1262"/>
                  </a:lnTo>
                  <a:lnTo>
                    <a:pt x="1354" y="1262"/>
                  </a:lnTo>
                  <a:lnTo>
                    <a:pt x="1358" y="1264"/>
                  </a:lnTo>
                  <a:lnTo>
                    <a:pt x="1363" y="1264"/>
                  </a:lnTo>
                  <a:lnTo>
                    <a:pt x="1361" y="1267"/>
                  </a:lnTo>
                  <a:lnTo>
                    <a:pt x="1361" y="1271"/>
                  </a:lnTo>
                  <a:lnTo>
                    <a:pt x="1359" y="1271"/>
                  </a:lnTo>
                  <a:lnTo>
                    <a:pt x="1359" y="1272"/>
                  </a:lnTo>
                  <a:lnTo>
                    <a:pt x="1361" y="1272"/>
                  </a:lnTo>
                  <a:lnTo>
                    <a:pt x="1363" y="1274"/>
                  </a:lnTo>
                  <a:lnTo>
                    <a:pt x="1366" y="1276"/>
                  </a:lnTo>
                  <a:lnTo>
                    <a:pt x="1366" y="1272"/>
                  </a:lnTo>
                  <a:lnTo>
                    <a:pt x="1370" y="1269"/>
                  </a:lnTo>
                  <a:lnTo>
                    <a:pt x="1372" y="1267"/>
                  </a:lnTo>
                  <a:lnTo>
                    <a:pt x="1373" y="1265"/>
                  </a:lnTo>
                  <a:lnTo>
                    <a:pt x="1375" y="1264"/>
                  </a:lnTo>
                  <a:lnTo>
                    <a:pt x="1379" y="1262"/>
                  </a:lnTo>
                  <a:lnTo>
                    <a:pt x="1382" y="1260"/>
                  </a:lnTo>
                  <a:lnTo>
                    <a:pt x="1398" y="1274"/>
                  </a:lnTo>
                  <a:lnTo>
                    <a:pt x="1419" y="1281"/>
                  </a:lnTo>
                  <a:lnTo>
                    <a:pt x="1440" y="1283"/>
                  </a:lnTo>
                  <a:lnTo>
                    <a:pt x="1464" y="1281"/>
                  </a:lnTo>
                  <a:lnTo>
                    <a:pt x="1489" y="1279"/>
                  </a:lnTo>
                  <a:lnTo>
                    <a:pt x="1489" y="1283"/>
                  </a:lnTo>
                  <a:lnTo>
                    <a:pt x="1489" y="1285"/>
                  </a:lnTo>
                  <a:lnTo>
                    <a:pt x="1487" y="1286"/>
                  </a:lnTo>
                  <a:lnTo>
                    <a:pt x="1487" y="1286"/>
                  </a:lnTo>
                  <a:lnTo>
                    <a:pt x="1487" y="1288"/>
                  </a:lnTo>
                  <a:lnTo>
                    <a:pt x="1485" y="1291"/>
                  </a:lnTo>
                  <a:lnTo>
                    <a:pt x="1497" y="1295"/>
                  </a:lnTo>
                  <a:lnTo>
                    <a:pt x="1504" y="1300"/>
                  </a:lnTo>
                  <a:lnTo>
                    <a:pt x="1511" y="1305"/>
                  </a:lnTo>
                  <a:lnTo>
                    <a:pt x="1523" y="1311"/>
                  </a:lnTo>
                  <a:lnTo>
                    <a:pt x="1523" y="1321"/>
                  </a:lnTo>
                  <a:lnTo>
                    <a:pt x="1536" y="1325"/>
                  </a:lnTo>
                  <a:lnTo>
                    <a:pt x="1544" y="1326"/>
                  </a:lnTo>
                  <a:lnTo>
                    <a:pt x="1551" y="1333"/>
                  </a:lnTo>
                  <a:lnTo>
                    <a:pt x="1555" y="1344"/>
                  </a:lnTo>
                  <a:lnTo>
                    <a:pt x="1576" y="1346"/>
                  </a:lnTo>
                  <a:lnTo>
                    <a:pt x="1593" y="1347"/>
                  </a:lnTo>
                  <a:lnTo>
                    <a:pt x="1616" y="1349"/>
                  </a:lnTo>
                  <a:lnTo>
                    <a:pt x="1632" y="1370"/>
                  </a:lnTo>
                  <a:lnTo>
                    <a:pt x="1651" y="1389"/>
                  </a:lnTo>
                  <a:lnTo>
                    <a:pt x="1672" y="1405"/>
                  </a:lnTo>
                  <a:lnTo>
                    <a:pt x="1696" y="1417"/>
                  </a:lnTo>
                  <a:lnTo>
                    <a:pt x="1695" y="1424"/>
                  </a:lnTo>
                  <a:lnTo>
                    <a:pt x="1691" y="1428"/>
                  </a:lnTo>
                  <a:lnTo>
                    <a:pt x="1688" y="1433"/>
                  </a:lnTo>
                  <a:lnTo>
                    <a:pt x="1684" y="1436"/>
                  </a:lnTo>
                  <a:lnTo>
                    <a:pt x="1681" y="1442"/>
                  </a:lnTo>
                  <a:lnTo>
                    <a:pt x="1703" y="1442"/>
                  </a:lnTo>
                  <a:lnTo>
                    <a:pt x="1724" y="1449"/>
                  </a:lnTo>
                  <a:lnTo>
                    <a:pt x="1728" y="1461"/>
                  </a:lnTo>
                  <a:lnTo>
                    <a:pt x="1733" y="1459"/>
                  </a:lnTo>
                  <a:lnTo>
                    <a:pt x="1736" y="1457"/>
                  </a:lnTo>
                  <a:lnTo>
                    <a:pt x="1742" y="1459"/>
                  </a:lnTo>
                  <a:lnTo>
                    <a:pt x="1743" y="1459"/>
                  </a:lnTo>
                  <a:lnTo>
                    <a:pt x="1747" y="1461"/>
                  </a:lnTo>
                  <a:lnTo>
                    <a:pt x="1750" y="1463"/>
                  </a:lnTo>
                  <a:lnTo>
                    <a:pt x="1754" y="1464"/>
                  </a:lnTo>
                  <a:lnTo>
                    <a:pt x="1808" y="1468"/>
                  </a:lnTo>
                  <a:lnTo>
                    <a:pt x="1813" y="1473"/>
                  </a:lnTo>
                  <a:lnTo>
                    <a:pt x="1817" y="1483"/>
                  </a:lnTo>
                  <a:lnTo>
                    <a:pt x="1818" y="1492"/>
                  </a:lnTo>
                  <a:lnTo>
                    <a:pt x="1824" y="1499"/>
                  </a:lnTo>
                  <a:lnTo>
                    <a:pt x="1832" y="1501"/>
                  </a:lnTo>
                  <a:lnTo>
                    <a:pt x="1841" y="1501"/>
                  </a:lnTo>
                  <a:lnTo>
                    <a:pt x="1848" y="1499"/>
                  </a:lnTo>
                  <a:lnTo>
                    <a:pt x="1853" y="1506"/>
                  </a:lnTo>
                  <a:lnTo>
                    <a:pt x="1859" y="1511"/>
                  </a:lnTo>
                  <a:lnTo>
                    <a:pt x="1862" y="1517"/>
                  </a:lnTo>
                  <a:lnTo>
                    <a:pt x="1864" y="1524"/>
                  </a:lnTo>
                  <a:lnTo>
                    <a:pt x="1866" y="1532"/>
                  </a:lnTo>
                  <a:lnTo>
                    <a:pt x="1853" y="1548"/>
                  </a:lnTo>
                  <a:lnTo>
                    <a:pt x="1839" y="1567"/>
                  </a:lnTo>
                  <a:lnTo>
                    <a:pt x="1825" y="1588"/>
                  </a:lnTo>
                  <a:lnTo>
                    <a:pt x="1813" y="1609"/>
                  </a:lnTo>
                  <a:lnTo>
                    <a:pt x="1805" y="1625"/>
                  </a:lnTo>
                  <a:lnTo>
                    <a:pt x="1805" y="1635"/>
                  </a:lnTo>
                  <a:lnTo>
                    <a:pt x="1806" y="1649"/>
                  </a:lnTo>
                  <a:lnTo>
                    <a:pt x="1810" y="1665"/>
                  </a:lnTo>
                  <a:lnTo>
                    <a:pt x="1808" y="1679"/>
                  </a:lnTo>
                  <a:lnTo>
                    <a:pt x="1805" y="1688"/>
                  </a:lnTo>
                  <a:lnTo>
                    <a:pt x="1798" y="1702"/>
                  </a:lnTo>
                  <a:lnTo>
                    <a:pt x="1789" y="1717"/>
                  </a:lnTo>
                  <a:lnTo>
                    <a:pt x="1780" y="1733"/>
                  </a:lnTo>
                  <a:lnTo>
                    <a:pt x="1771" y="1745"/>
                  </a:lnTo>
                  <a:lnTo>
                    <a:pt x="1766" y="1752"/>
                  </a:lnTo>
                  <a:lnTo>
                    <a:pt x="1756" y="1756"/>
                  </a:lnTo>
                  <a:lnTo>
                    <a:pt x="1740" y="1758"/>
                  </a:lnTo>
                  <a:lnTo>
                    <a:pt x="1724" y="1759"/>
                  </a:lnTo>
                  <a:lnTo>
                    <a:pt x="1709" y="1763"/>
                  </a:lnTo>
                  <a:lnTo>
                    <a:pt x="1695" y="1768"/>
                  </a:lnTo>
                  <a:lnTo>
                    <a:pt x="1686" y="1778"/>
                  </a:lnTo>
                  <a:lnTo>
                    <a:pt x="1682" y="1784"/>
                  </a:lnTo>
                  <a:lnTo>
                    <a:pt x="1682" y="1787"/>
                  </a:lnTo>
                  <a:lnTo>
                    <a:pt x="1682" y="1791"/>
                  </a:lnTo>
                  <a:lnTo>
                    <a:pt x="1684" y="1796"/>
                  </a:lnTo>
                  <a:lnTo>
                    <a:pt x="1686" y="1801"/>
                  </a:lnTo>
                  <a:lnTo>
                    <a:pt x="1674" y="1801"/>
                  </a:lnTo>
                  <a:lnTo>
                    <a:pt x="1672" y="1824"/>
                  </a:lnTo>
                  <a:lnTo>
                    <a:pt x="1668" y="1843"/>
                  </a:lnTo>
                  <a:lnTo>
                    <a:pt x="1661" y="1859"/>
                  </a:lnTo>
                  <a:lnTo>
                    <a:pt x="1654" y="1874"/>
                  </a:lnTo>
                  <a:lnTo>
                    <a:pt x="1647" y="1894"/>
                  </a:lnTo>
                  <a:lnTo>
                    <a:pt x="1642" y="1894"/>
                  </a:lnTo>
                  <a:lnTo>
                    <a:pt x="1642" y="1887"/>
                  </a:lnTo>
                  <a:lnTo>
                    <a:pt x="1642" y="1883"/>
                  </a:lnTo>
                  <a:lnTo>
                    <a:pt x="1640" y="1878"/>
                  </a:lnTo>
                  <a:lnTo>
                    <a:pt x="1639" y="1874"/>
                  </a:lnTo>
                  <a:lnTo>
                    <a:pt x="1637" y="1876"/>
                  </a:lnTo>
                  <a:lnTo>
                    <a:pt x="1637" y="1876"/>
                  </a:lnTo>
                  <a:lnTo>
                    <a:pt x="1635" y="1876"/>
                  </a:lnTo>
                  <a:lnTo>
                    <a:pt x="1633" y="1878"/>
                  </a:lnTo>
                  <a:lnTo>
                    <a:pt x="1632" y="1878"/>
                  </a:lnTo>
                  <a:lnTo>
                    <a:pt x="1623" y="1899"/>
                  </a:lnTo>
                  <a:lnTo>
                    <a:pt x="1613" y="1913"/>
                  </a:lnTo>
                  <a:lnTo>
                    <a:pt x="1602" y="1925"/>
                  </a:lnTo>
                  <a:lnTo>
                    <a:pt x="1590" y="1939"/>
                  </a:lnTo>
                  <a:lnTo>
                    <a:pt x="1565" y="1934"/>
                  </a:lnTo>
                  <a:lnTo>
                    <a:pt x="1543" y="1929"/>
                  </a:lnTo>
                  <a:lnTo>
                    <a:pt x="1543" y="1936"/>
                  </a:lnTo>
                  <a:lnTo>
                    <a:pt x="1555" y="1943"/>
                  </a:lnTo>
                  <a:lnTo>
                    <a:pt x="1560" y="1953"/>
                  </a:lnTo>
                  <a:lnTo>
                    <a:pt x="1562" y="1963"/>
                  </a:lnTo>
                  <a:lnTo>
                    <a:pt x="1560" y="1976"/>
                  </a:lnTo>
                  <a:lnTo>
                    <a:pt x="1558" y="1990"/>
                  </a:lnTo>
                  <a:lnTo>
                    <a:pt x="1527" y="1991"/>
                  </a:lnTo>
                  <a:lnTo>
                    <a:pt x="1501" y="1998"/>
                  </a:lnTo>
                  <a:lnTo>
                    <a:pt x="1499" y="2002"/>
                  </a:lnTo>
                  <a:lnTo>
                    <a:pt x="1497" y="2007"/>
                  </a:lnTo>
                  <a:lnTo>
                    <a:pt x="1497" y="2014"/>
                  </a:lnTo>
                  <a:lnTo>
                    <a:pt x="1497" y="2021"/>
                  </a:lnTo>
                  <a:lnTo>
                    <a:pt x="1496" y="2025"/>
                  </a:lnTo>
                  <a:lnTo>
                    <a:pt x="1496" y="2026"/>
                  </a:lnTo>
                  <a:lnTo>
                    <a:pt x="1496" y="2030"/>
                  </a:lnTo>
                  <a:lnTo>
                    <a:pt x="1496" y="2033"/>
                  </a:lnTo>
                  <a:lnTo>
                    <a:pt x="1497" y="2040"/>
                  </a:lnTo>
                  <a:lnTo>
                    <a:pt x="1489" y="2040"/>
                  </a:lnTo>
                  <a:lnTo>
                    <a:pt x="1478" y="2042"/>
                  </a:lnTo>
                  <a:lnTo>
                    <a:pt x="1464" y="2042"/>
                  </a:lnTo>
                  <a:lnTo>
                    <a:pt x="1450" y="2044"/>
                  </a:lnTo>
                  <a:lnTo>
                    <a:pt x="1450" y="2051"/>
                  </a:lnTo>
                  <a:lnTo>
                    <a:pt x="1457" y="2054"/>
                  </a:lnTo>
                  <a:lnTo>
                    <a:pt x="1462" y="2058"/>
                  </a:lnTo>
                  <a:lnTo>
                    <a:pt x="1466" y="2059"/>
                  </a:lnTo>
                  <a:lnTo>
                    <a:pt x="1469" y="2061"/>
                  </a:lnTo>
                  <a:lnTo>
                    <a:pt x="1473" y="2065"/>
                  </a:lnTo>
                  <a:lnTo>
                    <a:pt x="1475" y="2068"/>
                  </a:lnTo>
                  <a:lnTo>
                    <a:pt x="1478" y="2073"/>
                  </a:lnTo>
                  <a:lnTo>
                    <a:pt x="1471" y="2075"/>
                  </a:lnTo>
                  <a:lnTo>
                    <a:pt x="1466" y="2077"/>
                  </a:lnTo>
                  <a:lnTo>
                    <a:pt x="1461" y="2079"/>
                  </a:lnTo>
                  <a:lnTo>
                    <a:pt x="1457" y="2080"/>
                  </a:lnTo>
                  <a:lnTo>
                    <a:pt x="1455" y="2086"/>
                  </a:lnTo>
                  <a:lnTo>
                    <a:pt x="1450" y="2096"/>
                  </a:lnTo>
                  <a:lnTo>
                    <a:pt x="1447" y="2107"/>
                  </a:lnTo>
                  <a:lnTo>
                    <a:pt x="1443" y="2117"/>
                  </a:lnTo>
                  <a:lnTo>
                    <a:pt x="1440" y="2119"/>
                  </a:lnTo>
                  <a:lnTo>
                    <a:pt x="1438" y="2119"/>
                  </a:lnTo>
                  <a:lnTo>
                    <a:pt x="1433" y="2121"/>
                  </a:lnTo>
                  <a:lnTo>
                    <a:pt x="1427" y="2121"/>
                  </a:lnTo>
                  <a:lnTo>
                    <a:pt x="1427" y="2126"/>
                  </a:lnTo>
                  <a:lnTo>
                    <a:pt x="1427" y="2129"/>
                  </a:lnTo>
                  <a:lnTo>
                    <a:pt x="1427" y="2131"/>
                  </a:lnTo>
                  <a:lnTo>
                    <a:pt x="1426" y="2133"/>
                  </a:lnTo>
                  <a:lnTo>
                    <a:pt x="1427" y="2135"/>
                  </a:lnTo>
                  <a:lnTo>
                    <a:pt x="1427" y="2136"/>
                  </a:lnTo>
                  <a:lnTo>
                    <a:pt x="1431" y="2143"/>
                  </a:lnTo>
                  <a:lnTo>
                    <a:pt x="1434" y="2149"/>
                  </a:lnTo>
                  <a:lnTo>
                    <a:pt x="1440" y="2152"/>
                  </a:lnTo>
                  <a:lnTo>
                    <a:pt x="1445" y="2155"/>
                  </a:lnTo>
                  <a:lnTo>
                    <a:pt x="1450" y="2159"/>
                  </a:lnTo>
                  <a:lnTo>
                    <a:pt x="1447" y="2171"/>
                  </a:lnTo>
                  <a:lnTo>
                    <a:pt x="1433" y="2178"/>
                  </a:lnTo>
                  <a:lnTo>
                    <a:pt x="1419" y="2192"/>
                  </a:lnTo>
                  <a:lnTo>
                    <a:pt x="1407" y="2210"/>
                  </a:lnTo>
                  <a:lnTo>
                    <a:pt x="1398" y="2227"/>
                  </a:lnTo>
                  <a:lnTo>
                    <a:pt x="1393" y="2243"/>
                  </a:lnTo>
                  <a:lnTo>
                    <a:pt x="1398" y="2248"/>
                  </a:lnTo>
                  <a:lnTo>
                    <a:pt x="1403" y="2253"/>
                  </a:lnTo>
                  <a:lnTo>
                    <a:pt x="1407" y="2258"/>
                  </a:lnTo>
                  <a:lnTo>
                    <a:pt x="1408" y="2267"/>
                  </a:lnTo>
                  <a:lnTo>
                    <a:pt x="1400" y="2269"/>
                  </a:lnTo>
                  <a:lnTo>
                    <a:pt x="1387" y="2276"/>
                  </a:lnTo>
                  <a:lnTo>
                    <a:pt x="1375" y="2286"/>
                  </a:lnTo>
                  <a:lnTo>
                    <a:pt x="1366" y="2297"/>
                  </a:lnTo>
                  <a:lnTo>
                    <a:pt x="1365" y="2300"/>
                  </a:lnTo>
                  <a:lnTo>
                    <a:pt x="1363" y="2304"/>
                  </a:lnTo>
                  <a:lnTo>
                    <a:pt x="1363" y="2307"/>
                  </a:lnTo>
                  <a:lnTo>
                    <a:pt x="1363" y="2313"/>
                  </a:lnTo>
                  <a:lnTo>
                    <a:pt x="1366" y="2313"/>
                  </a:lnTo>
                  <a:lnTo>
                    <a:pt x="1366" y="2309"/>
                  </a:lnTo>
                  <a:lnTo>
                    <a:pt x="1377" y="2297"/>
                  </a:lnTo>
                  <a:lnTo>
                    <a:pt x="1386" y="2285"/>
                  </a:lnTo>
                  <a:lnTo>
                    <a:pt x="1389" y="2286"/>
                  </a:lnTo>
                  <a:lnTo>
                    <a:pt x="1391" y="2286"/>
                  </a:lnTo>
                  <a:lnTo>
                    <a:pt x="1391" y="2288"/>
                  </a:lnTo>
                  <a:lnTo>
                    <a:pt x="1391" y="2288"/>
                  </a:lnTo>
                  <a:lnTo>
                    <a:pt x="1393" y="2290"/>
                  </a:lnTo>
                  <a:lnTo>
                    <a:pt x="1396" y="2299"/>
                  </a:lnTo>
                  <a:lnTo>
                    <a:pt x="1398" y="2309"/>
                  </a:lnTo>
                  <a:lnTo>
                    <a:pt x="1400" y="2321"/>
                  </a:lnTo>
                  <a:lnTo>
                    <a:pt x="1401" y="2332"/>
                  </a:lnTo>
                  <a:lnTo>
                    <a:pt x="1407" y="2332"/>
                  </a:lnTo>
                  <a:lnTo>
                    <a:pt x="1408" y="2332"/>
                  </a:lnTo>
                  <a:lnTo>
                    <a:pt x="1412" y="2332"/>
                  </a:lnTo>
                  <a:lnTo>
                    <a:pt x="1412" y="2334"/>
                  </a:lnTo>
                  <a:lnTo>
                    <a:pt x="1414" y="2334"/>
                  </a:lnTo>
                  <a:lnTo>
                    <a:pt x="1414" y="2335"/>
                  </a:lnTo>
                  <a:lnTo>
                    <a:pt x="1417" y="2339"/>
                  </a:lnTo>
                  <a:lnTo>
                    <a:pt x="1414" y="2341"/>
                  </a:lnTo>
                  <a:lnTo>
                    <a:pt x="1412" y="2342"/>
                  </a:lnTo>
                  <a:lnTo>
                    <a:pt x="1412" y="2344"/>
                  </a:lnTo>
                  <a:lnTo>
                    <a:pt x="1410" y="2344"/>
                  </a:lnTo>
                  <a:lnTo>
                    <a:pt x="1408" y="2346"/>
                  </a:lnTo>
                  <a:lnTo>
                    <a:pt x="1405" y="2347"/>
                  </a:lnTo>
                  <a:lnTo>
                    <a:pt x="1389" y="2351"/>
                  </a:lnTo>
                  <a:lnTo>
                    <a:pt x="1373" y="2347"/>
                  </a:lnTo>
                  <a:lnTo>
                    <a:pt x="1358" y="2339"/>
                  </a:lnTo>
                  <a:lnTo>
                    <a:pt x="1342" y="2327"/>
                  </a:lnTo>
                  <a:lnTo>
                    <a:pt x="1328" y="2313"/>
                  </a:lnTo>
                  <a:lnTo>
                    <a:pt x="1318" y="2299"/>
                  </a:lnTo>
                  <a:lnTo>
                    <a:pt x="1312" y="2285"/>
                  </a:lnTo>
                  <a:lnTo>
                    <a:pt x="1316" y="2285"/>
                  </a:lnTo>
                  <a:lnTo>
                    <a:pt x="1328" y="2297"/>
                  </a:lnTo>
                  <a:lnTo>
                    <a:pt x="1340" y="2307"/>
                  </a:lnTo>
                  <a:lnTo>
                    <a:pt x="1354" y="2316"/>
                  </a:lnTo>
                  <a:lnTo>
                    <a:pt x="1354" y="2309"/>
                  </a:lnTo>
                  <a:lnTo>
                    <a:pt x="1335" y="2299"/>
                  </a:lnTo>
                  <a:lnTo>
                    <a:pt x="1319" y="2285"/>
                  </a:lnTo>
                  <a:lnTo>
                    <a:pt x="1309" y="2265"/>
                  </a:lnTo>
                  <a:lnTo>
                    <a:pt x="1302" y="2243"/>
                  </a:lnTo>
                  <a:lnTo>
                    <a:pt x="1298" y="2220"/>
                  </a:lnTo>
                  <a:lnTo>
                    <a:pt x="1300" y="2194"/>
                  </a:lnTo>
                  <a:lnTo>
                    <a:pt x="1302" y="2169"/>
                  </a:lnTo>
                  <a:lnTo>
                    <a:pt x="1307" y="2147"/>
                  </a:lnTo>
                  <a:lnTo>
                    <a:pt x="1314" y="2126"/>
                  </a:lnTo>
                  <a:lnTo>
                    <a:pt x="1321" y="2108"/>
                  </a:lnTo>
                  <a:lnTo>
                    <a:pt x="1331" y="2108"/>
                  </a:lnTo>
                  <a:lnTo>
                    <a:pt x="1340" y="2073"/>
                  </a:lnTo>
                  <a:lnTo>
                    <a:pt x="1335" y="2073"/>
                  </a:lnTo>
                  <a:lnTo>
                    <a:pt x="1335" y="2070"/>
                  </a:lnTo>
                  <a:lnTo>
                    <a:pt x="1331" y="2073"/>
                  </a:lnTo>
                  <a:lnTo>
                    <a:pt x="1328" y="2077"/>
                  </a:lnTo>
                  <a:lnTo>
                    <a:pt x="1326" y="2080"/>
                  </a:lnTo>
                  <a:lnTo>
                    <a:pt x="1323" y="2084"/>
                  </a:lnTo>
                  <a:lnTo>
                    <a:pt x="1316" y="2086"/>
                  </a:lnTo>
                  <a:lnTo>
                    <a:pt x="1316" y="2082"/>
                  </a:lnTo>
                  <a:lnTo>
                    <a:pt x="1328" y="2009"/>
                  </a:lnTo>
                  <a:lnTo>
                    <a:pt x="1326" y="2002"/>
                  </a:lnTo>
                  <a:lnTo>
                    <a:pt x="1323" y="1990"/>
                  </a:lnTo>
                  <a:lnTo>
                    <a:pt x="1325" y="1979"/>
                  </a:lnTo>
                  <a:lnTo>
                    <a:pt x="1337" y="1937"/>
                  </a:lnTo>
                  <a:lnTo>
                    <a:pt x="1347" y="1894"/>
                  </a:lnTo>
                  <a:lnTo>
                    <a:pt x="1356" y="1847"/>
                  </a:lnTo>
                  <a:lnTo>
                    <a:pt x="1366" y="1801"/>
                  </a:lnTo>
                  <a:lnTo>
                    <a:pt x="1372" y="1771"/>
                  </a:lnTo>
                  <a:lnTo>
                    <a:pt x="1373" y="1740"/>
                  </a:lnTo>
                  <a:lnTo>
                    <a:pt x="1375" y="1710"/>
                  </a:lnTo>
                  <a:lnTo>
                    <a:pt x="1379" y="1682"/>
                  </a:lnTo>
                  <a:lnTo>
                    <a:pt x="1344" y="1669"/>
                  </a:lnTo>
                  <a:lnTo>
                    <a:pt x="1314" y="1649"/>
                  </a:lnTo>
                  <a:lnTo>
                    <a:pt x="1290" y="1623"/>
                  </a:lnTo>
                  <a:lnTo>
                    <a:pt x="1270" y="1595"/>
                  </a:lnTo>
                  <a:lnTo>
                    <a:pt x="1263" y="1579"/>
                  </a:lnTo>
                  <a:lnTo>
                    <a:pt x="1258" y="1564"/>
                  </a:lnTo>
                  <a:lnTo>
                    <a:pt x="1253" y="1546"/>
                  </a:lnTo>
                  <a:lnTo>
                    <a:pt x="1246" y="1532"/>
                  </a:lnTo>
                  <a:lnTo>
                    <a:pt x="1235" y="1522"/>
                  </a:lnTo>
                  <a:lnTo>
                    <a:pt x="1232" y="1518"/>
                  </a:lnTo>
                  <a:lnTo>
                    <a:pt x="1227" y="1518"/>
                  </a:lnTo>
                  <a:lnTo>
                    <a:pt x="1223" y="1517"/>
                  </a:lnTo>
                  <a:lnTo>
                    <a:pt x="1220" y="1513"/>
                  </a:lnTo>
                  <a:lnTo>
                    <a:pt x="1216" y="1510"/>
                  </a:lnTo>
                  <a:lnTo>
                    <a:pt x="1220" y="1503"/>
                  </a:lnTo>
                  <a:lnTo>
                    <a:pt x="1220" y="1497"/>
                  </a:lnTo>
                  <a:lnTo>
                    <a:pt x="1220" y="1490"/>
                  </a:lnTo>
                  <a:lnTo>
                    <a:pt x="1220" y="1483"/>
                  </a:lnTo>
                  <a:lnTo>
                    <a:pt x="1229" y="1478"/>
                  </a:lnTo>
                  <a:lnTo>
                    <a:pt x="1235" y="1473"/>
                  </a:lnTo>
                  <a:lnTo>
                    <a:pt x="1244" y="1468"/>
                  </a:lnTo>
                  <a:lnTo>
                    <a:pt x="1244" y="1464"/>
                  </a:lnTo>
                  <a:lnTo>
                    <a:pt x="1235" y="1464"/>
                  </a:lnTo>
                  <a:lnTo>
                    <a:pt x="1230" y="1463"/>
                  </a:lnTo>
                  <a:lnTo>
                    <a:pt x="1225" y="1463"/>
                  </a:lnTo>
                  <a:lnTo>
                    <a:pt x="1220" y="1461"/>
                  </a:lnTo>
                  <a:lnTo>
                    <a:pt x="1227" y="1445"/>
                  </a:lnTo>
                  <a:lnTo>
                    <a:pt x="1232" y="1429"/>
                  </a:lnTo>
                  <a:lnTo>
                    <a:pt x="1239" y="1414"/>
                  </a:lnTo>
                  <a:lnTo>
                    <a:pt x="1251" y="1401"/>
                  </a:lnTo>
                  <a:lnTo>
                    <a:pt x="1265" y="1389"/>
                  </a:lnTo>
                  <a:lnTo>
                    <a:pt x="1277" y="1375"/>
                  </a:lnTo>
                  <a:lnTo>
                    <a:pt x="1276" y="1365"/>
                  </a:lnTo>
                  <a:lnTo>
                    <a:pt x="1276" y="1351"/>
                  </a:lnTo>
                  <a:lnTo>
                    <a:pt x="1274" y="1337"/>
                  </a:lnTo>
                  <a:lnTo>
                    <a:pt x="1269" y="1328"/>
                  </a:lnTo>
                  <a:lnTo>
                    <a:pt x="1262" y="1318"/>
                  </a:lnTo>
                  <a:lnTo>
                    <a:pt x="1255" y="1307"/>
                  </a:lnTo>
                  <a:lnTo>
                    <a:pt x="1248" y="1307"/>
                  </a:lnTo>
                  <a:lnTo>
                    <a:pt x="1246" y="1309"/>
                  </a:lnTo>
                  <a:lnTo>
                    <a:pt x="1244" y="1311"/>
                  </a:lnTo>
                  <a:lnTo>
                    <a:pt x="1242" y="1312"/>
                  </a:lnTo>
                  <a:lnTo>
                    <a:pt x="1239" y="1314"/>
                  </a:lnTo>
                  <a:lnTo>
                    <a:pt x="1241" y="1318"/>
                  </a:lnTo>
                  <a:lnTo>
                    <a:pt x="1241" y="1321"/>
                  </a:lnTo>
                  <a:lnTo>
                    <a:pt x="1241" y="1321"/>
                  </a:lnTo>
                  <a:lnTo>
                    <a:pt x="1241" y="1323"/>
                  </a:lnTo>
                  <a:lnTo>
                    <a:pt x="1241" y="1323"/>
                  </a:lnTo>
                  <a:lnTo>
                    <a:pt x="1239" y="1326"/>
                  </a:lnTo>
                  <a:lnTo>
                    <a:pt x="1237" y="1326"/>
                  </a:lnTo>
                  <a:lnTo>
                    <a:pt x="1235" y="1328"/>
                  </a:lnTo>
                  <a:lnTo>
                    <a:pt x="1234" y="1328"/>
                  </a:lnTo>
                  <a:lnTo>
                    <a:pt x="1232" y="1328"/>
                  </a:lnTo>
                  <a:lnTo>
                    <a:pt x="1229" y="1330"/>
                  </a:lnTo>
                  <a:lnTo>
                    <a:pt x="1220" y="1323"/>
                  </a:lnTo>
                  <a:lnTo>
                    <a:pt x="1204" y="1314"/>
                  </a:lnTo>
                  <a:lnTo>
                    <a:pt x="1188" y="1305"/>
                  </a:lnTo>
                  <a:lnTo>
                    <a:pt x="1173" y="1298"/>
                  </a:lnTo>
                  <a:lnTo>
                    <a:pt x="1162" y="1295"/>
                  </a:lnTo>
                  <a:lnTo>
                    <a:pt x="1153" y="1274"/>
                  </a:lnTo>
                  <a:lnTo>
                    <a:pt x="1145" y="1262"/>
                  </a:lnTo>
                  <a:lnTo>
                    <a:pt x="1136" y="1253"/>
                  </a:lnTo>
                  <a:lnTo>
                    <a:pt x="1127" y="1250"/>
                  </a:lnTo>
                  <a:lnTo>
                    <a:pt x="1113" y="1246"/>
                  </a:lnTo>
                  <a:lnTo>
                    <a:pt x="1098" y="1241"/>
                  </a:lnTo>
                  <a:lnTo>
                    <a:pt x="1078" y="1234"/>
                  </a:lnTo>
                  <a:lnTo>
                    <a:pt x="1066" y="1225"/>
                  </a:lnTo>
                  <a:lnTo>
                    <a:pt x="1056" y="1216"/>
                  </a:lnTo>
                  <a:lnTo>
                    <a:pt x="1040" y="1209"/>
                  </a:lnTo>
                  <a:lnTo>
                    <a:pt x="1030" y="1209"/>
                  </a:lnTo>
                  <a:lnTo>
                    <a:pt x="1023" y="1213"/>
                  </a:lnTo>
                  <a:lnTo>
                    <a:pt x="1017" y="1216"/>
                  </a:lnTo>
                  <a:lnTo>
                    <a:pt x="1010" y="1220"/>
                  </a:lnTo>
                  <a:lnTo>
                    <a:pt x="1002" y="1218"/>
                  </a:lnTo>
                  <a:lnTo>
                    <a:pt x="998" y="1216"/>
                  </a:lnTo>
                  <a:lnTo>
                    <a:pt x="995" y="1213"/>
                  </a:lnTo>
                  <a:lnTo>
                    <a:pt x="991" y="1209"/>
                  </a:lnTo>
                  <a:lnTo>
                    <a:pt x="986" y="1204"/>
                  </a:lnTo>
                  <a:lnTo>
                    <a:pt x="982" y="1201"/>
                  </a:lnTo>
                  <a:lnTo>
                    <a:pt x="979" y="1199"/>
                  </a:lnTo>
                  <a:lnTo>
                    <a:pt x="956" y="1195"/>
                  </a:lnTo>
                  <a:lnTo>
                    <a:pt x="953" y="1192"/>
                  </a:lnTo>
                  <a:lnTo>
                    <a:pt x="949" y="1189"/>
                  </a:lnTo>
                  <a:lnTo>
                    <a:pt x="946" y="1185"/>
                  </a:lnTo>
                  <a:lnTo>
                    <a:pt x="942" y="1182"/>
                  </a:lnTo>
                  <a:lnTo>
                    <a:pt x="941" y="1180"/>
                  </a:lnTo>
                  <a:lnTo>
                    <a:pt x="921" y="1183"/>
                  </a:lnTo>
                  <a:lnTo>
                    <a:pt x="918" y="1182"/>
                  </a:lnTo>
                  <a:lnTo>
                    <a:pt x="913" y="1175"/>
                  </a:lnTo>
                  <a:lnTo>
                    <a:pt x="904" y="1168"/>
                  </a:lnTo>
                  <a:lnTo>
                    <a:pt x="897" y="1159"/>
                  </a:lnTo>
                  <a:lnTo>
                    <a:pt x="890" y="1152"/>
                  </a:lnTo>
                  <a:lnTo>
                    <a:pt x="886" y="1148"/>
                  </a:lnTo>
                  <a:lnTo>
                    <a:pt x="893" y="1126"/>
                  </a:lnTo>
                  <a:lnTo>
                    <a:pt x="874" y="1105"/>
                  </a:lnTo>
                  <a:lnTo>
                    <a:pt x="857" y="1082"/>
                  </a:lnTo>
                  <a:lnTo>
                    <a:pt x="839" y="1058"/>
                  </a:lnTo>
                  <a:lnTo>
                    <a:pt x="822" y="1033"/>
                  </a:lnTo>
                  <a:lnTo>
                    <a:pt x="818" y="1031"/>
                  </a:lnTo>
                  <a:lnTo>
                    <a:pt x="813" y="1030"/>
                  </a:lnTo>
                  <a:lnTo>
                    <a:pt x="810" y="1030"/>
                  </a:lnTo>
                  <a:lnTo>
                    <a:pt x="804" y="1028"/>
                  </a:lnTo>
                  <a:lnTo>
                    <a:pt x="803" y="1026"/>
                  </a:lnTo>
                  <a:lnTo>
                    <a:pt x="796" y="1017"/>
                  </a:lnTo>
                  <a:lnTo>
                    <a:pt x="792" y="1007"/>
                  </a:lnTo>
                  <a:lnTo>
                    <a:pt x="789" y="997"/>
                  </a:lnTo>
                  <a:lnTo>
                    <a:pt x="783" y="986"/>
                  </a:lnTo>
                  <a:lnTo>
                    <a:pt x="775" y="981"/>
                  </a:lnTo>
                  <a:lnTo>
                    <a:pt x="771" y="977"/>
                  </a:lnTo>
                  <a:lnTo>
                    <a:pt x="768" y="974"/>
                  </a:lnTo>
                  <a:lnTo>
                    <a:pt x="764" y="972"/>
                  </a:lnTo>
                  <a:lnTo>
                    <a:pt x="764" y="991"/>
                  </a:lnTo>
                  <a:lnTo>
                    <a:pt x="769" y="998"/>
                  </a:lnTo>
                  <a:lnTo>
                    <a:pt x="780" y="1010"/>
                  </a:lnTo>
                  <a:lnTo>
                    <a:pt x="790" y="1024"/>
                  </a:lnTo>
                  <a:lnTo>
                    <a:pt x="803" y="1042"/>
                  </a:lnTo>
                  <a:lnTo>
                    <a:pt x="813" y="1059"/>
                  </a:lnTo>
                  <a:lnTo>
                    <a:pt x="824" y="1077"/>
                  </a:lnTo>
                  <a:lnTo>
                    <a:pt x="832" y="1093"/>
                  </a:lnTo>
                  <a:lnTo>
                    <a:pt x="836" y="1103"/>
                  </a:lnTo>
                  <a:lnTo>
                    <a:pt x="836" y="1110"/>
                  </a:lnTo>
                  <a:lnTo>
                    <a:pt x="834" y="1113"/>
                  </a:lnTo>
                  <a:lnTo>
                    <a:pt x="832" y="1115"/>
                  </a:lnTo>
                  <a:lnTo>
                    <a:pt x="832" y="1117"/>
                  </a:lnTo>
                  <a:lnTo>
                    <a:pt x="829" y="1119"/>
                  </a:lnTo>
                  <a:lnTo>
                    <a:pt x="829" y="1112"/>
                  </a:lnTo>
                  <a:lnTo>
                    <a:pt x="827" y="1106"/>
                  </a:lnTo>
                  <a:lnTo>
                    <a:pt x="827" y="1103"/>
                  </a:lnTo>
                  <a:lnTo>
                    <a:pt x="825" y="1099"/>
                  </a:lnTo>
                  <a:lnTo>
                    <a:pt x="822" y="1099"/>
                  </a:lnTo>
                  <a:lnTo>
                    <a:pt x="820" y="1099"/>
                  </a:lnTo>
                  <a:lnTo>
                    <a:pt x="818" y="1099"/>
                  </a:lnTo>
                  <a:lnTo>
                    <a:pt x="817" y="1099"/>
                  </a:lnTo>
                  <a:lnTo>
                    <a:pt x="815" y="1099"/>
                  </a:lnTo>
                  <a:lnTo>
                    <a:pt x="810" y="1099"/>
                  </a:lnTo>
                  <a:lnTo>
                    <a:pt x="806" y="1087"/>
                  </a:lnTo>
                  <a:lnTo>
                    <a:pt x="803" y="1075"/>
                  </a:lnTo>
                  <a:lnTo>
                    <a:pt x="797" y="1065"/>
                  </a:lnTo>
                  <a:lnTo>
                    <a:pt x="789" y="1056"/>
                  </a:lnTo>
                  <a:lnTo>
                    <a:pt x="778" y="1049"/>
                  </a:lnTo>
                  <a:lnTo>
                    <a:pt x="768" y="1042"/>
                  </a:lnTo>
                  <a:lnTo>
                    <a:pt x="759" y="1030"/>
                  </a:lnTo>
                  <a:lnTo>
                    <a:pt x="762" y="1028"/>
                  </a:lnTo>
                  <a:lnTo>
                    <a:pt x="764" y="1028"/>
                  </a:lnTo>
                  <a:lnTo>
                    <a:pt x="764" y="1028"/>
                  </a:lnTo>
                  <a:lnTo>
                    <a:pt x="766" y="1028"/>
                  </a:lnTo>
                  <a:lnTo>
                    <a:pt x="766" y="1026"/>
                  </a:lnTo>
                  <a:lnTo>
                    <a:pt x="766" y="1024"/>
                  </a:lnTo>
                  <a:lnTo>
                    <a:pt x="768" y="1023"/>
                  </a:lnTo>
                  <a:lnTo>
                    <a:pt x="755" y="1014"/>
                  </a:lnTo>
                  <a:lnTo>
                    <a:pt x="749" y="1003"/>
                  </a:lnTo>
                  <a:lnTo>
                    <a:pt x="743" y="991"/>
                  </a:lnTo>
                  <a:lnTo>
                    <a:pt x="740" y="977"/>
                  </a:lnTo>
                  <a:lnTo>
                    <a:pt x="733" y="965"/>
                  </a:lnTo>
                  <a:lnTo>
                    <a:pt x="724" y="955"/>
                  </a:lnTo>
                  <a:lnTo>
                    <a:pt x="714" y="949"/>
                  </a:lnTo>
                  <a:lnTo>
                    <a:pt x="701" y="944"/>
                  </a:lnTo>
                  <a:lnTo>
                    <a:pt x="691" y="937"/>
                  </a:lnTo>
                  <a:lnTo>
                    <a:pt x="684" y="928"/>
                  </a:lnTo>
                  <a:lnTo>
                    <a:pt x="680" y="918"/>
                  </a:lnTo>
                  <a:lnTo>
                    <a:pt x="675" y="907"/>
                  </a:lnTo>
                  <a:lnTo>
                    <a:pt x="663" y="890"/>
                  </a:lnTo>
                  <a:lnTo>
                    <a:pt x="653" y="878"/>
                  </a:lnTo>
                  <a:lnTo>
                    <a:pt x="642" y="867"/>
                  </a:lnTo>
                  <a:lnTo>
                    <a:pt x="635" y="855"/>
                  </a:lnTo>
                  <a:lnTo>
                    <a:pt x="630" y="839"/>
                  </a:lnTo>
                  <a:lnTo>
                    <a:pt x="626" y="818"/>
                  </a:lnTo>
                  <a:lnTo>
                    <a:pt x="625" y="789"/>
                  </a:lnTo>
                  <a:lnTo>
                    <a:pt x="625" y="782"/>
                  </a:lnTo>
                  <a:lnTo>
                    <a:pt x="626" y="768"/>
                  </a:lnTo>
                  <a:lnTo>
                    <a:pt x="626" y="749"/>
                  </a:lnTo>
                  <a:lnTo>
                    <a:pt x="626" y="726"/>
                  </a:lnTo>
                  <a:lnTo>
                    <a:pt x="626" y="705"/>
                  </a:lnTo>
                  <a:lnTo>
                    <a:pt x="628" y="688"/>
                  </a:lnTo>
                  <a:lnTo>
                    <a:pt x="630" y="677"/>
                  </a:lnTo>
                  <a:lnTo>
                    <a:pt x="635" y="675"/>
                  </a:lnTo>
                  <a:lnTo>
                    <a:pt x="639" y="675"/>
                  </a:lnTo>
                  <a:lnTo>
                    <a:pt x="642" y="675"/>
                  </a:lnTo>
                  <a:lnTo>
                    <a:pt x="646" y="675"/>
                  </a:lnTo>
                  <a:lnTo>
                    <a:pt x="649" y="677"/>
                  </a:lnTo>
                  <a:lnTo>
                    <a:pt x="651" y="681"/>
                  </a:lnTo>
                  <a:lnTo>
                    <a:pt x="654" y="684"/>
                  </a:lnTo>
                  <a:lnTo>
                    <a:pt x="656" y="688"/>
                  </a:lnTo>
                  <a:lnTo>
                    <a:pt x="656" y="668"/>
                  </a:lnTo>
                  <a:lnTo>
                    <a:pt x="644" y="654"/>
                  </a:lnTo>
                  <a:lnTo>
                    <a:pt x="630" y="640"/>
                  </a:lnTo>
                  <a:lnTo>
                    <a:pt x="614" y="630"/>
                  </a:lnTo>
                  <a:lnTo>
                    <a:pt x="614" y="639"/>
                  </a:lnTo>
                  <a:lnTo>
                    <a:pt x="621" y="644"/>
                  </a:lnTo>
                  <a:lnTo>
                    <a:pt x="628" y="649"/>
                  </a:lnTo>
                  <a:lnTo>
                    <a:pt x="635" y="654"/>
                  </a:lnTo>
                  <a:lnTo>
                    <a:pt x="640" y="661"/>
                  </a:lnTo>
                  <a:lnTo>
                    <a:pt x="640" y="665"/>
                  </a:lnTo>
                  <a:lnTo>
                    <a:pt x="639" y="665"/>
                  </a:lnTo>
                  <a:lnTo>
                    <a:pt x="639" y="667"/>
                  </a:lnTo>
                  <a:lnTo>
                    <a:pt x="639" y="667"/>
                  </a:lnTo>
                  <a:lnTo>
                    <a:pt x="637" y="668"/>
                  </a:lnTo>
                  <a:lnTo>
                    <a:pt x="633" y="670"/>
                  </a:lnTo>
                  <a:lnTo>
                    <a:pt x="632" y="672"/>
                  </a:lnTo>
                  <a:lnTo>
                    <a:pt x="626" y="672"/>
                  </a:lnTo>
                  <a:lnTo>
                    <a:pt x="621" y="672"/>
                  </a:lnTo>
                  <a:lnTo>
                    <a:pt x="619" y="672"/>
                  </a:lnTo>
                  <a:lnTo>
                    <a:pt x="619" y="670"/>
                  </a:lnTo>
                  <a:lnTo>
                    <a:pt x="618" y="670"/>
                  </a:lnTo>
                  <a:lnTo>
                    <a:pt x="618" y="670"/>
                  </a:lnTo>
                  <a:lnTo>
                    <a:pt x="614" y="668"/>
                  </a:lnTo>
                  <a:lnTo>
                    <a:pt x="602" y="653"/>
                  </a:lnTo>
                  <a:lnTo>
                    <a:pt x="591" y="637"/>
                  </a:lnTo>
                  <a:lnTo>
                    <a:pt x="583" y="619"/>
                  </a:lnTo>
                  <a:lnTo>
                    <a:pt x="591" y="619"/>
                  </a:lnTo>
                  <a:lnTo>
                    <a:pt x="595" y="621"/>
                  </a:lnTo>
                  <a:lnTo>
                    <a:pt x="598" y="621"/>
                  </a:lnTo>
                  <a:lnTo>
                    <a:pt x="602" y="621"/>
                  </a:lnTo>
                  <a:lnTo>
                    <a:pt x="605" y="619"/>
                  </a:lnTo>
                  <a:lnTo>
                    <a:pt x="591" y="614"/>
                  </a:lnTo>
                  <a:lnTo>
                    <a:pt x="583" y="606"/>
                  </a:lnTo>
                  <a:lnTo>
                    <a:pt x="576" y="595"/>
                  </a:lnTo>
                  <a:lnTo>
                    <a:pt x="570" y="583"/>
                  </a:lnTo>
                  <a:lnTo>
                    <a:pt x="567" y="571"/>
                  </a:lnTo>
                  <a:lnTo>
                    <a:pt x="562" y="560"/>
                  </a:lnTo>
                  <a:lnTo>
                    <a:pt x="555" y="551"/>
                  </a:lnTo>
                  <a:lnTo>
                    <a:pt x="544" y="546"/>
                  </a:lnTo>
                  <a:lnTo>
                    <a:pt x="548" y="523"/>
                  </a:lnTo>
                  <a:lnTo>
                    <a:pt x="536" y="510"/>
                  </a:lnTo>
                  <a:lnTo>
                    <a:pt x="525" y="494"/>
                  </a:lnTo>
                  <a:lnTo>
                    <a:pt x="516" y="478"/>
                  </a:lnTo>
                  <a:lnTo>
                    <a:pt x="504" y="462"/>
                  </a:lnTo>
                  <a:lnTo>
                    <a:pt x="490" y="450"/>
                  </a:lnTo>
                  <a:lnTo>
                    <a:pt x="471" y="441"/>
                  </a:lnTo>
                  <a:lnTo>
                    <a:pt x="448" y="436"/>
                  </a:lnTo>
                  <a:lnTo>
                    <a:pt x="429" y="427"/>
                  </a:lnTo>
                  <a:lnTo>
                    <a:pt x="415" y="415"/>
                  </a:lnTo>
                  <a:lnTo>
                    <a:pt x="399" y="401"/>
                  </a:lnTo>
                  <a:lnTo>
                    <a:pt x="384" y="393"/>
                  </a:lnTo>
                  <a:lnTo>
                    <a:pt x="352" y="393"/>
                  </a:lnTo>
                  <a:lnTo>
                    <a:pt x="342" y="387"/>
                  </a:lnTo>
                  <a:lnTo>
                    <a:pt x="333" y="380"/>
                  </a:lnTo>
                  <a:lnTo>
                    <a:pt x="323" y="375"/>
                  </a:lnTo>
                  <a:lnTo>
                    <a:pt x="307" y="373"/>
                  </a:lnTo>
                  <a:lnTo>
                    <a:pt x="307" y="396"/>
                  </a:lnTo>
                  <a:lnTo>
                    <a:pt x="289" y="405"/>
                  </a:lnTo>
                  <a:lnTo>
                    <a:pt x="274" y="414"/>
                  </a:lnTo>
                  <a:lnTo>
                    <a:pt x="253" y="419"/>
                  </a:lnTo>
                  <a:lnTo>
                    <a:pt x="258" y="403"/>
                  </a:lnTo>
                  <a:lnTo>
                    <a:pt x="265" y="387"/>
                  </a:lnTo>
                  <a:lnTo>
                    <a:pt x="275" y="373"/>
                  </a:lnTo>
                  <a:lnTo>
                    <a:pt x="284" y="358"/>
                  </a:lnTo>
                  <a:lnTo>
                    <a:pt x="275" y="358"/>
                  </a:lnTo>
                  <a:lnTo>
                    <a:pt x="275" y="361"/>
                  </a:lnTo>
                  <a:lnTo>
                    <a:pt x="262" y="372"/>
                  </a:lnTo>
                  <a:lnTo>
                    <a:pt x="251" y="386"/>
                  </a:lnTo>
                  <a:lnTo>
                    <a:pt x="244" y="401"/>
                  </a:lnTo>
                  <a:lnTo>
                    <a:pt x="239" y="417"/>
                  </a:lnTo>
                  <a:lnTo>
                    <a:pt x="232" y="434"/>
                  </a:lnTo>
                  <a:lnTo>
                    <a:pt x="221" y="450"/>
                  </a:lnTo>
                  <a:lnTo>
                    <a:pt x="214" y="457"/>
                  </a:lnTo>
                  <a:lnTo>
                    <a:pt x="200" y="468"/>
                  </a:lnTo>
                  <a:lnTo>
                    <a:pt x="183" y="478"/>
                  </a:lnTo>
                  <a:lnTo>
                    <a:pt x="162" y="490"/>
                  </a:lnTo>
                  <a:lnTo>
                    <a:pt x="141" y="504"/>
                  </a:lnTo>
                  <a:lnTo>
                    <a:pt x="120" y="517"/>
                  </a:lnTo>
                  <a:lnTo>
                    <a:pt x="99" y="527"/>
                  </a:lnTo>
                  <a:lnTo>
                    <a:pt x="83" y="534"/>
                  </a:lnTo>
                  <a:lnTo>
                    <a:pt x="73" y="537"/>
                  </a:lnTo>
                  <a:lnTo>
                    <a:pt x="73" y="534"/>
                  </a:lnTo>
                  <a:lnTo>
                    <a:pt x="77" y="534"/>
                  </a:lnTo>
                  <a:lnTo>
                    <a:pt x="89" y="522"/>
                  </a:lnTo>
                  <a:lnTo>
                    <a:pt x="104" y="511"/>
                  </a:lnTo>
                  <a:lnTo>
                    <a:pt x="122" y="501"/>
                  </a:lnTo>
                  <a:lnTo>
                    <a:pt x="139" y="490"/>
                  </a:lnTo>
                  <a:lnTo>
                    <a:pt x="155" y="478"/>
                  </a:lnTo>
                  <a:lnTo>
                    <a:pt x="167" y="464"/>
                  </a:lnTo>
                  <a:lnTo>
                    <a:pt x="176" y="448"/>
                  </a:lnTo>
                  <a:lnTo>
                    <a:pt x="179" y="427"/>
                  </a:lnTo>
                  <a:lnTo>
                    <a:pt x="166" y="431"/>
                  </a:lnTo>
                  <a:lnTo>
                    <a:pt x="157" y="434"/>
                  </a:lnTo>
                  <a:lnTo>
                    <a:pt x="145" y="438"/>
                  </a:lnTo>
                  <a:lnTo>
                    <a:pt x="145" y="434"/>
                  </a:lnTo>
                  <a:lnTo>
                    <a:pt x="145" y="431"/>
                  </a:lnTo>
                  <a:lnTo>
                    <a:pt x="145" y="431"/>
                  </a:lnTo>
                  <a:lnTo>
                    <a:pt x="143" y="429"/>
                  </a:lnTo>
                  <a:lnTo>
                    <a:pt x="143" y="429"/>
                  </a:lnTo>
                  <a:lnTo>
                    <a:pt x="141" y="429"/>
                  </a:lnTo>
                  <a:lnTo>
                    <a:pt x="138" y="427"/>
                  </a:lnTo>
                  <a:lnTo>
                    <a:pt x="136" y="429"/>
                  </a:lnTo>
                  <a:lnTo>
                    <a:pt x="134" y="431"/>
                  </a:lnTo>
                  <a:lnTo>
                    <a:pt x="132" y="433"/>
                  </a:lnTo>
                  <a:lnTo>
                    <a:pt x="131" y="433"/>
                  </a:lnTo>
                  <a:lnTo>
                    <a:pt x="127" y="434"/>
                  </a:lnTo>
                  <a:lnTo>
                    <a:pt x="122" y="434"/>
                  </a:lnTo>
                  <a:lnTo>
                    <a:pt x="120" y="424"/>
                  </a:lnTo>
                  <a:lnTo>
                    <a:pt x="115" y="410"/>
                  </a:lnTo>
                  <a:lnTo>
                    <a:pt x="111" y="400"/>
                  </a:lnTo>
                  <a:lnTo>
                    <a:pt x="108" y="403"/>
                  </a:lnTo>
                  <a:lnTo>
                    <a:pt x="106" y="405"/>
                  </a:lnTo>
                  <a:lnTo>
                    <a:pt x="104" y="405"/>
                  </a:lnTo>
                  <a:lnTo>
                    <a:pt x="101" y="405"/>
                  </a:lnTo>
                  <a:lnTo>
                    <a:pt x="99" y="403"/>
                  </a:lnTo>
                  <a:lnTo>
                    <a:pt x="82" y="391"/>
                  </a:lnTo>
                  <a:lnTo>
                    <a:pt x="68" y="373"/>
                  </a:lnTo>
                  <a:lnTo>
                    <a:pt x="57" y="354"/>
                  </a:lnTo>
                  <a:lnTo>
                    <a:pt x="63" y="344"/>
                  </a:lnTo>
                  <a:lnTo>
                    <a:pt x="68" y="331"/>
                  </a:lnTo>
                  <a:lnTo>
                    <a:pt x="73" y="321"/>
                  </a:lnTo>
                  <a:lnTo>
                    <a:pt x="80" y="312"/>
                  </a:lnTo>
                  <a:lnTo>
                    <a:pt x="92" y="305"/>
                  </a:lnTo>
                  <a:lnTo>
                    <a:pt x="103" y="302"/>
                  </a:lnTo>
                  <a:lnTo>
                    <a:pt x="113" y="297"/>
                  </a:lnTo>
                  <a:lnTo>
                    <a:pt x="120" y="290"/>
                  </a:lnTo>
                  <a:lnTo>
                    <a:pt x="125" y="279"/>
                  </a:lnTo>
                  <a:lnTo>
                    <a:pt x="125" y="262"/>
                  </a:lnTo>
                  <a:lnTo>
                    <a:pt x="127" y="260"/>
                  </a:lnTo>
                  <a:lnTo>
                    <a:pt x="129" y="260"/>
                  </a:lnTo>
                  <a:lnTo>
                    <a:pt x="129" y="258"/>
                  </a:lnTo>
                  <a:lnTo>
                    <a:pt x="129" y="256"/>
                  </a:lnTo>
                  <a:lnTo>
                    <a:pt x="131" y="255"/>
                  </a:lnTo>
                  <a:lnTo>
                    <a:pt x="115" y="255"/>
                  </a:lnTo>
                  <a:lnTo>
                    <a:pt x="111" y="258"/>
                  </a:lnTo>
                  <a:lnTo>
                    <a:pt x="110" y="260"/>
                  </a:lnTo>
                  <a:lnTo>
                    <a:pt x="108" y="262"/>
                  </a:lnTo>
                  <a:lnTo>
                    <a:pt x="104" y="263"/>
                  </a:lnTo>
                  <a:lnTo>
                    <a:pt x="101" y="265"/>
                  </a:lnTo>
                  <a:lnTo>
                    <a:pt x="96" y="265"/>
                  </a:lnTo>
                  <a:lnTo>
                    <a:pt x="85" y="262"/>
                  </a:lnTo>
                  <a:lnTo>
                    <a:pt x="70" y="256"/>
                  </a:lnTo>
                  <a:lnTo>
                    <a:pt x="52" y="253"/>
                  </a:lnTo>
                  <a:lnTo>
                    <a:pt x="38" y="246"/>
                  </a:lnTo>
                  <a:lnTo>
                    <a:pt x="35" y="220"/>
                  </a:lnTo>
                  <a:lnTo>
                    <a:pt x="42" y="220"/>
                  </a:lnTo>
                  <a:lnTo>
                    <a:pt x="45" y="218"/>
                  </a:lnTo>
                  <a:lnTo>
                    <a:pt x="50" y="216"/>
                  </a:lnTo>
                  <a:lnTo>
                    <a:pt x="54" y="215"/>
                  </a:lnTo>
                  <a:lnTo>
                    <a:pt x="57" y="215"/>
                  </a:lnTo>
                  <a:lnTo>
                    <a:pt x="61" y="211"/>
                  </a:lnTo>
                  <a:lnTo>
                    <a:pt x="64" y="208"/>
                  </a:lnTo>
                  <a:lnTo>
                    <a:pt x="63" y="206"/>
                  </a:lnTo>
                  <a:lnTo>
                    <a:pt x="63" y="206"/>
                  </a:lnTo>
                  <a:lnTo>
                    <a:pt x="63" y="204"/>
                  </a:lnTo>
                  <a:lnTo>
                    <a:pt x="63" y="204"/>
                  </a:lnTo>
                  <a:lnTo>
                    <a:pt x="61" y="201"/>
                  </a:lnTo>
                  <a:lnTo>
                    <a:pt x="77" y="201"/>
                  </a:lnTo>
                  <a:lnTo>
                    <a:pt x="78" y="199"/>
                  </a:lnTo>
                  <a:lnTo>
                    <a:pt x="80" y="199"/>
                  </a:lnTo>
                  <a:lnTo>
                    <a:pt x="82" y="197"/>
                  </a:lnTo>
                  <a:lnTo>
                    <a:pt x="83" y="197"/>
                  </a:lnTo>
                  <a:lnTo>
                    <a:pt x="87" y="197"/>
                  </a:lnTo>
                  <a:lnTo>
                    <a:pt x="92" y="202"/>
                  </a:lnTo>
                  <a:lnTo>
                    <a:pt x="97" y="206"/>
                  </a:lnTo>
                  <a:lnTo>
                    <a:pt x="103" y="211"/>
                  </a:lnTo>
                  <a:lnTo>
                    <a:pt x="106" y="216"/>
                  </a:lnTo>
                  <a:lnTo>
                    <a:pt x="118" y="211"/>
                  </a:lnTo>
                  <a:lnTo>
                    <a:pt x="118" y="204"/>
                  </a:lnTo>
                  <a:lnTo>
                    <a:pt x="115" y="199"/>
                  </a:lnTo>
                  <a:lnTo>
                    <a:pt x="113" y="194"/>
                  </a:lnTo>
                  <a:lnTo>
                    <a:pt x="111" y="188"/>
                  </a:lnTo>
                  <a:lnTo>
                    <a:pt x="110" y="183"/>
                  </a:lnTo>
                  <a:lnTo>
                    <a:pt x="106" y="178"/>
                  </a:lnTo>
                  <a:lnTo>
                    <a:pt x="94" y="164"/>
                  </a:lnTo>
                  <a:lnTo>
                    <a:pt x="80" y="153"/>
                  </a:lnTo>
                  <a:lnTo>
                    <a:pt x="64" y="143"/>
                  </a:lnTo>
                  <a:lnTo>
                    <a:pt x="50" y="133"/>
                  </a:lnTo>
                  <a:lnTo>
                    <a:pt x="42" y="117"/>
                  </a:lnTo>
                  <a:lnTo>
                    <a:pt x="45" y="112"/>
                  </a:lnTo>
                  <a:lnTo>
                    <a:pt x="47" y="106"/>
                  </a:lnTo>
                  <a:lnTo>
                    <a:pt x="49" y="101"/>
                  </a:lnTo>
                  <a:lnTo>
                    <a:pt x="70" y="103"/>
                  </a:lnTo>
                  <a:lnTo>
                    <a:pt x="90" y="101"/>
                  </a:lnTo>
                  <a:lnTo>
                    <a:pt x="106" y="92"/>
                  </a:lnTo>
                  <a:lnTo>
                    <a:pt x="111" y="80"/>
                  </a:lnTo>
                  <a:lnTo>
                    <a:pt x="115" y="68"/>
                  </a:lnTo>
                  <a:lnTo>
                    <a:pt x="118" y="57"/>
                  </a:lnTo>
                  <a:lnTo>
                    <a:pt x="131" y="47"/>
                  </a:lnTo>
                  <a:lnTo>
                    <a:pt x="148" y="38"/>
                  </a:lnTo>
                  <a:lnTo>
                    <a:pt x="167" y="33"/>
                  </a:lnTo>
                  <a:lnTo>
                    <a:pt x="183" y="26"/>
                  </a:lnTo>
                  <a:lnTo>
                    <a:pt x="199" y="16"/>
                  </a:lnTo>
                  <a:lnTo>
                    <a:pt x="204" y="19"/>
                  </a:lnTo>
                  <a:lnTo>
                    <a:pt x="207" y="21"/>
                  </a:lnTo>
                  <a:lnTo>
                    <a:pt x="207" y="24"/>
                  </a:lnTo>
                  <a:lnTo>
                    <a:pt x="209" y="26"/>
                  </a:lnTo>
                  <a:lnTo>
                    <a:pt x="209" y="30"/>
                  </a:lnTo>
                  <a:lnTo>
                    <a:pt x="211" y="31"/>
                  </a:lnTo>
                  <a:lnTo>
                    <a:pt x="214" y="35"/>
                  </a:lnTo>
                  <a:lnTo>
                    <a:pt x="218" y="38"/>
                  </a:lnTo>
                  <a:lnTo>
                    <a:pt x="223" y="38"/>
                  </a:lnTo>
                  <a:lnTo>
                    <a:pt x="227" y="38"/>
                  </a:lnTo>
                  <a:lnTo>
                    <a:pt x="230" y="37"/>
                  </a:lnTo>
                  <a:lnTo>
                    <a:pt x="234" y="35"/>
                  </a:lnTo>
                  <a:lnTo>
                    <a:pt x="237" y="35"/>
                  </a:lnTo>
                  <a:lnTo>
                    <a:pt x="241" y="35"/>
                  </a:lnTo>
                  <a:lnTo>
                    <a:pt x="244" y="37"/>
                  </a:lnTo>
                  <a:lnTo>
                    <a:pt x="248" y="40"/>
                  </a:lnTo>
                  <a:lnTo>
                    <a:pt x="253" y="45"/>
                  </a:lnTo>
                  <a:lnTo>
                    <a:pt x="256" y="49"/>
                  </a:lnTo>
                  <a:lnTo>
                    <a:pt x="260" y="52"/>
                  </a:lnTo>
                  <a:lnTo>
                    <a:pt x="265" y="54"/>
                  </a:lnTo>
                  <a:lnTo>
                    <a:pt x="270" y="56"/>
                  </a:lnTo>
                  <a:lnTo>
                    <a:pt x="275" y="54"/>
                  </a:lnTo>
                  <a:lnTo>
                    <a:pt x="279" y="54"/>
                  </a:lnTo>
                  <a:lnTo>
                    <a:pt x="282" y="52"/>
                  </a:lnTo>
                  <a:lnTo>
                    <a:pt x="288" y="50"/>
                  </a:lnTo>
                  <a:lnTo>
                    <a:pt x="291" y="50"/>
                  </a:lnTo>
                  <a:lnTo>
                    <a:pt x="302" y="54"/>
                  </a:lnTo>
                  <a:lnTo>
                    <a:pt x="317" y="59"/>
                  </a:lnTo>
                  <a:lnTo>
                    <a:pt x="331" y="66"/>
                  </a:lnTo>
                  <a:lnTo>
                    <a:pt x="345" y="70"/>
                  </a:lnTo>
                  <a:lnTo>
                    <a:pt x="375" y="66"/>
                  </a:lnTo>
                  <a:lnTo>
                    <a:pt x="394" y="75"/>
                  </a:lnTo>
                  <a:lnTo>
                    <a:pt x="412" y="87"/>
                  </a:lnTo>
                  <a:lnTo>
                    <a:pt x="429" y="98"/>
                  </a:lnTo>
                  <a:lnTo>
                    <a:pt x="448" y="108"/>
                  </a:lnTo>
                  <a:lnTo>
                    <a:pt x="471" y="112"/>
                  </a:lnTo>
                  <a:lnTo>
                    <a:pt x="471" y="105"/>
                  </a:lnTo>
                  <a:lnTo>
                    <a:pt x="466" y="99"/>
                  </a:lnTo>
                  <a:lnTo>
                    <a:pt x="461" y="92"/>
                  </a:lnTo>
                  <a:lnTo>
                    <a:pt x="455" y="85"/>
                  </a:lnTo>
                  <a:lnTo>
                    <a:pt x="452" y="77"/>
                  </a:lnTo>
                  <a:lnTo>
                    <a:pt x="473" y="75"/>
                  </a:lnTo>
                  <a:lnTo>
                    <a:pt x="487" y="71"/>
                  </a:lnTo>
                  <a:lnTo>
                    <a:pt x="499" y="64"/>
                  </a:lnTo>
                  <a:lnTo>
                    <a:pt x="509" y="57"/>
                  </a:lnTo>
                  <a:lnTo>
                    <a:pt x="520" y="49"/>
                  </a:lnTo>
                  <a:lnTo>
                    <a:pt x="532" y="43"/>
                  </a:lnTo>
                  <a:lnTo>
                    <a:pt x="548" y="40"/>
                  </a:lnTo>
                  <a:lnTo>
                    <a:pt x="551" y="42"/>
                  </a:lnTo>
                  <a:lnTo>
                    <a:pt x="557" y="43"/>
                  </a:lnTo>
                  <a:lnTo>
                    <a:pt x="560" y="45"/>
                  </a:lnTo>
                  <a:lnTo>
                    <a:pt x="563" y="47"/>
                  </a:lnTo>
                  <a:lnTo>
                    <a:pt x="557" y="47"/>
                  </a:lnTo>
                  <a:lnTo>
                    <a:pt x="539" y="61"/>
                  </a:lnTo>
                  <a:lnTo>
                    <a:pt x="520" y="73"/>
                  </a:lnTo>
                  <a:lnTo>
                    <a:pt x="499" y="82"/>
                  </a:lnTo>
                  <a:lnTo>
                    <a:pt x="499" y="89"/>
                  </a:lnTo>
                  <a:lnTo>
                    <a:pt x="518" y="92"/>
                  </a:lnTo>
                  <a:lnTo>
                    <a:pt x="527" y="82"/>
                  </a:lnTo>
                  <a:lnTo>
                    <a:pt x="536" y="77"/>
                  </a:lnTo>
                  <a:lnTo>
                    <a:pt x="548" y="75"/>
                  </a:lnTo>
                  <a:lnTo>
                    <a:pt x="560" y="75"/>
                  </a:lnTo>
                  <a:lnTo>
                    <a:pt x="576" y="73"/>
                  </a:lnTo>
                  <a:lnTo>
                    <a:pt x="577" y="68"/>
                  </a:lnTo>
                  <a:lnTo>
                    <a:pt x="579" y="63"/>
                  </a:lnTo>
                  <a:lnTo>
                    <a:pt x="583" y="57"/>
                  </a:lnTo>
                  <a:lnTo>
                    <a:pt x="586" y="54"/>
                  </a:lnTo>
                  <a:lnTo>
                    <a:pt x="591" y="66"/>
                  </a:lnTo>
                  <a:lnTo>
                    <a:pt x="597" y="75"/>
                  </a:lnTo>
                  <a:lnTo>
                    <a:pt x="605" y="82"/>
                  </a:lnTo>
                  <a:lnTo>
                    <a:pt x="618" y="85"/>
                  </a:lnTo>
                  <a:lnTo>
                    <a:pt x="621" y="82"/>
                  </a:lnTo>
                  <a:lnTo>
                    <a:pt x="623" y="80"/>
                  </a:lnTo>
                  <a:lnTo>
                    <a:pt x="626" y="78"/>
                  </a:lnTo>
                  <a:lnTo>
                    <a:pt x="628" y="77"/>
                  </a:lnTo>
                  <a:lnTo>
                    <a:pt x="632" y="77"/>
                  </a:lnTo>
                  <a:lnTo>
                    <a:pt x="633" y="77"/>
                  </a:lnTo>
                  <a:lnTo>
                    <a:pt x="637" y="82"/>
                  </a:lnTo>
                  <a:lnTo>
                    <a:pt x="639" y="85"/>
                  </a:lnTo>
                  <a:lnTo>
                    <a:pt x="640" y="89"/>
                  </a:lnTo>
                  <a:lnTo>
                    <a:pt x="646" y="87"/>
                  </a:lnTo>
                  <a:lnTo>
                    <a:pt x="651" y="84"/>
                  </a:lnTo>
                  <a:lnTo>
                    <a:pt x="654" y="80"/>
                  </a:lnTo>
                  <a:lnTo>
                    <a:pt x="659" y="78"/>
                  </a:lnTo>
                  <a:lnTo>
                    <a:pt x="663" y="77"/>
                  </a:lnTo>
                  <a:lnTo>
                    <a:pt x="682" y="82"/>
                  </a:lnTo>
                  <a:lnTo>
                    <a:pt x="698" y="94"/>
                  </a:lnTo>
                  <a:lnTo>
                    <a:pt x="714" y="106"/>
                  </a:lnTo>
                  <a:lnTo>
                    <a:pt x="729" y="117"/>
                  </a:lnTo>
                  <a:lnTo>
                    <a:pt x="735" y="117"/>
                  </a:lnTo>
                  <a:lnTo>
                    <a:pt x="740" y="117"/>
                  </a:lnTo>
                  <a:lnTo>
                    <a:pt x="743" y="115"/>
                  </a:lnTo>
                  <a:lnTo>
                    <a:pt x="749" y="113"/>
                  </a:lnTo>
                  <a:lnTo>
                    <a:pt x="752" y="112"/>
                  </a:lnTo>
                  <a:lnTo>
                    <a:pt x="755" y="112"/>
                  </a:lnTo>
                  <a:lnTo>
                    <a:pt x="759" y="115"/>
                  </a:lnTo>
                  <a:lnTo>
                    <a:pt x="762" y="119"/>
                  </a:lnTo>
                  <a:lnTo>
                    <a:pt x="766" y="124"/>
                  </a:lnTo>
                  <a:lnTo>
                    <a:pt x="769" y="131"/>
                  </a:lnTo>
                  <a:lnTo>
                    <a:pt x="771" y="134"/>
                  </a:lnTo>
                  <a:lnTo>
                    <a:pt x="768" y="136"/>
                  </a:lnTo>
                  <a:lnTo>
                    <a:pt x="764" y="138"/>
                  </a:lnTo>
                  <a:lnTo>
                    <a:pt x="764" y="138"/>
                  </a:lnTo>
                  <a:lnTo>
                    <a:pt x="762" y="139"/>
                  </a:lnTo>
                  <a:lnTo>
                    <a:pt x="762" y="141"/>
                  </a:lnTo>
                  <a:lnTo>
                    <a:pt x="761" y="143"/>
                  </a:lnTo>
                  <a:lnTo>
                    <a:pt x="759" y="146"/>
                  </a:lnTo>
                  <a:lnTo>
                    <a:pt x="771" y="146"/>
                  </a:lnTo>
                  <a:lnTo>
                    <a:pt x="787" y="148"/>
                  </a:lnTo>
                  <a:lnTo>
                    <a:pt x="803" y="148"/>
                  </a:lnTo>
                  <a:lnTo>
                    <a:pt x="817" y="148"/>
                  </a:lnTo>
                  <a:lnTo>
                    <a:pt x="825" y="150"/>
                  </a:lnTo>
                  <a:lnTo>
                    <a:pt x="834" y="160"/>
                  </a:lnTo>
                  <a:lnTo>
                    <a:pt x="843" y="171"/>
                  </a:lnTo>
                  <a:lnTo>
                    <a:pt x="851" y="181"/>
                  </a:lnTo>
                  <a:lnTo>
                    <a:pt x="851" y="146"/>
                  </a:lnTo>
                  <a:lnTo>
                    <a:pt x="860" y="146"/>
                  </a:lnTo>
                  <a:lnTo>
                    <a:pt x="867" y="146"/>
                  </a:lnTo>
                  <a:lnTo>
                    <a:pt x="872" y="145"/>
                  </a:lnTo>
                  <a:lnTo>
                    <a:pt x="879" y="143"/>
                  </a:lnTo>
                  <a:lnTo>
                    <a:pt x="879" y="139"/>
                  </a:lnTo>
                  <a:lnTo>
                    <a:pt x="848" y="139"/>
                  </a:lnTo>
                  <a:lnTo>
                    <a:pt x="846" y="134"/>
                  </a:lnTo>
                  <a:lnTo>
                    <a:pt x="845" y="133"/>
                  </a:lnTo>
                  <a:lnTo>
                    <a:pt x="843" y="129"/>
                  </a:lnTo>
                  <a:lnTo>
                    <a:pt x="841" y="126"/>
                  </a:lnTo>
                  <a:lnTo>
                    <a:pt x="841" y="120"/>
                  </a:lnTo>
                  <a:lnTo>
                    <a:pt x="845" y="120"/>
                  </a:lnTo>
                  <a:lnTo>
                    <a:pt x="845" y="117"/>
                  </a:lnTo>
                  <a:lnTo>
                    <a:pt x="890" y="112"/>
                  </a:lnTo>
                  <a:lnTo>
                    <a:pt x="890" y="124"/>
                  </a:lnTo>
                  <a:lnTo>
                    <a:pt x="895" y="127"/>
                  </a:lnTo>
                  <a:lnTo>
                    <a:pt x="899" y="133"/>
                  </a:lnTo>
                  <a:lnTo>
                    <a:pt x="902" y="136"/>
                  </a:lnTo>
                  <a:lnTo>
                    <a:pt x="906" y="143"/>
                  </a:lnTo>
                  <a:lnTo>
                    <a:pt x="925" y="143"/>
                  </a:lnTo>
                  <a:lnTo>
                    <a:pt x="937" y="146"/>
                  </a:lnTo>
                  <a:lnTo>
                    <a:pt x="949" y="148"/>
                  </a:lnTo>
                  <a:lnTo>
                    <a:pt x="961" y="150"/>
                  </a:lnTo>
                  <a:lnTo>
                    <a:pt x="979" y="150"/>
                  </a:lnTo>
                  <a:lnTo>
                    <a:pt x="981" y="148"/>
                  </a:lnTo>
                  <a:lnTo>
                    <a:pt x="982" y="146"/>
                  </a:lnTo>
                  <a:lnTo>
                    <a:pt x="984" y="145"/>
                  </a:lnTo>
                  <a:lnTo>
                    <a:pt x="986" y="143"/>
                  </a:lnTo>
                  <a:lnTo>
                    <a:pt x="986" y="131"/>
                  </a:lnTo>
                  <a:lnTo>
                    <a:pt x="1009" y="131"/>
                  </a:lnTo>
                  <a:lnTo>
                    <a:pt x="1016" y="146"/>
                  </a:lnTo>
                  <a:lnTo>
                    <a:pt x="1024" y="162"/>
                  </a:lnTo>
                  <a:lnTo>
                    <a:pt x="1026" y="155"/>
                  </a:lnTo>
                  <a:lnTo>
                    <a:pt x="1026" y="152"/>
                  </a:lnTo>
                  <a:lnTo>
                    <a:pt x="1028" y="146"/>
                  </a:lnTo>
                  <a:lnTo>
                    <a:pt x="1028" y="143"/>
                  </a:lnTo>
                  <a:lnTo>
                    <a:pt x="1040" y="143"/>
                  </a:lnTo>
                  <a:lnTo>
                    <a:pt x="1040" y="129"/>
                  </a:lnTo>
                  <a:lnTo>
                    <a:pt x="1040" y="113"/>
                  </a:lnTo>
                  <a:lnTo>
                    <a:pt x="1042" y="99"/>
                  </a:lnTo>
                  <a:lnTo>
                    <a:pt x="1040" y="92"/>
                  </a:lnTo>
                  <a:lnTo>
                    <a:pt x="1028" y="78"/>
                  </a:lnTo>
                  <a:lnTo>
                    <a:pt x="1019" y="63"/>
                  </a:lnTo>
                  <a:lnTo>
                    <a:pt x="1017" y="45"/>
                  </a:lnTo>
                  <a:lnTo>
                    <a:pt x="1021" y="28"/>
                  </a:lnTo>
                  <a:lnTo>
                    <a:pt x="1033" y="9"/>
                  </a:lnTo>
                  <a:lnTo>
                    <a:pt x="1042" y="5"/>
                  </a:lnTo>
                  <a:lnTo>
                    <a:pt x="1052" y="2"/>
                  </a:lnTo>
                  <a:lnTo>
                    <a:pt x="1063" y="0"/>
                  </a:lnTo>
                  <a:close/>
                </a:path>
              </a:pathLst>
            </a:custGeom>
            <a:solidFill>
              <a:schemeClr val="accent2"/>
            </a:solidFill>
            <a:ln w="9525" cap="rnd"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89" name="Google Shape;489;p52"/>
            <p:cNvSpPr/>
            <p:nvPr/>
          </p:nvSpPr>
          <p:spPr>
            <a:xfrm>
              <a:off x="1597819" y="1173162"/>
              <a:ext cx="2600325" cy="1519238"/>
            </a:xfrm>
            <a:custGeom>
              <a:avLst/>
              <a:gdLst/>
              <a:ahLst/>
              <a:cxnLst/>
              <a:rect l="l" t="t" r="r" b="b"/>
              <a:pathLst>
                <a:path w="1638" h="957" extrusionOk="0">
                  <a:moveTo>
                    <a:pt x="246" y="461"/>
                  </a:moveTo>
                  <a:lnTo>
                    <a:pt x="267" y="475"/>
                  </a:lnTo>
                  <a:lnTo>
                    <a:pt x="280" y="492"/>
                  </a:lnTo>
                  <a:lnTo>
                    <a:pt x="287" y="513"/>
                  </a:lnTo>
                  <a:lnTo>
                    <a:pt x="292" y="540"/>
                  </a:lnTo>
                  <a:lnTo>
                    <a:pt x="297" y="567"/>
                  </a:lnTo>
                  <a:lnTo>
                    <a:pt x="313" y="569"/>
                  </a:lnTo>
                  <a:lnTo>
                    <a:pt x="323" y="571"/>
                  </a:lnTo>
                  <a:lnTo>
                    <a:pt x="332" y="578"/>
                  </a:lnTo>
                  <a:lnTo>
                    <a:pt x="337" y="587"/>
                  </a:lnTo>
                  <a:lnTo>
                    <a:pt x="339" y="602"/>
                  </a:lnTo>
                  <a:lnTo>
                    <a:pt x="336" y="602"/>
                  </a:lnTo>
                  <a:lnTo>
                    <a:pt x="334" y="601"/>
                  </a:lnTo>
                  <a:lnTo>
                    <a:pt x="332" y="599"/>
                  </a:lnTo>
                  <a:lnTo>
                    <a:pt x="330" y="597"/>
                  </a:lnTo>
                  <a:lnTo>
                    <a:pt x="327" y="595"/>
                  </a:lnTo>
                  <a:lnTo>
                    <a:pt x="327" y="602"/>
                  </a:lnTo>
                  <a:lnTo>
                    <a:pt x="330" y="606"/>
                  </a:lnTo>
                  <a:lnTo>
                    <a:pt x="332" y="608"/>
                  </a:lnTo>
                  <a:lnTo>
                    <a:pt x="334" y="608"/>
                  </a:lnTo>
                  <a:lnTo>
                    <a:pt x="334" y="611"/>
                  </a:lnTo>
                  <a:lnTo>
                    <a:pt x="334" y="613"/>
                  </a:lnTo>
                  <a:lnTo>
                    <a:pt x="336" y="618"/>
                  </a:lnTo>
                  <a:lnTo>
                    <a:pt x="327" y="620"/>
                  </a:lnTo>
                  <a:lnTo>
                    <a:pt x="318" y="622"/>
                  </a:lnTo>
                  <a:lnTo>
                    <a:pt x="308" y="622"/>
                  </a:lnTo>
                  <a:lnTo>
                    <a:pt x="290" y="615"/>
                  </a:lnTo>
                  <a:lnTo>
                    <a:pt x="273" y="613"/>
                  </a:lnTo>
                  <a:lnTo>
                    <a:pt x="253" y="616"/>
                  </a:lnTo>
                  <a:lnTo>
                    <a:pt x="234" y="622"/>
                  </a:lnTo>
                  <a:lnTo>
                    <a:pt x="215" y="625"/>
                  </a:lnTo>
                  <a:lnTo>
                    <a:pt x="194" y="625"/>
                  </a:lnTo>
                  <a:lnTo>
                    <a:pt x="170" y="618"/>
                  </a:lnTo>
                  <a:lnTo>
                    <a:pt x="157" y="615"/>
                  </a:lnTo>
                  <a:lnTo>
                    <a:pt x="147" y="613"/>
                  </a:lnTo>
                  <a:lnTo>
                    <a:pt x="138" y="611"/>
                  </a:lnTo>
                  <a:lnTo>
                    <a:pt x="130" y="606"/>
                  </a:lnTo>
                  <a:lnTo>
                    <a:pt x="124" y="595"/>
                  </a:lnTo>
                  <a:lnTo>
                    <a:pt x="128" y="595"/>
                  </a:lnTo>
                  <a:lnTo>
                    <a:pt x="137" y="587"/>
                  </a:lnTo>
                  <a:lnTo>
                    <a:pt x="150" y="583"/>
                  </a:lnTo>
                  <a:lnTo>
                    <a:pt x="166" y="581"/>
                  </a:lnTo>
                  <a:lnTo>
                    <a:pt x="182" y="580"/>
                  </a:lnTo>
                  <a:lnTo>
                    <a:pt x="182" y="576"/>
                  </a:lnTo>
                  <a:lnTo>
                    <a:pt x="175" y="571"/>
                  </a:lnTo>
                  <a:lnTo>
                    <a:pt x="170" y="567"/>
                  </a:lnTo>
                  <a:lnTo>
                    <a:pt x="163" y="566"/>
                  </a:lnTo>
                  <a:lnTo>
                    <a:pt x="150" y="564"/>
                  </a:lnTo>
                  <a:lnTo>
                    <a:pt x="144" y="564"/>
                  </a:lnTo>
                  <a:lnTo>
                    <a:pt x="131" y="564"/>
                  </a:lnTo>
                  <a:lnTo>
                    <a:pt x="116" y="564"/>
                  </a:lnTo>
                  <a:lnTo>
                    <a:pt x="114" y="553"/>
                  </a:lnTo>
                  <a:lnTo>
                    <a:pt x="109" y="543"/>
                  </a:lnTo>
                  <a:lnTo>
                    <a:pt x="105" y="534"/>
                  </a:lnTo>
                  <a:lnTo>
                    <a:pt x="102" y="524"/>
                  </a:lnTo>
                  <a:lnTo>
                    <a:pt x="102" y="506"/>
                  </a:lnTo>
                  <a:lnTo>
                    <a:pt x="109" y="496"/>
                  </a:lnTo>
                  <a:lnTo>
                    <a:pt x="116" y="484"/>
                  </a:lnTo>
                  <a:lnTo>
                    <a:pt x="124" y="473"/>
                  </a:lnTo>
                  <a:lnTo>
                    <a:pt x="135" y="466"/>
                  </a:lnTo>
                  <a:lnTo>
                    <a:pt x="147" y="468"/>
                  </a:lnTo>
                  <a:lnTo>
                    <a:pt x="150" y="468"/>
                  </a:lnTo>
                  <a:lnTo>
                    <a:pt x="150" y="471"/>
                  </a:lnTo>
                  <a:lnTo>
                    <a:pt x="150" y="473"/>
                  </a:lnTo>
                  <a:lnTo>
                    <a:pt x="149" y="473"/>
                  </a:lnTo>
                  <a:lnTo>
                    <a:pt x="149" y="475"/>
                  </a:lnTo>
                  <a:lnTo>
                    <a:pt x="149" y="475"/>
                  </a:lnTo>
                  <a:lnTo>
                    <a:pt x="150" y="477"/>
                  </a:lnTo>
                  <a:lnTo>
                    <a:pt x="150" y="480"/>
                  </a:lnTo>
                  <a:lnTo>
                    <a:pt x="159" y="480"/>
                  </a:lnTo>
                  <a:lnTo>
                    <a:pt x="171" y="480"/>
                  </a:lnTo>
                  <a:lnTo>
                    <a:pt x="182" y="480"/>
                  </a:lnTo>
                  <a:lnTo>
                    <a:pt x="189" y="480"/>
                  </a:lnTo>
                  <a:lnTo>
                    <a:pt x="192" y="482"/>
                  </a:lnTo>
                  <a:lnTo>
                    <a:pt x="194" y="484"/>
                  </a:lnTo>
                  <a:lnTo>
                    <a:pt x="196" y="487"/>
                  </a:lnTo>
                  <a:lnTo>
                    <a:pt x="198" y="491"/>
                  </a:lnTo>
                  <a:lnTo>
                    <a:pt x="201" y="492"/>
                  </a:lnTo>
                  <a:lnTo>
                    <a:pt x="205" y="496"/>
                  </a:lnTo>
                  <a:lnTo>
                    <a:pt x="206" y="491"/>
                  </a:lnTo>
                  <a:lnTo>
                    <a:pt x="208" y="489"/>
                  </a:lnTo>
                  <a:lnTo>
                    <a:pt x="212" y="487"/>
                  </a:lnTo>
                  <a:lnTo>
                    <a:pt x="213" y="485"/>
                  </a:lnTo>
                  <a:lnTo>
                    <a:pt x="219" y="485"/>
                  </a:lnTo>
                  <a:lnTo>
                    <a:pt x="224" y="484"/>
                  </a:lnTo>
                  <a:lnTo>
                    <a:pt x="231" y="498"/>
                  </a:lnTo>
                  <a:lnTo>
                    <a:pt x="238" y="508"/>
                  </a:lnTo>
                  <a:lnTo>
                    <a:pt x="243" y="515"/>
                  </a:lnTo>
                  <a:lnTo>
                    <a:pt x="245" y="510"/>
                  </a:lnTo>
                  <a:lnTo>
                    <a:pt x="246" y="505"/>
                  </a:lnTo>
                  <a:lnTo>
                    <a:pt x="246" y="499"/>
                  </a:lnTo>
                  <a:lnTo>
                    <a:pt x="246" y="492"/>
                  </a:lnTo>
                  <a:lnTo>
                    <a:pt x="240" y="482"/>
                  </a:lnTo>
                  <a:lnTo>
                    <a:pt x="241" y="471"/>
                  </a:lnTo>
                  <a:lnTo>
                    <a:pt x="246" y="461"/>
                  </a:lnTo>
                  <a:close/>
                  <a:moveTo>
                    <a:pt x="266" y="445"/>
                  </a:moveTo>
                  <a:lnTo>
                    <a:pt x="274" y="445"/>
                  </a:lnTo>
                  <a:lnTo>
                    <a:pt x="281" y="447"/>
                  </a:lnTo>
                  <a:lnTo>
                    <a:pt x="288" y="449"/>
                  </a:lnTo>
                  <a:lnTo>
                    <a:pt x="294" y="452"/>
                  </a:lnTo>
                  <a:lnTo>
                    <a:pt x="295" y="457"/>
                  </a:lnTo>
                  <a:lnTo>
                    <a:pt x="295" y="461"/>
                  </a:lnTo>
                  <a:lnTo>
                    <a:pt x="297" y="466"/>
                  </a:lnTo>
                  <a:lnTo>
                    <a:pt x="297" y="473"/>
                  </a:lnTo>
                  <a:lnTo>
                    <a:pt x="292" y="473"/>
                  </a:lnTo>
                  <a:lnTo>
                    <a:pt x="288" y="475"/>
                  </a:lnTo>
                  <a:lnTo>
                    <a:pt x="283" y="475"/>
                  </a:lnTo>
                  <a:lnTo>
                    <a:pt x="278" y="477"/>
                  </a:lnTo>
                  <a:lnTo>
                    <a:pt x="269" y="468"/>
                  </a:lnTo>
                  <a:lnTo>
                    <a:pt x="259" y="461"/>
                  </a:lnTo>
                  <a:lnTo>
                    <a:pt x="266" y="445"/>
                  </a:lnTo>
                  <a:close/>
                  <a:moveTo>
                    <a:pt x="562" y="430"/>
                  </a:moveTo>
                  <a:lnTo>
                    <a:pt x="562" y="433"/>
                  </a:lnTo>
                  <a:lnTo>
                    <a:pt x="566" y="433"/>
                  </a:lnTo>
                  <a:lnTo>
                    <a:pt x="564" y="451"/>
                  </a:lnTo>
                  <a:lnTo>
                    <a:pt x="566" y="466"/>
                  </a:lnTo>
                  <a:lnTo>
                    <a:pt x="573" y="480"/>
                  </a:lnTo>
                  <a:lnTo>
                    <a:pt x="576" y="482"/>
                  </a:lnTo>
                  <a:lnTo>
                    <a:pt x="580" y="482"/>
                  </a:lnTo>
                  <a:lnTo>
                    <a:pt x="583" y="484"/>
                  </a:lnTo>
                  <a:lnTo>
                    <a:pt x="589" y="484"/>
                  </a:lnTo>
                  <a:lnTo>
                    <a:pt x="589" y="442"/>
                  </a:lnTo>
                  <a:lnTo>
                    <a:pt x="615" y="442"/>
                  </a:lnTo>
                  <a:lnTo>
                    <a:pt x="620" y="454"/>
                  </a:lnTo>
                  <a:lnTo>
                    <a:pt x="627" y="466"/>
                  </a:lnTo>
                  <a:lnTo>
                    <a:pt x="634" y="477"/>
                  </a:lnTo>
                  <a:lnTo>
                    <a:pt x="646" y="480"/>
                  </a:lnTo>
                  <a:lnTo>
                    <a:pt x="646" y="485"/>
                  </a:lnTo>
                  <a:lnTo>
                    <a:pt x="648" y="496"/>
                  </a:lnTo>
                  <a:lnTo>
                    <a:pt x="650" y="508"/>
                  </a:lnTo>
                  <a:lnTo>
                    <a:pt x="650" y="515"/>
                  </a:lnTo>
                  <a:lnTo>
                    <a:pt x="653" y="513"/>
                  </a:lnTo>
                  <a:lnTo>
                    <a:pt x="655" y="513"/>
                  </a:lnTo>
                  <a:lnTo>
                    <a:pt x="655" y="513"/>
                  </a:lnTo>
                  <a:lnTo>
                    <a:pt x="657" y="512"/>
                  </a:lnTo>
                  <a:lnTo>
                    <a:pt x="658" y="510"/>
                  </a:lnTo>
                  <a:lnTo>
                    <a:pt x="660" y="506"/>
                  </a:lnTo>
                  <a:lnTo>
                    <a:pt x="662" y="501"/>
                  </a:lnTo>
                  <a:lnTo>
                    <a:pt x="664" y="496"/>
                  </a:lnTo>
                  <a:lnTo>
                    <a:pt x="665" y="492"/>
                  </a:lnTo>
                  <a:lnTo>
                    <a:pt x="669" y="489"/>
                  </a:lnTo>
                  <a:lnTo>
                    <a:pt x="672" y="487"/>
                  </a:lnTo>
                  <a:lnTo>
                    <a:pt x="678" y="485"/>
                  </a:lnTo>
                  <a:lnTo>
                    <a:pt x="681" y="482"/>
                  </a:lnTo>
                  <a:lnTo>
                    <a:pt x="685" y="480"/>
                  </a:lnTo>
                  <a:lnTo>
                    <a:pt x="681" y="480"/>
                  </a:lnTo>
                  <a:lnTo>
                    <a:pt x="681" y="477"/>
                  </a:lnTo>
                  <a:lnTo>
                    <a:pt x="672" y="480"/>
                  </a:lnTo>
                  <a:lnTo>
                    <a:pt x="667" y="484"/>
                  </a:lnTo>
                  <a:lnTo>
                    <a:pt x="660" y="489"/>
                  </a:lnTo>
                  <a:lnTo>
                    <a:pt x="650" y="492"/>
                  </a:lnTo>
                  <a:lnTo>
                    <a:pt x="648" y="477"/>
                  </a:lnTo>
                  <a:lnTo>
                    <a:pt x="646" y="466"/>
                  </a:lnTo>
                  <a:lnTo>
                    <a:pt x="643" y="457"/>
                  </a:lnTo>
                  <a:lnTo>
                    <a:pt x="639" y="445"/>
                  </a:lnTo>
                  <a:lnTo>
                    <a:pt x="643" y="444"/>
                  </a:lnTo>
                  <a:lnTo>
                    <a:pt x="644" y="444"/>
                  </a:lnTo>
                  <a:lnTo>
                    <a:pt x="648" y="442"/>
                  </a:lnTo>
                  <a:lnTo>
                    <a:pt x="653" y="442"/>
                  </a:lnTo>
                  <a:lnTo>
                    <a:pt x="658" y="445"/>
                  </a:lnTo>
                  <a:lnTo>
                    <a:pt x="662" y="447"/>
                  </a:lnTo>
                  <a:lnTo>
                    <a:pt x="667" y="449"/>
                  </a:lnTo>
                  <a:lnTo>
                    <a:pt x="672" y="451"/>
                  </a:lnTo>
                  <a:lnTo>
                    <a:pt x="678" y="452"/>
                  </a:lnTo>
                  <a:lnTo>
                    <a:pt x="685" y="464"/>
                  </a:lnTo>
                  <a:lnTo>
                    <a:pt x="692" y="478"/>
                  </a:lnTo>
                  <a:lnTo>
                    <a:pt x="697" y="491"/>
                  </a:lnTo>
                  <a:lnTo>
                    <a:pt x="704" y="499"/>
                  </a:lnTo>
                  <a:lnTo>
                    <a:pt x="707" y="501"/>
                  </a:lnTo>
                  <a:lnTo>
                    <a:pt x="713" y="501"/>
                  </a:lnTo>
                  <a:lnTo>
                    <a:pt x="718" y="501"/>
                  </a:lnTo>
                  <a:lnTo>
                    <a:pt x="723" y="501"/>
                  </a:lnTo>
                  <a:lnTo>
                    <a:pt x="726" y="501"/>
                  </a:lnTo>
                  <a:lnTo>
                    <a:pt x="730" y="503"/>
                  </a:lnTo>
                  <a:lnTo>
                    <a:pt x="747" y="515"/>
                  </a:lnTo>
                  <a:lnTo>
                    <a:pt x="761" y="531"/>
                  </a:lnTo>
                  <a:lnTo>
                    <a:pt x="777" y="545"/>
                  </a:lnTo>
                  <a:lnTo>
                    <a:pt x="777" y="557"/>
                  </a:lnTo>
                  <a:lnTo>
                    <a:pt x="791" y="562"/>
                  </a:lnTo>
                  <a:lnTo>
                    <a:pt x="803" y="569"/>
                  </a:lnTo>
                  <a:lnTo>
                    <a:pt x="810" y="580"/>
                  </a:lnTo>
                  <a:lnTo>
                    <a:pt x="819" y="592"/>
                  </a:lnTo>
                  <a:lnTo>
                    <a:pt x="826" y="604"/>
                  </a:lnTo>
                  <a:lnTo>
                    <a:pt x="835" y="615"/>
                  </a:lnTo>
                  <a:lnTo>
                    <a:pt x="829" y="622"/>
                  </a:lnTo>
                  <a:lnTo>
                    <a:pt x="826" y="625"/>
                  </a:lnTo>
                  <a:lnTo>
                    <a:pt x="824" y="630"/>
                  </a:lnTo>
                  <a:lnTo>
                    <a:pt x="822" y="634"/>
                  </a:lnTo>
                  <a:lnTo>
                    <a:pt x="829" y="646"/>
                  </a:lnTo>
                  <a:lnTo>
                    <a:pt x="840" y="655"/>
                  </a:lnTo>
                  <a:lnTo>
                    <a:pt x="854" y="660"/>
                  </a:lnTo>
                  <a:lnTo>
                    <a:pt x="854" y="665"/>
                  </a:lnTo>
                  <a:lnTo>
                    <a:pt x="854" y="667"/>
                  </a:lnTo>
                  <a:lnTo>
                    <a:pt x="856" y="669"/>
                  </a:lnTo>
                  <a:lnTo>
                    <a:pt x="856" y="670"/>
                  </a:lnTo>
                  <a:lnTo>
                    <a:pt x="857" y="672"/>
                  </a:lnTo>
                  <a:lnTo>
                    <a:pt x="861" y="674"/>
                  </a:lnTo>
                  <a:lnTo>
                    <a:pt x="864" y="677"/>
                  </a:lnTo>
                  <a:lnTo>
                    <a:pt x="870" y="679"/>
                  </a:lnTo>
                  <a:lnTo>
                    <a:pt x="873" y="681"/>
                  </a:lnTo>
                  <a:lnTo>
                    <a:pt x="877" y="684"/>
                  </a:lnTo>
                  <a:lnTo>
                    <a:pt x="878" y="686"/>
                  </a:lnTo>
                  <a:lnTo>
                    <a:pt x="880" y="690"/>
                  </a:lnTo>
                  <a:lnTo>
                    <a:pt x="878" y="691"/>
                  </a:lnTo>
                  <a:lnTo>
                    <a:pt x="878" y="693"/>
                  </a:lnTo>
                  <a:lnTo>
                    <a:pt x="878" y="693"/>
                  </a:lnTo>
                  <a:lnTo>
                    <a:pt x="878" y="695"/>
                  </a:lnTo>
                  <a:lnTo>
                    <a:pt x="880" y="697"/>
                  </a:lnTo>
                  <a:lnTo>
                    <a:pt x="884" y="698"/>
                  </a:lnTo>
                  <a:lnTo>
                    <a:pt x="889" y="700"/>
                  </a:lnTo>
                  <a:lnTo>
                    <a:pt x="892" y="702"/>
                  </a:lnTo>
                  <a:lnTo>
                    <a:pt x="898" y="702"/>
                  </a:lnTo>
                  <a:lnTo>
                    <a:pt x="903" y="702"/>
                  </a:lnTo>
                  <a:lnTo>
                    <a:pt x="896" y="749"/>
                  </a:lnTo>
                  <a:lnTo>
                    <a:pt x="891" y="751"/>
                  </a:lnTo>
                  <a:lnTo>
                    <a:pt x="885" y="751"/>
                  </a:lnTo>
                  <a:lnTo>
                    <a:pt x="880" y="752"/>
                  </a:lnTo>
                  <a:lnTo>
                    <a:pt x="873" y="752"/>
                  </a:lnTo>
                  <a:lnTo>
                    <a:pt x="866" y="744"/>
                  </a:lnTo>
                  <a:lnTo>
                    <a:pt x="857" y="735"/>
                  </a:lnTo>
                  <a:lnTo>
                    <a:pt x="850" y="726"/>
                  </a:lnTo>
                  <a:lnTo>
                    <a:pt x="845" y="714"/>
                  </a:lnTo>
                  <a:lnTo>
                    <a:pt x="838" y="714"/>
                  </a:lnTo>
                  <a:lnTo>
                    <a:pt x="833" y="716"/>
                  </a:lnTo>
                  <a:lnTo>
                    <a:pt x="828" y="716"/>
                  </a:lnTo>
                  <a:lnTo>
                    <a:pt x="822" y="718"/>
                  </a:lnTo>
                  <a:lnTo>
                    <a:pt x="831" y="745"/>
                  </a:lnTo>
                  <a:lnTo>
                    <a:pt x="838" y="775"/>
                  </a:lnTo>
                  <a:lnTo>
                    <a:pt x="850" y="775"/>
                  </a:lnTo>
                  <a:lnTo>
                    <a:pt x="857" y="789"/>
                  </a:lnTo>
                  <a:lnTo>
                    <a:pt x="863" y="803"/>
                  </a:lnTo>
                  <a:lnTo>
                    <a:pt x="864" y="822"/>
                  </a:lnTo>
                  <a:lnTo>
                    <a:pt x="863" y="824"/>
                  </a:lnTo>
                  <a:lnTo>
                    <a:pt x="861" y="826"/>
                  </a:lnTo>
                  <a:lnTo>
                    <a:pt x="861" y="828"/>
                  </a:lnTo>
                  <a:lnTo>
                    <a:pt x="859" y="829"/>
                  </a:lnTo>
                  <a:lnTo>
                    <a:pt x="857" y="831"/>
                  </a:lnTo>
                  <a:lnTo>
                    <a:pt x="854" y="833"/>
                  </a:lnTo>
                  <a:lnTo>
                    <a:pt x="847" y="829"/>
                  </a:lnTo>
                  <a:lnTo>
                    <a:pt x="838" y="824"/>
                  </a:lnTo>
                  <a:lnTo>
                    <a:pt x="829" y="819"/>
                  </a:lnTo>
                  <a:lnTo>
                    <a:pt x="822" y="815"/>
                  </a:lnTo>
                  <a:lnTo>
                    <a:pt x="819" y="814"/>
                  </a:lnTo>
                  <a:lnTo>
                    <a:pt x="816" y="814"/>
                  </a:lnTo>
                  <a:lnTo>
                    <a:pt x="826" y="828"/>
                  </a:lnTo>
                  <a:lnTo>
                    <a:pt x="835" y="840"/>
                  </a:lnTo>
                  <a:lnTo>
                    <a:pt x="842" y="855"/>
                  </a:lnTo>
                  <a:lnTo>
                    <a:pt x="838" y="855"/>
                  </a:lnTo>
                  <a:lnTo>
                    <a:pt x="826" y="850"/>
                  </a:lnTo>
                  <a:lnTo>
                    <a:pt x="810" y="847"/>
                  </a:lnTo>
                  <a:lnTo>
                    <a:pt x="793" y="843"/>
                  </a:lnTo>
                  <a:lnTo>
                    <a:pt x="781" y="836"/>
                  </a:lnTo>
                  <a:lnTo>
                    <a:pt x="770" y="826"/>
                  </a:lnTo>
                  <a:lnTo>
                    <a:pt x="763" y="810"/>
                  </a:lnTo>
                  <a:lnTo>
                    <a:pt x="756" y="796"/>
                  </a:lnTo>
                  <a:lnTo>
                    <a:pt x="746" y="782"/>
                  </a:lnTo>
                  <a:lnTo>
                    <a:pt x="735" y="772"/>
                  </a:lnTo>
                  <a:lnTo>
                    <a:pt x="720" y="780"/>
                  </a:lnTo>
                  <a:lnTo>
                    <a:pt x="702" y="786"/>
                  </a:lnTo>
                  <a:lnTo>
                    <a:pt x="681" y="787"/>
                  </a:lnTo>
                  <a:lnTo>
                    <a:pt x="679" y="782"/>
                  </a:lnTo>
                  <a:lnTo>
                    <a:pt x="678" y="777"/>
                  </a:lnTo>
                  <a:lnTo>
                    <a:pt x="678" y="772"/>
                  </a:lnTo>
                  <a:lnTo>
                    <a:pt x="678" y="765"/>
                  </a:lnTo>
                  <a:lnTo>
                    <a:pt x="693" y="759"/>
                  </a:lnTo>
                  <a:lnTo>
                    <a:pt x="713" y="754"/>
                  </a:lnTo>
                  <a:lnTo>
                    <a:pt x="730" y="749"/>
                  </a:lnTo>
                  <a:lnTo>
                    <a:pt x="735" y="739"/>
                  </a:lnTo>
                  <a:lnTo>
                    <a:pt x="740" y="725"/>
                  </a:lnTo>
                  <a:lnTo>
                    <a:pt x="746" y="709"/>
                  </a:lnTo>
                  <a:lnTo>
                    <a:pt x="749" y="693"/>
                  </a:lnTo>
                  <a:lnTo>
                    <a:pt x="751" y="681"/>
                  </a:lnTo>
                  <a:lnTo>
                    <a:pt x="749" y="672"/>
                  </a:lnTo>
                  <a:lnTo>
                    <a:pt x="742" y="660"/>
                  </a:lnTo>
                  <a:lnTo>
                    <a:pt x="733" y="653"/>
                  </a:lnTo>
                  <a:lnTo>
                    <a:pt x="723" y="646"/>
                  </a:lnTo>
                  <a:lnTo>
                    <a:pt x="716" y="637"/>
                  </a:lnTo>
                  <a:lnTo>
                    <a:pt x="707" y="595"/>
                  </a:lnTo>
                  <a:lnTo>
                    <a:pt x="693" y="592"/>
                  </a:lnTo>
                  <a:lnTo>
                    <a:pt x="683" y="585"/>
                  </a:lnTo>
                  <a:lnTo>
                    <a:pt x="674" y="578"/>
                  </a:lnTo>
                  <a:lnTo>
                    <a:pt x="665" y="576"/>
                  </a:lnTo>
                  <a:lnTo>
                    <a:pt x="657" y="580"/>
                  </a:lnTo>
                  <a:lnTo>
                    <a:pt x="651" y="585"/>
                  </a:lnTo>
                  <a:lnTo>
                    <a:pt x="646" y="590"/>
                  </a:lnTo>
                  <a:lnTo>
                    <a:pt x="639" y="595"/>
                  </a:lnTo>
                  <a:lnTo>
                    <a:pt x="627" y="599"/>
                  </a:lnTo>
                  <a:lnTo>
                    <a:pt x="615" y="592"/>
                  </a:lnTo>
                  <a:lnTo>
                    <a:pt x="599" y="587"/>
                  </a:lnTo>
                  <a:lnTo>
                    <a:pt x="582" y="583"/>
                  </a:lnTo>
                  <a:lnTo>
                    <a:pt x="566" y="578"/>
                  </a:lnTo>
                  <a:lnTo>
                    <a:pt x="552" y="573"/>
                  </a:lnTo>
                  <a:lnTo>
                    <a:pt x="541" y="564"/>
                  </a:lnTo>
                  <a:lnTo>
                    <a:pt x="534" y="550"/>
                  </a:lnTo>
                  <a:lnTo>
                    <a:pt x="536" y="548"/>
                  </a:lnTo>
                  <a:lnTo>
                    <a:pt x="536" y="547"/>
                  </a:lnTo>
                  <a:lnTo>
                    <a:pt x="538" y="547"/>
                  </a:lnTo>
                  <a:lnTo>
                    <a:pt x="538" y="545"/>
                  </a:lnTo>
                  <a:lnTo>
                    <a:pt x="538" y="541"/>
                  </a:lnTo>
                  <a:lnTo>
                    <a:pt x="531" y="540"/>
                  </a:lnTo>
                  <a:lnTo>
                    <a:pt x="524" y="538"/>
                  </a:lnTo>
                  <a:lnTo>
                    <a:pt x="519" y="534"/>
                  </a:lnTo>
                  <a:lnTo>
                    <a:pt x="515" y="529"/>
                  </a:lnTo>
                  <a:lnTo>
                    <a:pt x="512" y="522"/>
                  </a:lnTo>
                  <a:lnTo>
                    <a:pt x="521" y="505"/>
                  </a:lnTo>
                  <a:lnTo>
                    <a:pt x="528" y="482"/>
                  </a:lnTo>
                  <a:lnTo>
                    <a:pt x="531" y="457"/>
                  </a:lnTo>
                  <a:lnTo>
                    <a:pt x="534" y="433"/>
                  </a:lnTo>
                  <a:lnTo>
                    <a:pt x="562" y="430"/>
                  </a:lnTo>
                  <a:close/>
                  <a:moveTo>
                    <a:pt x="400" y="426"/>
                  </a:moveTo>
                  <a:lnTo>
                    <a:pt x="416" y="426"/>
                  </a:lnTo>
                  <a:lnTo>
                    <a:pt x="425" y="461"/>
                  </a:lnTo>
                  <a:lnTo>
                    <a:pt x="432" y="499"/>
                  </a:lnTo>
                  <a:lnTo>
                    <a:pt x="428" y="499"/>
                  </a:lnTo>
                  <a:lnTo>
                    <a:pt x="423" y="506"/>
                  </a:lnTo>
                  <a:lnTo>
                    <a:pt x="412" y="503"/>
                  </a:lnTo>
                  <a:lnTo>
                    <a:pt x="409" y="506"/>
                  </a:lnTo>
                  <a:lnTo>
                    <a:pt x="409" y="510"/>
                  </a:lnTo>
                  <a:lnTo>
                    <a:pt x="409" y="513"/>
                  </a:lnTo>
                  <a:lnTo>
                    <a:pt x="409" y="515"/>
                  </a:lnTo>
                  <a:lnTo>
                    <a:pt x="407" y="517"/>
                  </a:lnTo>
                  <a:lnTo>
                    <a:pt x="405" y="520"/>
                  </a:lnTo>
                  <a:lnTo>
                    <a:pt x="400" y="522"/>
                  </a:lnTo>
                  <a:lnTo>
                    <a:pt x="395" y="519"/>
                  </a:lnTo>
                  <a:lnTo>
                    <a:pt x="388" y="513"/>
                  </a:lnTo>
                  <a:lnTo>
                    <a:pt x="381" y="510"/>
                  </a:lnTo>
                  <a:lnTo>
                    <a:pt x="381" y="499"/>
                  </a:lnTo>
                  <a:lnTo>
                    <a:pt x="358" y="496"/>
                  </a:lnTo>
                  <a:lnTo>
                    <a:pt x="362" y="464"/>
                  </a:lnTo>
                  <a:lnTo>
                    <a:pt x="369" y="461"/>
                  </a:lnTo>
                  <a:lnTo>
                    <a:pt x="376" y="456"/>
                  </a:lnTo>
                  <a:lnTo>
                    <a:pt x="381" y="449"/>
                  </a:lnTo>
                  <a:lnTo>
                    <a:pt x="376" y="447"/>
                  </a:lnTo>
                  <a:lnTo>
                    <a:pt x="372" y="445"/>
                  </a:lnTo>
                  <a:lnTo>
                    <a:pt x="369" y="444"/>
                  </a:lnTo>
                  <a:lnTo>
                    <a:pt x="365" y="440"/>
                  </a:lnTo>
                  <a:lnTo>
                    <a:pt x="363" y="437"/>
                  </a:lnTo>
                  <a:lnTo>
                    <a:pt x="362" y="430"/>
                  </a:lnTo>
                  <a:lnTo>
                    <a:pt x="381" y="428"/>
                  </a:lnTo>
                  <a:lnTo>
                    <a:pt x="400" y="426"/>
                  </a:lnTo>
                  <a:close/>
                  <a:moveTo>
                    <a:pt x="438" y="410"/>
                  </a:moveTo>
                  <a:lnTo>
                    <a:pt x="451" y="412"/>
                  </a:lnTo>
                  <a:lnTo>
                    <a:pt x="465" y="414"/>
                  </a:lnTo>
                  <a:lnTo>
                    <a:pt x="477" y="416"/>
                  </a:lnTo>
                  <a:lnTo>
                    <a:pt x="486" y="419"/>
                  </a:lnTo>
                  <a:lnTo>
                    <a:pt x="487" y="423"/>
                  </a:lnTo>
                  <a:lnTo>
                    <a:pt x="487" y="428"/>
                  </a:lnTo>
                  <a:lnTo>
                    <a:pt x="489" y="435"/>
                  </a:lnTo>
                  <a:lnTo>
                    <a:pt x="489" y="442"/>
                  </a:lnTo>
                  <a:lnTo>
                    <a:pt x="487" y="445"/>
                  </a:lnTo>
                  <a:lnTo>
                    <a:pt x="486" y="449"/>
                  </a:lnTo>
                  <a:lnTo>
                    <a:pt x="484" y="454"/>
                  </a:lnTo>
                  <a:lnTo>
                    <a:pt x="480" y="457"/>
                  </a:lnTo>
                  <a:lnTo>
                    <a:pt x="477" y="459"/>
                  </a:lnTo>
                  <a:lnTo>
                    <a:pt x="473" y="461"/>
                  </a:lnTo>
                  <a:lnTo>
                    <a:pt x="472" y="463"/>
                  </a:lnTo>
                  <a:lnTo>
                    <a:pt x="468" y="464"/>
                  </a:lnTo>
                  <a:lnTo>
                    <a:pt x="466" y="468"/>
                  </a:lnTo>
                  <a:lnTo>
                    <a:pt x="468" y="477"/>
                  </a:lnTo>
                  <a:lnTo>
                    <a:pt x="466" y="487"/>
                  </a:lnTo>
                  <a:lnTo>
                    <a:pt x="465" y="494"/>
                  </a:lnTo>
                  <a:lnTo>
                    <a:pt x="461" y="499"/>
                  </a:lnTo>
                  <a:lnTo>
                    <a:pt x="458" y="501"/>
                  </a:lnTo>
                  <a:lnTo>
                    <a:pt x="454" y="503"/>
                  </a:lnTo>
                  <a:lnTo>
                    <a:pt x="449" y="503"/>
                  </a:lnTo>
                  <a:lnTo>
                    <a:pt x="442" y="503"/>
                  </a:lnTo>
                  <a:lnTo>
                    <a:pt x="438" y="492"/>
                  </a:lnTo>
                  <a:lnTo>
                    <a:pt x="442" y="482"/>
                  </a:lnTo>
                  <a:lnTo>
                    <a:pt x="442" y="470"/>
                  </a:lnTo>
                  <a:lnTo>
                    <a:pt x="438" y="456"/>
                  </a:lnTo>
                  <a:lnTo>
                    <a:pt x="437" y="440"/>
                  </a:lnTo>
                  <a:lnTo>
                    <a:pt x="435" y="426"/>
                  </a:lnTo>
                  <a:lnTo>
                    <a:pt x="438" y="410"/>
                  </a:lnTo>
                  <a:close/>
                  <a:moveTo>
                    <a:pt x="60" y="409"/>
                  </a:moveTo>
                  <a:lnTo>
                    <a:pt x="74" y="410"/>
                  </a:lnTo>
                  <a:lnTo>
                    <a:pt x="74" y="423"/>
                  </a:lnTo>
                  <a:lnTo>
                    <a:pt x="91" y="423"/>
                  </a:lnTo>
                  <a:lnTo>
                    <a:pt x="105" y="423"/>
                  </a:lnTo>
                  <a:lnTo>
                    <a:pt x="121" y="423"/>
                  </a:lnTo>
                  <a:lnTo>
                    <a:pt x="124" y="430"/>
                  </a:lnTo>
                  <a:lnTo>
                    <a:pt x="128" y="438"/>
                  </a:lnTo>
                  <a:lnTo>
                    <a:pt x="131" y="447"/>
                  </a:lnTo>
                  <a:lnTo>
                    <a:pt x="135" y="454"/>
                  </a:lnTo>
                  <a:lnTo>
                    <a:pt x="135" y="457"/>
                  </a:lnTo>
                  <a:lnTo>
                    <a:pt x="124" y="470"/>
                  </a:lnTo>
                  <a:lnTo>
                    <a:pt x="110" y="475"/>
                  </a:lnTo>
                  <a:lnTo>
                    <a:pt x="96" y="480"/>
                  </a:lnTo>
                  <a:lnTo>
                    <a:pt x="88" y="496"/>
                  </a:lnTo>
                  <a:lnTo>
                    <a:pt x="81" y="510"/>
                  </a:lnTo>
                  <a:lnTo>
                    <a:pt x="79" y="526"/>
                  </a:lnTo>
                  <a:lnTo>
                    <a:pt x="82" y="541"/>
                  </a:lnTo>
                  <a:lnTo>
                    <a:pt x="67" y="543"/>
                  </a:lnTo>
                  <a:lnTo>
                    <a:pt x="53" y="548"/>
                  </a:lnTo>
                  <a:lnTo>
                    <a:pt x="35" y="553"/>
                  </a:lnTo>
                  <a:lnTo>
                    <a:pt x="34" y="550"/>
                  </a:lnTo>
                  <a:lnTo>
                    <a:pt x="32" y="547"/>
                  </a:lnTo>
                  <a:lnTo>
                    <a:pt x="30" y="545"/>
                  </a:lnTo>
                  <a:lnTo>
                    <a:pt x="30" y="541"/>
                  </a:lnTo>
                  <a:lnTo>
                    <a:pt x="28" y="538"/>
                  </a:lnTo>
                  <a:lnTo>
                    <a:pt x="30" y="536"/>
                  </a:lnTo>
                  <a:lnTo>
                    <a:pt x="30" y="534"/>
                  </a:lnTo>
                  <a:lnTo>
                    <a:pt x="30" y="533"/>
                  </a:lnTo>
                  <a:lnTo>
                    <a:pt x="32" y="529"/>
                  </a:lnTo>
                  <a:lnTo>
                    <a:pt x="32" y="526"/>
                  </a:lnTo>
                  <a:lnTo>
                    <a:pt x="20" y="526"/>
                  </a:lnTo>
                  <a:lnTo>
                    <a:pt x="20" y="520"/>
                  </a:lnTo>
                  <a:lnTo>
                    <a:pt x="20" y="519"/>
                  </a:lnTo>
                  <a:lnTo>
                    <a:pt x="18" y="517"/>
                  </a:lnTo>
                  <a:lnTo>
                    <a:pt x="18" y="515"/>
                  </a:lnTo>
                  <a:lnTo>
                    <a:pt x="16" y="513"/>
                  </a:lnTo>
                  <a:lnTo>
                    <a:pt x="13" y="510"/>
                  </a:lnTo>
                  <a:lnTo>
                    <a:pt x="11" y="510"/>
                  </a:lnTo>
                  <a:lnTo>
                    <a:pt x="9" y="510"/>
                  </a:lnTo>
                  <a:lnTo>
                    <a:pt x="9" y="510"/>
                  </a:lnTo>
                  <a:lnTo>
                    <a:pt x="7" y="510"/>
                  </a:lnTo>
                  <a:lnTo>
                    <a:pt x="6" y="510"/>
                  </a:lnTo>
                  <a:lnTo>
                    <a:pt x="0" y="510"/>
                  </a:lnTo>
                  <a:lnTo>
                    <a:pt x="0" y="499"/>
                  </a:lnTo>
                  <a:lnTo>
                    <a:pt x="13" y="485"/>
                  </a:lnTo>
                  <a:lnTo>
                    <a:pt x="21" y="466"/>
                  </a:lnTo>
                  <a:lnTo>
                    <a:pt x="28" y="445"/>
                  </a:lnTo>
                  <a:lnTo>
                    <a:pt x="23" y="442"/>
                  </a:lnTo>
                  <a:lnTo>
                    <a:pt x="21" y="437"/>
                  </a:lnTo>
                  <a:lnTo>
                    <a:pt x="20" y="433"/>
                  </a:lnTo>
                  <a:lnTo>
                    <a:pt x="18" y="426"/>
                  </a:lnTo>
                  <a:lnTo>
                    <a:pt x="16" y="419"/>
                  </a:lnTo>
                  <a:lnTo>
                    <a:pt x="30" y="416"/>
                  </a:lnTo>
                  <a:lnTo>
                    <a:pt x="41" y="414"/>
                  </a:lnTo>
                  <a:lnTo>
                    <a:pt x="49" y="410"/>
                  </a:lnTo>
                  <a:lnTo>
                    <a:pt x="60" y="409"/>
                  </a:lnTo>
                  <a:close/>
                  <a:moveTo>
                    <a:pt x="1556" y="368"/>
                  </a:moveTo>
                  <a:lnTo>
                    <a:pt x="1571" y="368"/>
                  </a:lnTo>
                  <a:lnTo>
                    <a:pt x="1571" y="372"/>
                  </a:lnTo>
                  <a:lnTo>
                    <a:pt x="1568" y="372"/>
                  </a:lnTo>
                  <a:lnTo>
                    <a:pt x="1564" y="374"/>
                  </a:lnTo>
                  <a:lnTo>
                    <a:pt x="1563" y="374"/>
                  </a:lnTo>
                  <a:lnTo>
                    <a:pt x="1563" y="374"/>
                  </a:lnTo>
                  <a:lnTo>
                    <a:pt x="1561" y="374"/>
                  </a:lnTo>
                  <a:lnTo>
                    <a:pt x="1561" y="374"/>
                  </a:lnTo>
                  <a:lnTo>
                    <a:pt x="1559" y="372"/>
                  </a:lnTo>
                  <a:lnTo>
                    <a:pt x="1556" y="368"/>
                  </a:lnTo>
                  <a:close/>
                  <a:moveTo>
                    <a:pt x="454" y="368"/>
                  </a:moveTo>
                  <a:lnTo>
                    <a:pt x="458" y="391"/>
                  </a:lnTo>
                  <a:lnTo>
                    <a:pt x="452" y="395"/>
                  </a:lnTo>
                  <a:lnTo>
                    <a:pt x="449" y="396"/>
                  </a:lnTo>
                  <a:lnTo>
                    <a:pt x="445" y="398"/>
                  </a:lnTo>
                  <a:lnTo>
                    <a:pt x="440" y="402"/>
                  </a:lnTo>
                  <a:lnTo>
                    <a:pt x="435" y="403"/>
                  </a:lnTo>
                  <a:lnTo>
                    <a:pt x="433" y="402"/>
                  </a:lnTo>
                  <a:lnTo>
                    <a:pt x="432" y="402"/>
                  </a:lnTo>
                  <a:lnTo>
                    <a:pt x="430" y="400"/>
                  </a:lnTo>
                  <a:lnTo>
                    <a:pt x="428" y="400"/>
                  </a:lnTo>
                  <a:lnTo>
                    <a:pt x="423" y="400"/>
                  </a:lnTo>
                  <a:lnTo>
                    <a:pt x="423" y="396"/>
                  </a:lnTo>
                  <a:lnTo>
                    <a:pt x="423" y="395"/>
                  </a:lnTo>
                  <a:lnTo>
                    <a:pt x="421" y="395"/>
                  </a:lnTo>
                  <a:lnTo>
                    <a:pt x="421" y="393"/>
                  </a:lnTo>
                  <a:lnTo>
                    <a:pt x="419" y="391"/>
                  </a:lnTo>
                  <a:lnTo>
                    <a:pt x="419" y="384"/>
                  </a:lnTo>
                  <a:lnTo>
                    <a:pt x="428" y="379"/>
                  </a:lnTo>
                  <a:lnTo>
                    <a:pt x="435" y="374"/>
                  </a:lnTo>
                  <a:lnTo>
                    <a:pt x="442" y="370"/>
                  </a:lnTo>
                  <a:lnTo>
                    <a:pt x="454" y="368"/>
                  </a:lnTo>
                  <a:close/>
                  <a:moveTo>
                    <a:pt x="109" y="365"/>
                  </a:moveTo>
                  <a:lnTo>
                    <a:pt x="112" y="365"/>
                  </a:lnTo>
                  <a:lnTo>
                    <a:pt x="116" y="367"/>
                  </a:lnTo>
                  <a:lnTo>
                    <a:pt x="117" y="367"/>
                  </a:lnTo>
                  <a:lnTo>
                    <a:pt x="117" y="367"/>
                  </a:lnTo>
                  <a:lnTo>
                    <a:pt x="117" y="367"/>
                  </a:lnTo>
                  <a:lnTo>
                    <a:pt x="119" y="368"/>
                  </a:lnTo>
                  <a:lnTo>
                    <a:pt x="121" y="372"/>
                  </a:lnTo>
                  <a:lnTo>
                    <a:pt x="109" y="372"/>
                  </a:lnTo>
                  <a:lnTo>
                    <a:pt x="109" y="365"/>
                  </a:lnTo>
                  <a:close/>
                  <a:moveTo>
                    <a:pt x="384" y="342"/>
                  </a:moveTo>
                  <a:lnTo>
                    <a:pt x="390" y="342"/>
                  </a:lnTo>
                  <a:lnTo>
                    <a:pt x="391" y="342"/>
                  </a:lnTo>
                  <a:lnTo>
                    <a:pt x="393" y="344"/>
                  </a:lnTo>
                  <a:lnTo>
                    <a:pt x="395" y="344"/>
                  </a:lnTo>
                  <a:lnTo>
                    <a:pt x="397" y="346"/>
                  </a:lnTo>
                  <a:lnTo>
                    <a:pt x="398" y="349"/>
                  </a:lnTo>
                  <a:lnTo>
                    <a:pt x="400" y="351"/>
                  </a:lnTo>
                  <a:lnTo>
                    <a:pt x="400" y="356"/>
                  </a:lnTo>
                  <a:lnTo>
                    <a:pt x="400" y="361"/>
                  </a:lnTo>
                  <a:lnTo>
                    <a:pt x="397" y="372"/>
                  </a:lnTo>
                  <a:lnTo>
                    <a:pt x="395" y="388"/>
                  </a:lnTo>
                  <a:lnTo>
                    <a:pt x="393" y="400"/>
                  </a:lnTo>
                  <a:lnTo>
                    <a:pt x="388" y="402"/>
                  </a:lnTo>
                  <a:lnTo>
                    <a:pt x="384" y="403"/>
                  </a:lnTo>
                  <a:lnTo>
                    <a:pt x="381" y="407"/>
                  </a:lnTo>
                  <a:lnTo>
                    <a:pt x="377" y="407"/>
                  </a:lnTo>
                  <a:lnTo>
                    <a:pt x="377" y="405"/>
                  </a:lnTo>
                  <a:lnTo>
                    <a:pt x="376" y="405"/>
                  </a:lnTo>
                  <a:lnTo>
                    <a:pt x="376" y="405"/>
                  </a:lnTo>
                  <a:lnTo>
                    <a:pt x="374" y="403"/>
                  </a:lnTo>
                  <a:lnTo>
                    <a:pt x="370" y="400"/>
                  </a:lnTo>
                  <a:lnTo>
                    <a:pt x="369" y="396"/>
                  </a:lnTo>
                  <a:lnTo>
                    <a:pt x="369" y="391"/>
                  </a:lnTo>
                  <a:lnTo>
                    <a:pt x="369" y="388"/>
                  </a:lnTo>
                  <a:lnTo>
                    <a:pt x="365" y="384"/>
                  </a:lnTo>
                  <a:lnTo>
                    <a:pt x="358" y="379"/>
                  </a:lnTo>
                  <a:lnTo>
                    <a:pt x="349" y="377"/>
                  </a:lnTo>
                  <a:lnTo>
                    <a:pt x="341" y="379"/>
                  </a:lnTo>
                  <a:lnTo>
                    <a:pt x="332" y="377"/>
                  </a:lnTo>
                  <a:lnTo>
                    <a:pt x="323" y="372"/>
                  </a:lnTo>
                  <a:lnTo>
                    <a:pt x="316" y="361"/>
                  </a:lnTo>
                  <a:lnTo>
                    <a:pt x="320" y="361"/>
                  </a:lnTo>
                  <a:lnTo>
                    <a:pt x="322" y="358"/>
                  </a:lnTo>
                  <a:lnTo>
                    <a:pt x="323" y="356"/>
                  </a:lnTo>
                  <a:lnTo>
                    <a:pt x="323" y="355"/>
                  </a:lnTo>
                  <a:lnTo>
                    <a:pt x="325" y="355"/>
                  </a:lnTo>
                  <a:lnTo>
                    <a:pt x="327" y="355"/>
                  </a:lnTo>
                  <a:lnTo>
                    <a:pt x="330" y="355"/>
                  </a:lnTo>
                  <a:lnTo>
                    <a:pt x="336" y="353"/>
                  </a:lnTo>
                  <a:lnTo>
                    <a:pt x="346" y="356"/>
                  </a:lnTo>
                  <a:lnTo>
                    <a:pt x="358" y="355"/>
                  </a:lnTo>
                  <a:lnTo>
                    <a:pt x="372" y="353"/>
                  </a:lnTo>
                  <a:lnTo>
                    <a:pt x="384" y="353"/>
                  </a:lnTo>
                  <a:lnTo>
                    <a:pt x="384" y="342"/>
                  </a:lnTo>
                  <a:close/>
                  <a:moveTo>
                    <a:pt x="255" y="339"/>
                  </a:moveTo>
                  <a:lnTo>
                    <a:pt x="257" y="342"/>
                  </a:lnTo>
                  <a:lnTo>
                    <a:pt x="259" y="344"/>
                  </a:lnTo>
                  <a:lnTo>
                    <a:pt x="260" y="348"/>
                  </a:lnTo>
                  <a:lnTo>
                    <a:pt x="260" y="351"/>
                  </a:lnTo>
                  <a:lnTo>
                    <a:pt x="262" y="355"/>
                  </a:lnTo>
                  <a:lnTo>
                    <a:pt x="262" y="361"/>
                  </a:lnTo>
                  <a:lnTo>
                    <a:pt x="259" y="361"/>
                  </a:lnTo>
                  <a:lnTo>
                    <a:pt x="259" y="365"/>
                  </a:lnTo>
                  <a:lnTo>
                    <a:pt x="262" y="365"/>
                  </a:lnTo>
                  <a:lnTo>
                    <a:pt x="267" y="367"/>
                  </a:lnTo>
                  <a:lnTo>
                    <a:pt x="273" y="368"/>
                  </a:lnTo>
                  <a:lnTo>
                    <a:pt x="278" y="368"/>
                  </a:lnTo>
                  <a:lnTo>
                    <a:pt x="285" y="368"/>
                  </a:lnTo>
                  <a:lnTo>
                    <a:pt x="288" y="365"/>
                  </a:lnTo>
                  <a:lnTo>
                    <a:pt x="290" y="363"/>
                  </a:lnTo>
                  <a:lnTo>
                    <a:pt x="290" y="363"/>
                  </a:lnTo>
                  <a:lnTo>
                    <a:pt x="292" y="363"/>
                  </a:lnTo>
                  <a:lnTo>
                    <a:pt x="294" y="363"/>
                  </a:lnTo>
                  <a:lnTo>
                    <a:pt x="297" y="365"/>
                  </a:lnTo>
                  <a:lnTo>
                    <a:pt x="299" y="367"/>
                  </a:lnTo>
                  <a:lnTo>
                    <a:pt x="299" y="368"/>
                  </a:lnTo>
                  <a:lnTo>
                    <a:pt x="299" y="370"/>
                  </a:lnTo>
                  <a:lnTo>
                    <a:pt x="301" y="372"/>
                  </a:lnTo>
                  <a:lnTo>
                    <a:pt x="301" y="375"/>
                  </a:lnTo>
                  <a:lnTo>
                    <a:pt x="299" y="379"/>
                  </a:lnTo>
                  <a:lnTo>
                    <a:pt x="299" y="381"/>
                  </a:lnTo>
                  <a:lnTo>
                    <a:pt x="299" y="381"/>
                  </a:lnTo>
                  <a:lnTo>
                    <a:pt x="299" y="382"/>
                  </a:lnTo>
                  <a:lnTo>
                    <a:pt x="299" y="384"/>
                  </a:lnTo>
                  <a:lnTo>
                    <a:pt x="297" y="388"/>
                  </a:lnTo>
                  <a:lnTo>
                    <a:pt x="287" y="393"/>
                  </a:lnTo>
                  <a:lnTo>
                    <a:pt x="274" y="393"/>
                  </a:lnTo>
                  <a:lnTo>
                    <a:pt x="260" y="393"/>
                  </a:lnTo>
                  <a:lnTo>
                    <a:pt x="246" y="396"/>
                  </a:lnTo>
                  <a:lnTo>
                    <a:pt x="236" y="403"/>
                  </a:lnTo>
                  <a:lnTo>
                    <a:pt x="224" y="412"/>
                  </a:lnTo>
                  <a:lnTo>
                    <a:pt x="213" y="421"/>
                  </a:lnTo>
                  <a:lnTo>
                    <a:pt x="198" y="426"/>
                  </a:lnTo>
                  <a:lnTo>
                    <a:pt x="196" y="423"/>
                  </a:lnTo>
                  <a:lnTo>
                    <a:pt x="194" y="419"/>
                  </a:lnTo>
                  <a:lnTo>
                    <a:pt x="194" y="416"/>
                  </a:lnTo>
                  <a:lnTo>
                    <a:pt x="192" y="410"/>
                  </a:lnTo>
                  <a:lnTo>
                    <a:pt x="198" y="407"/>
                  </a:lnTo>
                  <a:lnTo>
                    <a:pt x="203" y="403"/>
                  </a:lnTo>
                  <a:lnTo>
                    <a:pt x="206" y="398"/>
                  </a:lnTo>
                  <a:lnTo>
                    <a:pt x="210" y="393"/>
                  </a:lnTo>
                  <a:lnTo>
                    <a:pt x="212" y="388"/>
                  </a:lnTo>
                  <a:lnTo>
                    <a:pt x="192" y="388"/>
                  </a:lnTo>
                  <a:lnTo>
                    <a:pt x="180" y="393"/>
                  </a:lnTo>
                  <a:lnTo>
                    <a:pt x="166" y="395"/>
                  </a:lnTo>
                  <a:lnTo>
                    <a:pt x="150" y="393"/>
                  </a:lnTo>
                  <a:lnTo>
                    <a:pt x="140" y="388"/>
                  </a:lnTo>
                  <a:lnTo>
                    <a:pt x="135" y="388"/>
                  </a:lnTo>
                  <a:lnTo>
                    <a:pt x="135" y="384"/>
                  </a:lnTo>
                  <a:lnTo>
                    <a:pt x="140" y="382"/>
                  </a:lnTo>
                  <a:lnTo>
                    <a:pt x="144" y="381"/>
                  </a:lnTo>
                  <a:lnTo>
                    <a:pt x="145" y="379"/>
                  </a:lnTo>
                  <a:lnTo>
                    <a:pt x="149" y="377"/>
                  </a:lnTo>
                  <a:lnTo>
                    <a:pt x="150" y="372"/>
                  </a:lnTo>
                  <a:lnTo>
                    <a:pt x="147" y="372"/>
                  </a:lnTo>
                  <a:lnTo>
                    <a:pt x="147" y="368"/>
                  </a:lnTo>
                  <a:lnTo>
                    <a:pt x="152" y="368"/>
                  </a:lnTo>
                  <a:lnTo>
                    <a:pt x="156" y="367"/>
                  </a:lnTo>
                  <a:lnTo>
                    <a:pt x="159" y="367"/>
                  </a:lnTo>
                  <a:lnTo>
                    <a:pt x="163" y="365"/>
                  </a:lnTo>
                  <a:lnTo>
                    <a:pt x="161" y="363"/>
                  </a:lnTo>
                  <a:lnTo>
                    <a:pt x="159" y="361"/>
                  </a:lnTo>
                  <a:lnTo>
                    <a:pt x="157" y="360"/>
                  </a:lnTo>
                  <a:lnTo>
                    <a:pt x="157" y="358"/>
                  </a:lnTo>
                  <a:lnTo>
                    <a:pt x="156" y="356"/>
                  </a:lnTo>
                  <a:lnTo>
                    <a:pt x="154" y="353"/>
                  </a:lnTo>
                  <a:lnTo>
                    <a:pt x="157" y="353"/>
                  </a:lnTo>
                  <a:lnTo>
                    <a:pt x="159" y="351"/>
                  </a:lnTo>
                  <a:lnTo>
                    <a:pt x="159" y="351"/>
                  </a:lnTo>
                  <a:lnTo>
                    <a:pt x="161" y="351"/>
                  </a:lnTo>
                  <a:lnTo>
                    <a:pt x="163" y="349"/>
                  </a:lnTo>
                  <a:lnTo>
                    <a:pt x="182" y="355"/>
                  </a:lnTo>
                  <a:lnTo>
                    <a:pt x="198" y="361"/>
                  </a:lnTo>
                  <a:lnTo>
                    <a:pt x="212" y="368"/>
                  </a:lnTo>
                  <a:lnTo>
                    <a:pt x="227" y="374"/>
                  </a:lnTo>
                  <a:lnTo>
                    <a:pt x="246" y="375"/>
                  </a:lnTo>
                  <a:lnTo>
                    <a:pt x="243" y="367"/>
                  </a:lnTo>
                  <a:lnTo>
                    <a:pt x="240" y="360"/>
                  </a:lnTo>
                  <a:lnTo>
                    <a:pt x="238" y="355"/>
                  </a:lnTo>
                  <a:lnTo>
                    <a:pt x="236" y="342"/>
                  </a:lnTo>
                  <a:lnTo>
                    <a:pt x="240" y="341"/>
                  </a:lnTo>
                  <a:lnTo>
                    <a:pt x="243" y="339"/>
                  </a:lnTo>
                  <a:lnTo>
                    <a:pt x="248" y="339"/>
                  </a:lnTo>
                  <a:lnTo>
                    <a:pt x="255" y="339"/>
                  </a:lnTo>
                  <a:close/>
                  <a:moveTo>
                    <a:pt x="742" y="318"/>
                  </a:moveTo>
                  <a:lnTo>
                    <a:pt x="754" y="323"/>
                  </a:lnTo>
                  <a:lnTo>
                    <a:pt x="754" y="327"/>
                  </a:lnTo>
                  <a:lnTo>
                    <a:pt x="749" y="327"/>
                  </a:lnTo>
                  <a:lnTo>
                    <a:pt x="746" y="327"/>
                  </a:lnTo>
                  <a:lnTo>
                    <a:pt x="744" y="327"/>
                  </a:lnTo>
                  <a:lnTo>
                    <a:pt x="742" y="325"/>
                  </a:lnTo>
                  <a:lnTo>
                    <a:pt x="742" y="325"/>
                  </a:lnTo>
                  <a:lnTo>
                    <a:pt x="742" y="323"/>
                  </a:lnTo>
                  <a:lnTo>
                    <a:pt x="742" y="318"/>
                  </a:lnTo>
                  <a:close/>
                  <a:moveTo>
                    <a:pt x="140" y="318"/>
                  </a:moveTo>
                  <a:lnTo>
                    <a:pt x="140" y="325"/>
                  </a:lnTo>
                  <a:lnTo>
                    <a:pt x="140" y="330"/>
                  </a:lnTo>
                  <a:lnTo>
                    <a:pt x="142" y="335"/>
                  </a:lnTo>
                  <a:lnTo>
                    <a:pt x="140" y="339"/>
                  </a:lnTo>
                  <a:lnTo>
                    <a:pt x="140" y="342"/>
                  </a:lnTo>
                  <a:lnTo>
                    <a:pt x="135" y="346"/>
                  </a:lnTo>
                  <a:lnTo>
                    <a:pt x="130" y="349"/>
                  </a:lnTo>
                  <a:lnTo>
                    <a:pt x="124" y="353"/>
                  </a:lnTo>
                  <a:lnTo>
                    <a:pt x="121" y="358"/>
                  </a:lnTo>
                  <a:lnTo>
                    <a:pt x="114" y="355"/>
                  </a:lnTo>
                  <a:lnTo>
                    <a:pt x="110" y="353"/>
                  </a:lnTo>
                  <a:lnTo>
                    <a:pt x="107" y="351"/>
                  </a:lnTo>
                  <a:lnTo>
                    <a:pt x="105" y="349"/>
                  </a:lnTo>
                  <a:lnTo>
                    <a:pt x="102" y="346"/>
                  </a:lnTo>
                  <a:lnTo>
                    <a:pt x="100" y="363"/>
                  </a:lnTo>
                  <a:lnTo>
                    <a:pt x="95" y="372"/>
                  </a:lnTo>
                  <a:lnTo>
                    <a:pt x="82" y="375"/>
                  </a:lnTo>
                  <a:lnTo>
                    <a:pt x="72" y="375"/>
                  </a:lnTo>
                  <a:lnTo>
                    <a:pt x="61" y="375"/>
                  </a:lnTo>
                  <a:lnTo>
                    <a:pt x="48" y="375"/>
                  </a:lnTo>
                  <a:lnTo>
                    <a:pt x="48" y="361"/>
                  </a:lnTo>
                  <a:lnTo>
                    <a:pt x="67" y="348"/>
                  </a:lnTo>
                  <a:lnTo>
                    <a:pt x="88" y="335"/>
                  </a:lnTo>
                  <a:lnTo>
                    <a:pt x="112" y="325"/>
                  </a:lnTo>
                  <a:lnTo>
                    <a:pt x="140" y="318"/>
                  </a:lnTo>
                  <a:close/>
                  <a:moveTo>
                    <a:pt x="458" y="311"/>
                  </a:moveTo>
                  <a:lnTo>
                    <a:pt x="461" y="321"/>
                  </a:lnTo>
                  <a:lnTo>
                    <a:pt x="468" y="325"/>
                  </a:lnTo>
                  <a:lnTo>
                    <a:pt x="479" y="325"/>
                  </a:lnTo>
                  <a:lnTo>
                    <a:pt x="496" y="323"/>
                  </a:lnTo>
                  <a:lnTo>
                    <a:pt x="496" y="327"/>
                  </a:lnTo>
                  <a:lnTo>
                    <a:pt x="498" y="332"/>
                  </a:lnTo>
                  <a:lnTo>
                    <a:pt x="500" y="337"/>
                  </a:lnTo>
                  <a:lnTo>
                    <a:pt x="500" y="341"/>
                  </a:lnTo>
                  <a:lnTo>
                    <a:pt x="500" y="346"/>
                  </a:lnTo>
                  <a:lnTo>
                    <a:pt x="500" y="349"/>
                  </a:lnTo>
                  <a:lnTo>
                    <a:pt x="519" y="360"/>
                  </a:lnTo>
                  <a:lnTo>
                    <a:pt x="541" y="365"/>
                  </a:lnTo>
                  <a:lnTo>
                    <a:pt x="566" y="365"/>
                  </a:lnTo>
                  <a:lnTo>
                    <a:pt x="590" y="365"/>
                  </a:lnTo>
                  <a:lnTo>
                    <a:pt x="617" y="363"/>
                  </a:lnTo>
                  <a:lnTo>
                    <a:pt x="639" y="365"/>
                  </a:lnTo>
                  <a:lnTo>
                    <a:pt x="639" y="370"/>
                  </a:lnTo>
                  <a:lnTo>
                    <a:pt x="641" y="375"/>
                  </a:lnTo>
                  <a:lnTo>
                    <a:pt x="643" y="379"/>
                  </a:lnTo>
                  <a:lnTo>
                    <a:pt x="643" y="381"/>
                  </a:lnTo>
                  <a:lnTo>
                    <a:pt x="643" y="384"/>
                  </a:lnTo>
                  <a:lnTo>
                    <a:pt x="643" y="388"/>
                  </a:lnTo>
                  <a:lnTo>
                    <a:pt x="639" y="400"/>
                  </a:lnTo>
                  <a:lnTo>
                    <a:pt x="629" y="400"/>
                  </a:lnTo>
                  <a:lnTo>
                    <a:pt x="617" y="398"/>
                  </a:lnTo>
                  <a:lnTo>
                    <a:pt x="608" y="396"/>
                  </a:lnTo>
                  <a:lnTo>
                    <a:pt x="604" y="396"/>
                  </a:lnTo>
                  <a:lnTo>
                    <a:pt x="601" y="398"/>
                  </a:lnTo>
                  <a:lnTo>
                    <a:pt x="599" y="402"/>
                  </a:lnTo>
                  <a:lnTo>
                    <a:pt x="597" y="403"/>
                  </a:lnTo>
                  <a:lnTo>
                    <a:pt x="594" y="403"/>
                  </a:lnTo>
                  <a:lnTo>
                    <a:pt x="592" y="405"/>
                  </a:lnTo>
                  <a:lnTo>
                    <a:pt x="587" y="407"/>
                  </a:lnTo>
                  <a:lnTo>
                    <a:pt x="582" y="407"/>
                  </a:lnTo>
                  <a:lnTo>
                    <a:pt x="576" y="409"/>
                  </a:lnTo>
                  <a:lnTo>
                    <a:pt x="573" y="410"/>
                  </a:lnTo>
                  <a:lnTo>
                    <a:pt x="568" y="410"/>
                  </a:lnTo>
                  <a:lnTo>
                    <a:pt x="562" y="410"/>
                  </a:lnTo>
                  <a:lnTo>
                    <a:pt x="559" y="405"/>
                  </a:lnTo>
                  <a:lnTo>
                    <a:pt x="557" y="400"/>
                  </a:lnTo>
                  <a:lnTo>
                    <a:pt x="554" y="396"/>
                  </a:lnTo>
                  <a:lnTo>
                    <a:pt x="554" y="400"/>
                  </a:lnTo>
                  <a:lnTo>
                    <a:pt x="550" y="403"/>
                  </a:lnTo>
                  <a:lnTo>
                    <a:pt x="548" y="407"/>
                  </a:lnTo>
                  <a:lnTo>
                    <a:pt x="547" y="410"/>
                  </a:lnTo>
                  <a:lnTo>
                    <a:pt x="538" y="410"/>
                  </a:lnTo>
                  <a:lnTo>
                    <a:pt x="534" y="405"/>
                  </a:lnTo>
                  <a:lnTo>
                    <a:pt x="531" y="398"/>
                  </a:lnTo>
                  <a:lnTo>
                    <a:pt x="528" y="391"/>
                  </a:lnTo>
                  <a:lnTo>
                    <a:pt x="526" y="396"/>
                  </a:lnTo>
                  <a:lnTo>
                    <a:pt x="524" y="400"/>
                  </a:lnTo>
                  <a:lnTo>
                    <a:pt x="522" y="402"/>
                  </a:lnTo>
                  <a:lnTo>
                    <a:pt x="522" y="402"/>
                  </a:lnTo>
                  <a:lnTo>
                    <a:pt x="519" y="402"/>
                  </a:lnTo>
                  <a:lnTo>
                    <a:pt x="515" y="400"/>
                  </a:lnTo>
                  <a:lnTo>
                    <a:pt x="512" y="398"/>
                  </a:lnTo>
                  <a:lnTo>
                    <a:pt x="510" y="396"/>
                  </a:lnTo>
                  <a:lnTo>
                    <a:pt x="510" y="395"/>
                  </a:lnTo>
                  <a:lnTo>
                    <a:pt x="510" y="393"/>
                  </a:lnTo>
                  <a:lnTo>
                    <a:pt x="510" y="391"/>
                  </a:lnTo>
                  <a:lnTo>
                    <a:pt x="510" y="389"/>
                  </a:lnTo>
                  <a:lnTo>
                    <a:pt x="508" y="388"/>
                  </a:lnTo>
                  <a:lnTo>
                    <a:pt x="507" y="388"/>
                  </a:lnTo>
                  <a:lnTo>
                    <a:pt x="505" y="389"/>
                  </a:lnTo>
                  <a:lnTo>
                    <a:pt x="501" y="389"/>
                  </a:lnTo>
                  <a:lnTo>
                    <a:pt x="496" y="391"/>
                  </a:lnTo>
                  <a:lnTo>
                    <a:pt x="493" y="391"/>
                  </a:lnTo>
                  <a:lnTo>
                    <a:pt x="487" y="393"/>
                  </a:lnTo>
                  <a:lnTo>
                    <a:pt x="486" y="391"/>
                  </a:lnTo>
                  <a:lnTo>
                    <a:pt x="484" y="391"/>
                  </a:lnTo>
                  <a:lnTo>
                    <a:pt x="480" y="389"/>
                  </a:lnTo>
                  <a:lnTo>
                    <a:pt x="479" y="388"/>
                  </a:lnTo>
                  <a:lnTo>
                    <a:pt x="475" y="386"/>
                  </a:lnTo>
                  <a:lnTo>
                    <a:pt x="473" y="384"/>
                  </a:lnTo>
                  <a:lnTo>
                    <a:pt x="475" y="374"/>
                  </a:lnTo>
                  <a:lnTo>
                    <a:pt x="473" y="367"/>
                  </a:lnTo>
                  <a:lnTo>
                    <a:pt x="470" y="361"/>
                  </a:lnTo>
                  <a:lnTo>
                    <a:pt x="466" y="353"/>
                  </a:lnTo>
                  <a:lnTo>
                    <a:pt x="466" y="342"/>
                  </a:lnTo>
                  <a:lnTo>
                    <a:pt x="449" y="341"/>
                  </a:lnTo>
                  <a:lnTo>
                    <a:pt x="433" y="335"/>
                  </a:lnTo>
                  <a:lnTo>
                    <a:pt x="419" y="330"/>
                  </a:lnTo>
                  <a:lnTo>
                    <a:pt x="418" y="328"/>
                  </a:lnTo>
                  <a:lnTo>
                    <a:pt x="418" y="327"/>
                  </a:lnTo>
                  <a:lnTo>
                    <a:pt x="418" y="325"/>
                  </a:lnTo>
                  <a:lnTo>
                    <a:pt x="416" y="323"/>
                  </a:lnTo>
                  <a:lnTo>
                    <a:pt x="416" y="318"/>
                  </a:lnTo>
                  <a:lnTo>
                    <a:pt x="423" y="316"/>
                  </a:lnTo>
                  <a:lnTo>
                    <a:pt x="432" y="316"/>
                  </a:lnTo>
                  <a:lnTo>
                    <a:pt x="442" y="314"/>
                  </a:lnTo>
                  <a:lnTo>
                    <a:pt x="445" y="313"/>
                  </a:lnTo>
                  <a:lnTo>
                    <a:pt x="449" y="313"/>
                  </a:lnTo>
                  <a:lnTo>
                    <a:pt x="452" y="311"/>
                  </a:lnTo>
                  <a:lnTo>
                    <a:pt x="458" y="311"/>
                  </a:lnTo>
                  <a:close/>
                  <a:moveTo>
                    <a:pt x="377" y="311"/>
                  </a:moveTo>
                  <a:lnTo>
                    <a:pt x="409" y="311"/>
                  </a:lnTo>
                  <a:lnTo>
                    <a:pt x="409" y="314"/>
                  </a:lnTo>
                  <a:lnTo>
                    <a:pt x="411" y="318"/>
                  </a:lnTo>
                  <a:lnTo>
                    <a:pt x="411" y="321"/>
                  </a:lnTo>
                  <a:lnTo>
                    <a:pt x="412" y="327"/>
                  </a:lnTo>
                  <a:lnTo>
                    <a:pt x="404" y="327"/>
                  </a:lnTo>
                  <a:lnTo>
                    <a:pt x="400" y="327"/>
                  </a:lnTo>
                  <a:lnTo>
                    <a:pt x="397" y="327"/>
                  </a:lnTo>
                  <a:lnTo>
                    <a:pt x="390" y="325"/>
                  </a:lnTo>
                  <a:lnTo>
                    <a:pt x="384" y="325"/>
                  </a:lnTo>
                  <a:lnTo>
                    <a:pt x="377" y="323"/>
                  </a:lnTo>
                  <a:lnTo>
                    <a:pt x="377" y="311"/>
                  </a:lnTo>
                  <a:close/>
                  <a:moveTo>
                    <a:pt x="301" y="307"/>
                  </a:moveTo>
                  <a:lnTo>
                    <a:pt x="308" y="311"/>
                  </a:lnTo>
                  <a:lnTo>
                    <a:pt x="315" y="314"/>
                  </a:lnTo>
                  <a:lnTo>
                    <a:pt x="318" y="320"/>
                  </a:lnTo>
                  <a:lnTo>
                    <a:pt x="322" y="327"/>
                  </a:lnTo>
                  <a:lnTo>
                    <a:pt x="323" y="334"/>
                  </a:lnTo>
                  <a:lnTo>
                    <a:pt x="313" y="334"/>
                  </a:lnTo>
                  <a:lnTo>
                    <a:pt x="313" y="330"/>
                  </a:lnTo>
                  <a:lnTo>
                    <a:pt x="308" y="327"/>
                  </a:lnTo>
                  <a:lnTo>
                    <a:pt x="306" y="323"/>
                  </a:lnTo>
                  <a:lnTo>
                    <a:pt x="304" y="320"/>
                  </a:lnTo>
                  <a:lnTo>
                    <a:pt x="302" y="314"/>
                  </a:lnTo>
                  <a:lnTo>
                    <a:pt x="301" y="307"/>
                  </a:lnTo>
                  <a:close/>
                  <a:moveTo>
                    <a:pt x="489" y="299"/>
                  </a:moveTo>
                  <a:lnTo>
                    <a:pt x="505" y="299"/>
                  </a:lnTo>
                  <a:lnTo>
                    <a:pt x="505" y="307"/>
                  </a:lnTo>
                  <a:lnTo>
                    <a:pt x="489" y="307"/>
                  </a:lnTo>
                  <a:lnTo>
                    <a:pt x="489" y="299"/>
                  </a:lnTo>
                  <a:close/>
                  <a:moveTo>
                    <a:pt x="192" y="299"/>
                  </a:moveTo>
                  <a:lnTo>
                    <a:pt x="201" y="300"/>
                  </a:lnTo>
                  <a:lnTo>
                    <a:pt x="208" y="300"/>
                  </a:lnTo>
                  <a:lnTo>
                    <a:pt x="215" y="302"/>
                  </a:lnTo>
                  <a:lnTo>
                    <a:pt x="220" y="304"/>
                  </a:lnTo>
                  <a:lnTo>
                    <a:pt x="217" y="309"/>
                  </a:lnTo>
                  <a:lnTo>
                    <a:pt x="213" y="314"/>
                  </a:lnTo>
                  <a:lnTo>
                    <a:pt x="210" y="318"/>
                  </a:lnTo>
                  <a:lnTo>
                    <a:pt x="205" y="323"/>
                  </a:lnTo>
                  <a:lnTo>
                    <a:pt x="199" y="327"/>
                  </a:lnTo>
                  <a:lnTo>
                    <a:pt x="194" y="328"/>
                  </a:lnTo>
                  <a:lnTo>
                    <a:pt x="191" y="328"/>
                  </a:lnTo>
                  <a:lnTo>
                    <a:pt x="185" y="327"/>
                  </a:lnTo>
                  <a:lnTo>
                    <a:pt x="182" y="323"/>
                  </a:lnTo>
                  <a:lnTo>
                    <a:pt x="180" y="320"/>
                  </a:lnTo>
                  <a:lnTo>
                    <a:pt x="178" y="316"/>
                  </a:lnTo>
                  <a:lnTo>
                    <a:pt x="178" y="311"/>
                  </a:lnTo>
                  <a:lnTo>
                    <a:pt x="185" y="306"/>
                  </a:lnTo>
                  <a:lnTo>
                    <a:pt x="192" y="299"/>
                  </a:lnTo>
                  <a:close/>
                  <a:moveTo>
                    <a:pt x="435" y="292"/>
                  </a:moveTo>
                  <a:lnTo>
                    <a:pt x="440" y="292"/>
                  </a:lnTo>
                  <a:lnTo>
                    <a:pt x="444" y="292"/>
                  </a:lnTo>
                  <a:lnTo>
                    <a:pt x="447" y="292"/>
                  </a:lnTo>
                  <a:lnTo>
                    <a:pt x="449" y="292"/>
                  </a:lnTo>
                  <a:lnTo>
                    <a:pt x="452" y="292"/>
                  </a:lnTo>
                  <a:lnTo>
                    <a:pt x="456" y="292"/>
                  </a:lnTo>
                  <a:lnTo>
                    <a:pt x="461" y="292"/>
                  </a:lnTo>
                  <a:lnTo>
                    <a:pt x="461" y="299"/>
                  </a:lnTo>
                  <a:lnTo>
                    <a:pt x="438" y="304"/>
                  </a:lnTo>
                  <a:lnTo>
                    <a:pt x="435" y="292"/>
                  </a:lnTo>
                  <a:close/>
                  <a:moveTo>
                    <a:pt x="220" y="281"/>
                  </a:moveTo>
                  <a:lnTo>
                    <a:pt x="227" y="283"/>
                  </a:lnTo>
                  <a:lnTo>
                    <a:pt x="234" y="285"/>
                  </a:lnTo>
                  <a:lnTo>
                    <a:pt x="240" y="288"/>
                  </a:lnTo>
                  <a:lnTo>
                    <a:pt x="236" y="288"/>
                  </a:lnTo>
                  <a:lnTo>
                    <a:pt x="227" y="292"/>
                  </a:lnTo>
                  <a:lnTo>
                    <a:pt x="217" y="292"/>
                  </a:lnTo>
                  <a:lnTo>
                    <a:pt x="205" y="292"/>
                  </a:lnTo>
                  <a:lnTo>
                    <a:pt x="205" y="288"/>
                  </a:lnTo>
                  <a:lnTo>
                    <a:pt x="208" y="288"/>
                  </a:lnTo>
                  <a:lnTo>
                    <a:pt x="212" y="285"/>
                  </a:lnTo>
                  <a:lnTo>
                    <a:pt x="217" y="283"/>
                  </a:lnTo>
                  <a:lnTo>
                    <a:pt x="220" y="281"/>
                  </a:lnTo>
                  <a:close/>
                  <a:moveTo>
                    <a:pt x="400" y="253"/>
                  </a:moveTo>
                  <a:lnTo>
                    <a:pt x="416" y="253"/>
                  </a:lnTo>
                  <a:lnTo>
                    <a:pt x="421" y="260"/>
                  </a:lnTo>
                  <a:lnTo>
                    <a:pt x="428" y="267"/>
                  </a:lnTo>
                  <a:lnTo>
                    <a:pt x="435" y="272"/>
                  </a:lnTo>
                  <a:lnTo>
                    <a:pt x="432" y="276"/>
                  </a:lnTo>
                  <a:lnTo>
                    <a:pt x="430" y="278"/>
                  </a:lnTo>
                  <a:lnTo>
                    <a:pt x="428" y="279"/>
                  </a:lnTo>
                  <a:lnTo>
                    <a:pt x="426" y="283"/>
                  </a:lnTo>
                  <a:lnTo>
                    <a:pt x="425" y="286"/>
                  </a:lnTo>
                  <a:lnTo>
                    <a:pt x="423" y="292"/>
                  </a:lnTo>
                  <a:lnTo>
                    <a:pt x="418" y="292"/>
                  </a:lnTo>
                  <a:lnTo>
                    <a:pt x="411" y="292"/>
                  </a:lnTo>
                  <a:lnTo>
                    <a:pt x="407" y="290"/>
                  </a:lnTo>
                  <a:lnTo>
                    <a:pt x="402" y="290"/>
                  </a:lnTo>
                  <a:lnTo>
                    <a:pt x="397" y="288"/>
                  </a:lnTo>
                  <a:lnTo>
                    <a:pt x="397" y="281"/>
                  </a:lnTo>
                  <a:lnTo>
                    <a:pt x="398" y="276"/>
                  </a:lnTo>
                  <a:lnTo>
                    <a:pt x="400" y="269"/>
                  </a:lnTo>
                  <a:lnTo>
                    <a:pt x="400" y="262"/>
                  </a:lnTo>
                  <a:lnTo>
                    <a:pt x="400" y="253"/>
                  </a:lnTo>
                  <a:close/>
                  <a:moveTo>
                    <a:pt x="323" y="224"/>
                  </a:moveTo>
                  <a:lnTo>
                    <a:pt x="341" y="229"/>
                  </a:lnTo>
                  <a:lnTo>
                    <a:pt x="353" y="238"/>
                  </a:lnTo>
                  <a:lnTo>
                    <a:pt x="363" y="246"/>
                  </a:lnTo>
                  <a:lnTo>
                    <a:pt x="374" y="257"/>
                  </a:lnTo>
                  <a:lnTo>
                    <a:pt x="384" y="265"/>
                  </a:lnTo>
                  <a:lnTo>
                    <a:pt x="384" y="262"/>
                  </a:lnTo>
                  <a:lnTo>
                    <a:pt x="390" y="262"/>
                  </a:lnTo>
                  <a:lnTo>
                    <a:pt x="390" y="265"/>
                  </a:lnTo>
                  <a:lnTo>
                    <a:pt x="391" y="269"/>
                  </a:lnTo>
                  <a:lnTo>
                    <a:pt x="395" y="274"/>
                  </a:lnTo>
                  <a:lnTo>
                    <a:pt x="397" y="281"/>
                  </a:lnTo>
                  <a:lnTo>
                    <a:pt x="390" y="281"/>
                  </a:lnTo>
                  <a:lnTo>
                    <a:pt x="386" y="281"/>
                  </a:lnTo>
                  <a:lnTo>
                    <a:pt x="386" y="283"/>
                  </a:lnTo>
                  <a:lnTo>
                    <a:pt x="384" y="283"/>
                  </a:lnTo>
                  <a:lnTo>
                    <a:pt x="381" y="283"/>
                  </a:lnTo>
                  <a:lnTo>
                    <a:pt x="377" y="285"/>
                  </a:lnTo>
                  <a:lnTo>
                    <a:pt x="363" y="274"/>
                  </a:lnTo>
                  <a:lnTo>
                    <a:pt x="349" y="269"/>
                  </a:lnTo>
                  <a:lnTo>
                    <a:pt x="332" y="265"/>
                  </a:lnTo>
                  <a:lnTo>
                    <a:pt x="316" y="257"/>
                  </a:lnTo>
                  <a:lnTo>
                    <a:pt x="322" y="252"/>
                  </a:lnTo>
                  <a:lnTo>
                    <a:pt x="323" y="246"/>
                  </a:lnTo>
                  <a:lnTo>
                    <a:pt x="322" y="241"/>
                  </a:lnTo>
                  <a:lnTo>
                    <a:pt x="322" y="234"/>
                  </a:lnTo>
                  <a:lnTo>
                    <a:pt x="323" y="224"/>
                  </a:lnTo>
                  <a:close/>
                  <a:moveTo>
                    <a:pt x="1538" y="217"/>
                  </a:moveTo>
                  <a:lnTo>
                    <a:pt x="1542" y="217"/>
                  </a:lnTo>
                  <a:lnTo>
                    <a:pt x="1545" y="218"/>
                  </a:lnTo>
                  <a:lnTo>
                    <a:pt x="1547" y="220"/>
                  </a:lnTo>
                  <a:lnTo>
                    <a:pt x="1549" y="222"/>
                  </a:lnTo>
                  <a:lnTo>
                    <a:pt x="1550" y="224"/>
                  </a:lnTo>
                  <a:lnTo>
                    <a:pt x="1550" y="225"/>
                  </a:lnTo>
                  <a:lnTo>
                    <a:pt x="1550" y="227"/>
                  </a:lnTo>
                  <a:lnTo>
                    <a:pt x="1552" y="231"/>
                  </a:lnTo>
                  <a:lnTo>
                    <a:pt x="1545" y="231"/>
                  </a:lnTo>
                  <a:lnTo>
                    <a:pt x="1542" y="232"/>
                  </a:lnTo>
                  <a:lnTo>
                    <a:pt x="1538" y="232"/>
                  </a:lnTo>
                  <a:lnTo>
                    <a:pt x="1535" y="234"/>
                  </a:lnTo>
                  <a:lnTo>
                    <a:pt x="1529" y="234"/>
                  </a:lnTo>
                  <a:lnTo>
                    <a:pt x="1529" y="231"/>
                  </a:lnTo>
                  <a:lnTo>
                    <a:pt x="1526" y="231"/>
                  </a:lnTo>
                  <a:lnTo>
                    <a:pt x="1526" y="218"/>
                  </a:lnTo>
                  <a:lnTo>
                    <a:pt x="1531" y="218"/>
                  </a:lnTo>
                  <a:lnTo>
                    <a:pt x="1536" y="217"/>
                  </a:lnTo>
                  <a:lnTo>
                    <a:pt x="1538" y="217"/>
                  </a:lnTo>
                  <a:close/>
                  <a:moveTo>
                    <a:pt x="377" y="208"/>
                  </a:moveTo>
                  <a:lnTo>
                    <a:pt x="393" y="208"/>
                  </a:lnTo>
                  <a:lnTo>
                    <a:pt x="393" y="211"/>
                  </a:lnTo>
                  <a:lnTo>
                    <a:pt x="390" y="211"/>
                  </a:lnTo>
                  <a:lnTo>
                    <a:pt x="386" y="211"/>
                  </a:lnTo>
                  <a:lnTo>
                    <a:pt x="384" y="213"/>
                  </a:lnTo>
                  <a:lnTo>
                    <a:pt x="383" y="213"/>
                  </a:lnTo>
                  <a:lnTo>
                    <a:pt x="383" y="213"/>
                  </a:lnTo>
                  <a:lnTo>
                    <a:pt x="381" y="213"/>
                  </a:lnTo>
                  <a:lnTo>
                    <a:pt x="379" y="211"/>
                  </a:lnTo>
                  <a:lnTo>
                    <a:pt x="377" y="208"/>
                  </a:lnTo>
                  <a:close/>
                  <a:moveTo>
                    <a:pt x="458" y="131"/>
                  </a:moveTo>
                  <a:lnTo>
                    <a:pt x="477" y="152"/>
                  </a:lnTo>
                  <a:lnTo>
                    <a:pt x="501" y="168"/>
                  </a:lnTo>
                  <a:lnTo>
                    <a:pt x="531" y="180"/>
                  </a:lnTo>
                  <a:lnTo>
                    <a:pt x="533" y="197"/>
                  </a:lnTo>
                  <a:lnTo>
                    <a:pt x="538" y="210"/>
                  </a:lnTo>
                  <a:lnTo>
                    <a:pt x="543" y="217"/>
                  </a:lnTo>
                  <a:lnTo>
                    <a:pt x="550" y="224"/>
                  </a:lnTo>
                  <a:lnTo>
                    <a:pt x="557" y="234"/>
                  </a:lnTo>
                  <a:lnTo>
                    <a:pt x="545" y="236"/>
                  </a:lnTo>
                  <a:lnTo>
                    <a:pt x="533" y="238"/>
                  </a:lnTo>
                  <a:lnTo>
                    <a:pt x="522" y="243"/>
                  </a:lnTo>
                  <a:lnTo>
                    <a:pt x="515" y="250"/>
                  </a:lnTo>
                  <a:lnTo>
                    <a:pt x="514" y="253"/>
                  </a:lnTo>
                  <a:lnTo>
                    <a:pt x="512" y="257"/>
                  </a:lnTo>
                  <a:lnTo>
                    <a:pt x="510" y="260"/>
                  </a:lnTo>
                  <a:lnTo>
                    <a:pt x="508" y="262"/>
                  </a:lnTo>
                  <a:lnTo>
                    <a:pt x="505" y="265"/>
                  </a:lnTo>
                  <a:lnTo>
                    <a:pt x="494" y="267"/>
                  </a:lnTo>
                  <a:lnTo>
                    <a:pt x="479" y="269"/>
                  </a:lnTo>
                  <a:lnTo>
                    <a:pt x="461" y="267"/>
                  </a:lnTo>
                  <a:lnTo>
                    <a:pt x="447" y="265"/>
                  </a:lnTo>
                  <a:lnTo>
                    <a:pt x="444" y="255"/>
                  </a:lnTo>
                  <a:lnTo>
                    <a:pt x="442" y="248"/>
                  </a:lnTo>
                  <a:lnTo>
                    <a:pt x="440" y="243"/>
                  </a:lnTo>
                  <a:lnTo>
                    <a:pt x="435" y="234"/>
                  </a:lnTo>
                  <a:lnTo>
                    <a:pt x="458" y="227"/>
                  </a:lnTo>
                  <a:lnTo>
                    <a:pt x="458" y="224"/>
                  </a:lnTo>
                  <a:lnTo>
                    <a:pt x="440" y="222"/>
                  </a:lnTo>
                  <a:lnTo>
                    <a:pt x="428" y="218"/>
                  </a:lnTo>
                  <a:lnTo>
                    <a:pt x="419" y="211"/>
                  </a:lnTo>
                  <a:lnTo>
                    <a:pt x="418" y="206"/>
                  </a:lnTo>
                  <a:lnTo>
                    <a:pt x="414" y="201"/>
                  </a:lnTo>
                  <a:lnTo>
                    <a:pt x="412" y="196"/>
                  </a:lnTo>
                  <a:lnTo>
                    <a:pt x="412" y="190"/>
                  </a:lnTo>
                  <a:lnTo>
                    <a:pt x="412" y="187"/>
                  </a:lnTo>
                  <a:lnTo>
                    <a:pt x="412" y="183"/>
                  </a:lnTo>
                  <a:lnTo>
                    <a:pt x="414" y="183"/>
                  </a:lnTo>
                  <a:lnTo>
                    <a:pt x="416" y="182"/>
                  </a:lnTo>
                  <a:lnTo>
                    <a:pt x="418" y="182"/>
                  </a:lnTo>
                  <a:lnTo>
                    <a:pt x="419" y="182"/>
                  </a:lnTo>
                  <a:lnTo>
                    <a:pt x="423" y="180"/>
                  </a:lnTo>
                  <a:lnTo>
                    <a:pt x="425" y="175"/>
                  </a:lnTo>
                  <a:lnTo>
                    <a:pt x="425" y="169"/>
                  </a:lnTo>
                  <a:lnTo>
                    <a:pt x="425" y="166"/>
                  </a:lnTo>
                  <a:lnTo>
                    <a:pt x="426" y="164"/>
                  </a:lnTo>
                  <a:lnTo>
                    <a:pt x="428" y="161"/>
                  </a:lnTo>
                  <a:lnTo>
                    <a:pt x="430" y="161"/>
                  </a:lnTo>
                  <a:lnTo>
                    <a:pt x="432" y="159"/>
                  </a:lnTo>
                  <a:lnTo>
                    <a:pt x="433" y="159"/>
                  </a:lnTo>
                  <a:lnTo>
                    <a:pt x="435" y="159"/>
                  </a:lnTo>
                  <a:lnTo>
                    <a:pt x="438" y="157"/>
                  </a:lnTo>
                  <a:lnTo>
                    <a:pt x="440" y="150"/>
                  </a:lnTo>
                  <a:lnTo>
                    <a:pt x="442" y="145"/>
                  </a:lnTo>
                  <a:lnTo>
                    <a:pt x="444" y="140"/>
                  </a:lnTo>
                  <a:lnTo>
                    <a:pt x="447" y="135"/>
                  </a:lnTo>
                  <a:lnTo>
                    <a:pt x="449" y="133"/>
                  </a:lnTo>
                  <a:lnTo>
                    <a:pt x="451" y="133"/>
                  </a:lnTo>
                  <a:lnTo>
                    <a:pt x="452" y="131"/>
                  </a:lnTo>
                  <a:lnTo>
                    <a:pt x="454" y="131"/>
                  </a:lnTo>
                  <a:lnTo>
                    <a:pt x="458" y="131"/>
                  </a:lnTo>
                  <a:close/>
                  <a:moveTo>
                    <a:pt x="1488" y="112"/>
                  </a:moveTo>
                  <a:lnTo>
                    <a:pt x="1493" y="114"/>
                  </a:lnTo>
                  <a:lnTo>
                    <a:pt x="1498" y="115"/>
                  </a:lnTo>
                  <a:lnTo>
                    <a:pt x="1501" y="117"/>
                  </a:lnTo>
                  <a:lnTo>
                    <a:pt x="1507" y="119"/>
                  </a:lnTo>
                  <a:lnTo>
                    <a:pt x="1507" y="124"/>
                  </a:lnTo>
                  <a:lnTo>
                    <a:pt x="1508" y="128"/>
                  </a:lnTo>
                  <a:lnTo>
                    <a:pt x="1508" y="131"/>
                  </a:lnTo>
                  <a:lnTo>
                    <a:pt x="1510" y="135"/>
                  </a:lnTo>
                  <a:lnTo>
                    <a:pt x="1498" y="135"/>
                  </a:lnTo>
                  <a:lnTo>
                    <a:pt x="1496" y="131"/>
                  </a:lnTo>
                  <a:lnTo>
                    <a:pt x="1494" y="128"/>
                  </a:lnTo>
                  <a:lnTo>
                    <a:pt x="1491" y="124"/>
                  </a:lnTo>
                  <a:lnTo>
                    <a:pt x="1489" y="122"/>
                  </a:lnTo>
                  <a:lnTo>
                    <a:pt x="1489" y="117"/>
                  </a:lnTo>
                  <a:lnTo>
                    <a:pt x="1488" y="112"/>
                  </a:lnTo>
                  <a:close/>
                  <a:moveTo>
                    <a:pt x="1081" y="80"/>
                  </a:moveTo>
                  <a:lnTo>
                    <a:pt x="1095" y="80"/>
                  </a:lnTo>
                  <a:lnTo>
                    <a:pt x="1098" y="89"/>
                  </a:lnTo>
                  <a:lnTo>
                    <a:pt x="1102" y="94"/>
                  </a:lnTo>
                  <a:lnTo>
                    <a:pt x="1105" y="101"/>
                  </a:lnTo>
                  <a:lnTo>
                    <a:pt x="1107" y="112"/>
                  </a:lnTo>
                  <a:lnTo>
                    <a:pt x="1104" y="112"/>
                  </a:lnTo>
                  <a:lnTo>
                    <a:pt x="1093" y="105"/>
                  </a:lnTo>
                  <a:lnTo>
                    <a:pt x="1086" y="98"/>
                  </a:lnTo>
                  <a:lnTo>
                    <a:pt x="1081" y="91"/>
                  </a:lnTo>
                  <a:lnTo>
                    <a:pt x="1081" y="80"/>
                  </a:lnTo>
                  <a:close/>
                  <a:moveTo>
                    <a:pt x="737" y="26"/>
                  </a:moveTo>
                  <a:lnTo>
                    <a:pt x="749" y="26"/>
                  </a:lnTo>
                  <a:lnTo>
                    <a:pt x="754" y="30"/>
                  </a:lnTo>
                  <a:lnTo>
                    <a:pt x="758" y="33"/>
                  </a:lnTo>
                  <a:lnTo>
                    <a:pt x="760" y="37"/>
                  </a:lnTo>
                  <a:lnTo>
                    <a:pt x="763" y="42"/>
                  </a:lnTo>
                  <a:lnTo>
                    <a:pt x="765" y="46"/>
                  </a:lnTo>
                  <a:lnTo>
                    <a:pt x="774" y="37"/>
                  </a:lnTo>
                  <a:lnTo>
                    <a:pt x="784" y="33"/>
                  </a:lnTo>
                  <a:lnTo>
                    <a:pt x="800" y="35"/>
                  </a:lnTo>
                  <a:lnTo>
                    <a:pt x="800" y="49"/>
                  </a:lnTo>
                  <a:lnTo>
                    <a:pt x="822" y="51"/>
                  </a:lnTo>
                  <a:lnTo>
                    <a:pt x="842" y="54"/>
                  </a:lnTo>
                  <a:lnTo>
                    <a:pt x="859" y="58"/>
                  </a:lnTo>
                  <a:lnTo>
                    <a:pt x="878" y="60"/>
                  </a:lnTo>
                  <a:lnTo>
                    <a:pt x="899" y="58"/>
                  </a:lnTo>
                  <a:lnTo>
                    <a:pt x="899" y="70"/>
                  </a:lnTo>
                  <a:lnTo>
                    <a:pt x="903" y="70"/>
                  </a:lnTo>
                  <a:lnTo>
                    <a:pt x="906" y="70"/>
                  </a:lnTo>
                  <a:lnTo>
                    <a:pt x="908" y="70"/>
                  </a:lnTo>
                  <a:lnTo>
                    <a:pt x="910" y="72"/>
                  </a:lnTo>
                  <a:lnTo>
                    <a:pt x="912" y="73"/>
                  </a:lnTo>
                  <a:lnTo>
                    <a:pt x="908" y="73"/>
                  </a:lnTo>
                  <a:lnTo>
                    <a:pt x="892" y="84"/>
                  </a:lnTo>
                  <a:lnTo>
                    <a:pt x="873" y="96"/>
                  </a:lnTo>
                  <a:lnTo>
                    <a:pt x="850" y="107"/>
                  </a:lnTo>
                  <a:lnTo>
                    <a:pt x="829" y="119"/>
                  </a:lnTo>
                  <a:lnTo>
                    <a:pt x="814" y="129"/>
                  </a:lnTo>
                  <a:lnTo>
                    <a:pt x="803" y="138"/>
                  </a:lnTo>
                  <a:lnTo>
                    <a:pt x="819" y="138"/>
                  </a:lnTo>
                  <a:lnTo>
                    <a:pt x="824" y="135"/>
                  </a:lnTo>
                  <a:lnTo>
                    <a:pt x="829" y="133"/>
                  </a:lnTo>
                  <a:lnTo>
                    <a:pt x="835" y="131"/>
                  </a:lnTo>
                  <a:lnTo>
                    <a:pt x="842" y="131"/>
                  </a:lnTo>
                  <a:lnTo>
                    <a:pt x="842" y="135"/>
                  </a:lnTo>
                  <a:lnTo>
                    <a:pt x="821" y="150"/>
                  </a:lnTo>
                  <a:lnTo>
                    <a:pt x="803" y="166"/>
                  </a:lnTo>
                  <a:lnTo>
                    <a:pt x="788" y="182"/>
                  </a:lnTo>
                  <a:lnTo>
                    <a:pt x="770" y="196"/>
                  </a:lnTo>
                  <a:lnTo>
                    <a:pt x="751" y="208"/>
                  </a:lnTo>
                  <a:lnTo>
                    <a:pt x="726" y="215"/>
                  </a:lnTo>
                  <a:lnTo>
                    <a:pt x="726" y="227"/>
                  </a:lnTo>
                  <a:lnTo>
                    <a:pt x="714" y="229"/>
                  </a:lnTo>
                  <a:lnTo>
                    <a:pt x="700" y="234"/>
                  </a:lnTo>
                  <a:lnTo>
                    <a:pt x="692" y="241"/>
                  </a:lnTo>
                  <a:lnTo>
                    <a:pt x="697" y="245"/>
                  </a:lnTo>
                  <a:lnTo>
                    <a:pt x="700" y="248"/>
                  </a:lnTo>
                  <a:lnTo>
                    <a:pt x="702" y="250"/>
                  </a:lnTo>
                  <a:lnTo>
                    <a:pt x="702" y="253"/>
                  </a:lnTo>
                  <a:lnTo>
                    <a:pt x="702" y="257"/>
                  </a:lnTo>
                  <a:lnTo>
                    <a:pt x="700" y="262"/>
                  </a:lnTo>
                  <a:lnTo>
                    <a:pt x="700" y="269"/>
                  </a:lnTo>
                  <a:lnTo>
                    <a:pt x="662" y="272"/>
                  </a:lnTo>
                  <a:lnTo>
                    <a:pt x="662" y="276"/>
                  </a:lnTo>
                  <a:lnTo>
                    <a:pt x="667" y="278"/>
                  </a:lnTo>
                  <a:lnTo>
                    <a:pt x="669" y="278"/>
                  </a:lnTo>
                  <a:lnTo>
                    <a:pt x="672" y="278"/>
                  </a:lnTo>
                  <a:lnTo>
                    <a:pt x="672" y="278"/>
                  </a:lnTo>
                  <a:lnTo>
                    <a:pt x="674" y="279"/>
                  </a:lnTo>
                  <a:lnTo>
                    <a:pt x="674" y="281"/>
                  </a:lnTo>
                  <a:lnTo>
                    <a:pt x="678" y="285"/>
                  </a:lnTo>
                  <a:lnTo>
                    <a:pt x="672" y="285"/>
                  </a:lnTo>
                  <a:lnTo>
                    <a:pt x="664" y="288"/>
                  </a:lnTo>
                  <a:lnTo>
                    <a:pt x="653" y="292"/>
                  </a:lnTo>
                  <a:lnTo>
                    <a:pt x="643" y="295"/>
                  </a:lnTo>
                  <a:lnTo>
                    <a:pt x="646" y="297"/>
                  </a:lnTo>
                  <a:lnTo>
                    <a:pt x="648" y="297"/>
                  </a:lnTo>
                  <a:lnTo>
                    <a:pt x="650" y="297"/>
                  </a:lnTo>
                  <a:lnTo>
                    <a:pt x="651" y="299"/>
                  </a:lnTo>
                  <a:lnTo>
                    <a:pt x="653" y="299"/>
                  </a:lnTo>
                  <a:lnTo>
                    <a:pt x="651" y="302"/>
                  </a:lnTo>
                  <a:lnTo>
                    <a:pt x="650" y="306"/>
                  </a:lnTo>
                  <a:lnTo>
                    <a:pt x="648" y="307"/>
                  </a:lnTo>
                  <a:lnTo>
                    <a:pt x="650" y="309"/>
                  </a:lnTo>
                  <a:lnTo>
                    <a:pt x="650" y="311"/>
                  </a:lnTo>
                  <a:lnTo>
                    <a:pt x="651" y="314"/>
                  </a:lnTo>
                  <a:lnTo>
                    <a:pt x="653" y="318"/>
                  </a:lnTo>
                  <a:lnTo>
                    <a:pt x="646" y="320"/>
                  </a:lnTo>
                  <a:lnTo>
                    <a:pt x="641" y="320"/>
                  </a:lnTo>
                  <a:lnTo>
                    <a:pt x="636" y="320"/>
                  </a:lnTo>
                  <a:lnTo>
                    <a:pt x="630" y="323"/>
                  </a:lnTo>
                  <a:lnTo>
                    <a:pt x="648" y="323"/>
                  </a:lnTo>
                  <a:lnTo>
                    <a:pt x="662" y="327"/>
                  </a:lnTo>
                  <a:lnTo>
                    <a:pt x="662" y="334"/>
                  </a:lnTo>
                  <a:lnTo>
                    <a:pt x="639" y="334"/>
                  </a:lnTo>
                  <a:lnTo>
                    <a:pt x="637" y="339"/>
                  </a:lnTo>
                  <a:lnTo>
                    <a:pt x="637" y="341"/>
                  </a:lnTo>
                  <a:lnTo>
                    <a:pt x="637" y="342"/>
                  </a:lnTo>
                  <a:lnTo>
                    <a:pt x="636" y="344"/>
                  </a:lnTo>
                  <a:lnTo>
                    <a:pt x="634" y="346"/>
                  </a:lnTo>
                  <a:lnTo>
                    <a:pt x="625" y="349"/>
                  </a:lnTo>
                  <a:lnTo>
                    <a:pt x="613" y="349"/>
                  </a:lnTo>
                  <a:lnTo>
                    <a:pt x="601" y="349"/>
                  </a:lnTo>
                  <a:lnTo>
                    <a:pt x="589" y="342"/>
                  </a:lnTo>
                  <a:lnTo>
                    <a:pt x="573" y="342"/>
                  </a:lnTo>
                  <a:lnTo>
                    <a:pt x="557" y="344"/>
                  </a:lnTo>
                  <a:lnTo>
                    <a:pt x="540" y="346"/>
                  </a:lnTo>
                  <a:lnTo>
                    <a:pt x="524" y="344"/>
                  </a:lnTo>
                  <a:lnTo>
                    <a:pt x="508" y="339"/>
                  </a:lnTo>
                  <a:lnTo>
                    <a:pt x="507" y="337"/>
                  </a:lnTo>
                  <a:lnTo>
                    <a:pt x="507" y="335"/>
                  </a:lnTo>
                  <a:lnTo>
                    <a:pt x="505" y="335"/>
                  </a:lnTo>
                  <a:lnTo>
                    <a:pt x="505" y="334"/>
                  </a:lnTo>
                  <a:lnTo>
                    <a:pt x="505" y="330"/>
                  </a:lnTo>
                  <a:lnTo>
                    <a:pt x="508" y="330"/>
                  </a:lnTo>
                  <a:lnTo>
                    <a:pt x="510" y="327"/>
                  </a:lnTo>
                  <a:lnTo>
                    <a:pt x="514" y="323"/>
                  </a:lnTo>
                  <a:lnTo>
                    <a:pt x="515" y="321"/>
                  </a:lnTo>
                  <a:lnTo>
                    <a:pt x="519" y="320"/>
                  </a:lnTo>
                  <a:lnTo>
                    <a:pt x="521" y="316"/>
                  </a:lnTo>
                  <a:lnTo>
                    <a:pt x="524" y="311"/>
                  </a:lnTo>
                  <a:lnTo>
                    <a:pt x="517" y="309"/>
                  </a:lnTo>
                  <a:lnTo>
                    <a:pt x="512" y="306"/>
                  </a:lnTo>
                  <a:lnTo>
                    <a:pt x="508" y="300"/>
                  </a:lnTo>
                  <a:lnTo>
                    <a:pt x="507" y="295"/>
                  </a:lnTo>
                  <a:lnTo>
                    <a:pt x="505" y="288"/>
                  </a:lnTo>
                  <a:lnTo>
                    <a:pt x="512" y="288"/>
                  </a:lnTo>
                  <a:lnTo>
                    <a:pt x="524" y="285"/>
                  </a:lnTo>
                  <a:lnTo>
                    <a:pt x="538" y="288"/>
                  </a:lnTo>
                  <a:lnTo>
                    <a:pt x="550" y="293"/>
                  </a:lnTo>
                  <a:lnTo>
                    <a:pt x="562" y="299"/>
                  </a:lnTo>
                  <a:lnTo>
                    <a:pt x="562" y="292"/>
                  </a:lnTo>
                  <a:lnTo>
                    <a:pt x="550" y="286"/>
                  </a:lnTo>
                  <a:lnTo>
                    <a:pt x="540" y="281"/>
                  </a:lnTo>
                  <a:lnTo>
                    <a:pt x="531" y="272"/>
                  </a:lnTo>
                  <a:lnTo>
                    <a:pt x="534" y="272"/>
                  </a:lnTo>
                  <a:lnTo>
                    <a:pt x="543" y="259"/>
                  </a:lnTo>
                  <a:lnTo>
                    <a:pt x="554" y="250"/>
                  </a:lnTo>
                  <a:lnTo>
                    <a:pt x="568" y="243"/>
                  </a:lnTo>
                  <a:lnTo>
                    <a:pt x="585" y="238"/>
                  </a:lnTo>
                  <a:lnTo>
                    <a:pt x="585" y="234"/>
                  </a:lnTo>
                  <a:lnTo>
                    <a:pt x="569" y="229"/>
                  </a:lnTo>
                  <a:lnTo>
                    <a:pt x="557" y="220"/>
                  </a:lnTo>
                  <a:lnTo>
                    <a:pt x="547" y="208"/>
                  </a:lnTo>
                  <a:lnTo>
                    <a:pt x="538" y="196"/>
                  </a:lnTo>
                  <a:lnTo>
                    <a:pt x="543" y="194"/>
                  </a:lnTo>
                  <a:lnTo>
                    <a:pt x="547" y="194"/>
                  </a:lnTo>
                  <a:lnTo>
                    <a:pt x="552" y="192"/>
                  </a:lnTo>
                  <a:lnTo>
                    <a:pt x="557" y="192"/>
                  </a:lnTo>
                  <a:lnTo>
                    <a:pt x="564" y="197"/>
                  </a:lnTo>
                  <a:lnTo>
                    <a:pt x="569" y="203"/>
                  </a:lnTo>
                  <a:lnTo>
                    <a:pt x="576" y="208"/>
                  </a:lnTo>
                  <a:lnTo>
                    <a:pt x="576" y="204"/>
                  </a:lnTo>
                  <a:lnTo>
                    <a:pt x="575" y="201"/>
                  </a:lnTo>
                  <a:lnTo>
                    <a:pt x="573" y="201"/>
                  </a:lnTo>
                  <a:lnTo>
                    <a:pt x="573" y="199"/>
                  </a:lnTo>
                  <a:lnTo>
                    <a:pt x="571" y="197"/>
                  </a:lnTo>
                  <a:lnTo>
                    <a:pt x="571" y="196"/>
                  </a:lnTo>
                  <a:lnTo>
                    <a:pt x="569" y="192"/>
                  </a:lnTo>
                  <a:lnTo>
                    <a:pt x="573" y="192"/>
                  </a:lnTo>
                  <a:lnTo>
                    <a:pt x="573" y="189"/>
                  </a:lnTo>
                  <a:lnTo>
                    <a:pt x="589" y="183"/>
                  </a:lnTo>
                  <a:lnTo>
                    <a:pt x="604" y="180"/>
                  </a:lnTo>
                  <a:lnTo>
                    <a:pt x="620" y="178"/>
                  </a:lnTo>
                  <a:lnTo>
                    <a:pt x="639" y="180"/>
                  </a:lnTo>
                  <a:lnTo>
                    <a:pt x="630" y="169"/>
                  </a:lnTo>
                  <a:lnTo>
                    <a:pt x="641" y="166"/>
                  </a:lnTo>
                  <a:lnTo>
                    <a:pt x="653" y="161"/>
                  </a:lnTo>
                  <a:lnTo>
                    <a:pt x="665" y="156"/>
                  </a:lnTo>
                  <a:lnTo>
                    <a:pt x="672" y="150"/>
                  </a:lnTo>
                  <a:lnTo>
                    <a:pt x="678" y="150"/>
                  </a:lnTo>
                  <a:lnTo>
                    <a:pt x="678" y="147"/>
                  </a:lnTo>
                  <a:lnTo>
                    <a:pt x="669" y="147"/>
                  </a:lnTo>
                  <a:lnTo>
                    <a:pt x="665" y="149"/>
                  </a:lnTo>
                  <a:lnTo>
                    <a:pt x="662" y="150"/>
                  </a:lnTo>
                  <a:lnTo>
                    <a:pt x="660" y="150"/>
                  </a:lnTo>
                  <a:lnTo>
                    <a:pt x="658" y="150"/>
                  </a:lnTo>
                  <a:lnTo>
                    <a:pt x="657" y="150"/>
                  </a:lnTo>
                  <a:lnTo>
                    <a:pt x="655" y="149"/>
                  </a:lnTo>
                  <a:lnTo>
                    <a:pt x="653" y="147"/>
                  </a:lnTo>
                  <a:lnTo>
                    <a:pt x="650" y="147"/>
                  </a:lnTo>
                  <a:lnTo>
                    <a:pt x="646" y="150"/>
                  </a:lnTo>
                  <a:lnTo>
                    <a:pt x="641" y="156"/>
                  </a:lnTo>
                  <a:lnTo>
                    <a:pt x="636" y="161"/>
                  </a:lnTo>
                  <a:lnTo>
                    <a:pt x="632" y="166"/>
                  </a:lnTo>
                  <a:lnTo>
                    <a:pt x="627" y="169"/>
                  </a:lnTo>
                  <a:lnTo>
                    <a:pt x="608" y="175"/>
                  </a:lnTo>
                  <a:lnTo>
                    <a:pt x="590" y="175"/>
                  </a:lnTo>
                  <a:lnTo>
                    <a:pt x="573" y="171"/>
                  </a:lnTo>
                  <a:lnTo>
                    <a:pt x="557" y="164"/>
                  </a:lnTo>
                  <a:lnTo>
                    <a:pt x="555" y="164"/>
                  </a:lnTo>
                  <a:lnTo>
                    <a:pt x="552" y="166"/>
                  </a:lnTo>
                  <a:lnTo>
                    <a:pt x="547" y="168"/>
                  </a:lnTo>
                  <a:lnTo>
                    <a:pt x="543" y="169"/>
                  </a:lnTo>
                  <a:lnTo>
                    <a:pt x="540" y="171"/>
                  </a:lnTo>
                  <a:lnTo>
                    <a:pt x="534" y="173"/>
                  </a:lnTo>
                  <a:lnTo>
                    <a:pt x="531" y="164"/>
                  </a:lnTo>
                  <a:lnTo>
                    <a:pt x="534" y="163"/>
                  </a:lnTo>
                  <a:lnTo>
                    <a:pt x="534" y="163"/>
                  </a:lnTo>
                  <a:lnTo>
                    <a:pt x="536" y="161"/>
                  </a:lnTo>
                  <a:lnTo>
                    <a:pt x="538" y="157"/>
                  </a:lnTo>
                  <a:lnTo>
                    <a:pt x="528" y="157"/>
                  </a:lnTo>
                  <a:lnTo>
                    <a:pt x="524" y="159"/>
                  </a:lnTo>
                  <a:lnTo>
                    <a:pt x="519" y="161"/>
                  </a:lnTo>
                  <a:lnTo>
                    <a:pt x="514" y="161"/>
                  </a:lnTo>
                  <a:lnTo>
                    <a:pt x="508" y="161"/>
                  </a:lnTo>
                  <a:lnTo>
                    <a:pt x="505" y="150"/>
                  </a:lnTo>
                  <a:lnTo>
                    <a:pt x="508" y="149"/>
                  </a:lnTo>
                  <a:lnTo>
                    <a:pt x="510" y="149"/>
                  </a:lnTo>
                  <a:lnTo>
                    <a:pt x="512" y="149"/>
                  </a:lnTo>
                  <a:lnTo>
                    <a:pt x="514" y="147"/>
                  </a:lnTo>
                  <a:lnTo>
                    <a:pt x="515" y="147"/>
                  </a:lnTo>
                  <a:lnTo>
                    <a:pt x="493" y="150"/>
                  </a:lnTo>
                  <a:lnTo>
                    <a:pt x="491" y="145"/>
                  </a:lnTo>
                  <a:lnTo>
                    <a:pt x="487" y="142"/>
                  </a:lnTo>
                  <a:lnTo>
                    <a:pt x="486" y="140"/>
                  </a:lnTo>
                  <a:lnTo>
                    <a:pt x="484" y="136"/>
                  </a:lnTo>
                  <a:lnTo>
                    <a:pt x="480" y="131"/>
                  </a:lnTo>
                  <a:lnTo>
                    <a:pt x="486" y="129"/>
                  </a:lnTo>
                  <a:lnTo>
                    <a:pt x="489" y="129"/>
                  </a:lnTo>
                  <a:lnTo>
                    <a:pt x="491" y="129"/>
                  </a:lnTo>
                  <a:lnTo>
                    <a:pt x="493" y="129"/>
                  </a:lnTo>
                  <a:lnTo>
                    <a:pt x="493" y="128"/>
                  </a:lnTo>
                  <a:lnTo>
                    <a:pt x="494" y="126"/>
                  </a:lnTo>
                  <a:lnTo>
                    <a:pt x="496" y="122"/>
                  </a:lnTo>
                  <a:lnTo>
                    <a:pt x="489" y="121"/>
                  </a:lnTo>
                  <a:lnTo>
                    <a:pt x="482" y="119"/>
                  </a:lnTo>
                  <a:lnTo>
                    <a:pt x="479" y="115"/>
                  </a:lnTo>
                  <a:lnTo>
                    <a:pt x="473" y="112"/>
                  </a:lnTo>
                  <a:lnTo>
                    <a:pt x="477" y="112"/>
                  </a:lnTo>
                  <a:lnTo>
                    <a:pt x="477" y="107"/>
                  </a:lnTo>
                  <a:lnTo>
                    <a:pt x="494" y="110"/>
                  </a:lnTo>
                  <a:lnTo>
                    <a:pt x="503" y="108"/>
                  </a:lnTo>
                  <a:lnTo>
                    <a:pt x="510" y="105"/>
                  </a:lnTo>
                  <a:lnTo>
                    <a:pt x="514" y="100"/>
                  </a:lnTo>
                  <a:lnTo>
                    <a:pt x="519" y="93"/>
                  </a:lnTo>
                  <a:lnTo>
                    <a:pt x="528" y="89"/>
                  </a:lnTo>
                  <a:lnTo>
                    <a:pt x="538" y="86"/>
                  </a:lnTo>
                  <a:lnTo>
                    <a:pt x="545" y="89"/>
                  </a:lnTo>
                  <a:lnTo>
                    <a:pt x="554" y="93"/>
                  </a:lnTo>
                  <a:lnTo>
                    <a:pt x="561" y="94"/>
                  </a:lnTo>
                  <a:lnTo>
                    <a:pt x="569" y="93"/>
                  </a:lnTo>
                  <a:lnTo>
                    <a:pt x="566" y="91"/>
                  </a:lnTo>
                  <a:lnTo>
                    <a:pt x="562" y="89"/>
                  </a:lnTo>
                  <a:lnTo>
                    <a:pt x="561" y="89"/>
                  </a:lnTo>
                  <a:lnTo>
                    <a:pt x="561" y="87"/>
                  </a:lnTo>
                  <a:lnTo>
                    <a:pt x="559" y="86"/>
                  </a:lnTo>
                  <a:lnTo>
                    <a:pt x="559" y="82"/>
                  </a:lnTo>
                  <a:lnTo>
                    <a:pt x="557" y="77"/>
                  </a:lnTo>
                  <a:lnTo>
                    <a:pt x="562" y="75"/>
                  </a:lnTo>
                  <a:lnTo>
                    <a:pt x="566" y="73"/>
                  </a:lnTo>
                  <a:lnTo>
                    <a:pt x="569" y="73"/>
                  </a:lnTo>
                  <a:lnTo>
                    <a:pt x="571" y="72"/>
                  </a:lnTo>
                  <a:lnTo>
                    <a:pt x="575" y="70"/>
                  </a:lnTo>
                  <a:lnTo>
                    <a:pt x="582" y="70"/>
                  </a:lnTo>
                  <a:lnTo>
                    <a:pt x="585" y="72"/>
                  </a:lnTo>
                  <a:lnTo>
                    <a:pt x="589" y="75"/>
                  </a:lnTo>
                  <a:lnTo>
                    <a:pt x="592" y="77"/>
                  </a:lnTo>
                  <a:lnTo>
                    <a:pt x="592" y="73"/>
                  </a:lnTo>
                  <a:lnTo>
                    <a:pt x="590" y="72"/>
                  </a:lnTo>
                  <a:lnTo>
                    <a:pt x="590" y="70"/>
                  </a:lnTo>
                  <a:lnTo>
                    <a:pt x="590" y="70"/>
                  </a:lnTo>
                  <a:lnTo>
                    <a:pt x="590" y="68"/>
                  </a:lnTo>
                  <a:lnTo>
                    <a:pt x="589" y="65"/>
                  </a:lnTo>
                  <a:lnTo>
                    <a:pt x="594" y="63"/>
                  </a:lnTo>
                  <a:lnTo>
                    <a:pt x="597" y="61"/>
                  </a:lnTo>
                  <a:lnTo>
                    <a:pt x="603" y="58"/>
                  </a:lnTo>
                  <a:lnTo>
                    <a:pt x="606" y="54"/>
                  </a:lnTo>
                  <a:lnTo>
                    <a:pt x="608" y="54"/>
                  </a:lnTo>
                  <a:lnTo>
                    <a:pt x="615" y="54"/>
                  </a:lnTo>
                  <a:lnTo>
                    <a:pt x="620" y="56"/>
                  </a:lnTo>
                  <a:lnTo>
                    <a:pt x="624" y="60"/>
                  </a:lnTo>
                  <a:lnTo>
                    <a:pt x="630" y="60"/>
                  </a:lnTo>
                  <a:lnTo>
                    <a:pt x="639" y="58"/>
                  </a:lnTo>
                  <a:lnTo>
                    <a:pt x="643" y="46"/>
                  </a:lnTo>
                  <a:lnTo>
                    <a:pt x="648" y="44"/>
                  </a:lnTo>
                  <a:lnTo>
                    <a:pt x="653" y="44"/>
                  </a:lnTo>
                  <a:lnTo>
                    <a:pt x="658" y="44"/>
                  </a:lnTo>
                  <a:lnTo>
                    <a:pt x="662" y="46"/>
                  </a:lnTo>
                  <a:lnTo>
                    <a:pt x="665" y="46"/>
                  </a:lnTo>
                  <a:lnTo>
                    <a:pt x="672" y="35"/>
                  </a:lnTo>
                  <a:lnTo>
                    <a:pt x="683" y="33"/>
                  </a:lnTo>
                  <a:lnTo>
                    <a:pt x="690" y="37"/>
                  </a:lnTo>
                  <a:lnTo>
                    <a:pt x="697" y="40"/>
                  </a:lnTo>
                  <a:lnTo>
                    <a:pt x="704" y="42"/>
                  </a:lnTo>
                  <a:lnTo>
                    <a:pt x="713" y="39"/>
                  </a:lnTo>
                  <a:lnTo>
                    <a:pt x="725" y="32"/>
                  </a:lnTo>
                  <a:lnTo>
                    <a:pt x="737" y="26"/>
                  </a:lnTo>
                  <a:close/>
                  <a:moveTo>
                    <a:pt x="1259" y="0"/>
                  </a:moveTo>
                  <a:lnTo>
                    <a:pt x="1283" y="0"/>
                  </a:lnTo>
                  <a:lnTo>
                    <a:pt x="1308" y="4"/>
                  </a:lnTo>
                  <a:lnTo>
                    <a:pt x="1330" y="7"/>
                  </a:lnTo>
                  <a:lnTo>
                    <a:pt x="1350" y="12"/>
                  </a:lnTo>
                  <a:lnTo>
                    <a:pt x="1379" y="7"/>
                  </a:lnTo>
                  <a:lnTo>
                    <a:pt x="1383" y="11"/>
                  </a:lnTo>
                  <a:lnTo>
                    <a:pt x="1386" y="12"/>
                  </a:lnTo>
                  <a:lnTo>
                    <a:pt x="1390" y="18"/>
                  </a:lnTo>
                  <a:lnTo>
                    <a:pt x="1392" y="21"/>
                  </a:lnTo>
                  <a:lnTo>
                    <a:pt x="1395" y="23"/>
                  </a:lnTo>
                  <a:lnTo>
                    <a:pt x="1412" y="30"/>
                  </a:lnTo>
                  <a:lnTo>
                    <a:pt x="1432" y="35"/>
                  </a:lnTo>
                  <a:lnTo>
                    <a:pt x="1449" y="39"/>
                  </a:lnTo>
                  <a:lnTo>
                    <a:pt x="1449" y="46"/>
                  </a:lnTo>
                  <a:lnTo>
                    <a:pt x="1421" y="46"/>
                  </a:lnTo>
                  <a:lnTo>
                    <a:pt x="1409" y="40"/>
                  </a:lnTo>
                  <a:lnTo>
                    <a:pt x="1395" y="40"/>
                  </a:lnTo>
                  <a:lnTo>
                    <a:pt x="1379" y="42"/>
                  </a:lnTo>
                  <a:lnTo>
                    <a:pt x="1364" y="46"/>
                  </a:lnTo>
                  <a:lnTo>
                    <a:pt x="1364" y="54"/>
                  </a:lnTo>
                  <a:lnTo>
                    <a:pt x="1383" y="54"/>
                  </a:lnTo>
                  <a:lnTo>
                    <a:pt x="1397" y="51"/>
                  </a:lnTo>
                  <a:lnTo>
                    <a:pt x="1414" y="49"/>
                  </a:lnTo>
                  <a:lnTo>
                    <a:pt x="1435" y="49"/>
                  </a:lnTo>
                  <a:lnTo>
                    <a:pt x="1456" y="49"/>
                  </a:lnTo>
                  <a:lnTo>
                    <a:pt x="1472" y="49"/>
                  </a:lnTo>
                  <a:lnTo>
                    <a:pt x="1486" y="63"/>
                  </a:lnTo>
                  <a:lnTo>
                    <a:pt x="1503" y="73"/>
                  </a:lnTo>
                  <a:lnTo>
                    <a:pt x="1498" y="84"/>
                  </a:lnTo>
                  <a:lnTo>
                    <a:pt x="1488" y="91"/>
                  </a:lnTo>
                  <a:lnTo>
                    <a:pt x="1479" y="96"/>
                  </a:lnTo>
                  <a:lnTo>
                    <a:pt x="1467" y="100"/>
                  </a:lnTo>
                  <a:lnTo>
                    <a:pt x="1449" y="100"/>
                  </a:lnTo>
                  <a:lnTo>
                    <a:pt x="1433" y="105"/>
                  </a:lnTo>
                  <a:lnTo>
                    <a:pt x="1416" y="105"/>
                  </a:lnTo>
                  <a:lnTo>
                    <a:pt x="1397" y="103"/>
                  </a:lnTo>
                  <a:lnTo>
                    <a:pt x="1379" y="101"/>
                  </a:lnTo>
                  <a:lnTo>
                    <a:pt x="1362" y="101"/>
                  </a:lnTo>
                  <a:lnTo>
                    <a:pt x="1348" y="105"/>
                  </a:lnTo>
                  <a:lnTo>
                    <a:pt x="1337" y="115"/>
                  </a:lnTo>
                  <a:lnTo>
                    <a:pt x="1379" y="115"/>
                  </a:lnTo>
                  <a:lnTo>
                    <a:pt x="1392" y="112"/>
                  </a:lnTo>
                  <a:lnTo>
                    <a:pt x="1407" y="110"/>
                  </a:lnTo>
                  <a:lnTo>
                    <a:pt x="1425" y="112"/>
                  </a:lnTo>
                  <a:lnTo>
                    <a:pt x="1437" y="115"/>
                  </a:lnTo>
                  <a:lnTo>
                    <a:pt x="1440" y="128"/>
                  </a:lnTo>
                  <a:lnTo>
                    <a:pt x="1446" y="126"/>
                  </a:lnTo>
                  <a:lnTo>
                    <a:pt x="1454" y="121"/>
                  </a:lnTo>
                  <a:lnTo>
                    <a:pt x="1465" y="117"/>
                  </a:lnTo>
                  <a:lnTo>
                    <a:pt x="1475" y="115"/>
                  </a:lnTo>
                  <a:lnTo>
                    <a:pt x="1477" y="121"/>
                  </a:lnTo>
                  <a:lnTo>
                    <a:pt x="1479" y="124"/>
                  </a:lnTo>
                  <a:lnTo>
                    <a:pt x="1481" y="126"/>
                  </a:lnTo>
                  <a:lnTo>
                    <a:pt x="1484" y="128"/>
                  </a:lnTo>
                  <a:lnTo>
                    <a:pt x="1488" y="131"/>
                  </a:lnTo>
                  <a:lnTo>
                    <a:pt x="1472" y="161"/>
                  </a:lnTo>
                  <a:lnTo>
                    <a:pt x="1479" y="161"/>
                  </a:lnTo>
                  <a:lnTo>
                    <a:pt x="1491" y="154"/>
                  </a:lnTo>
                  <a:lnTo>
                    <a:pt x="1507" y="145"/>
                  </a:lnTo>
                  <a:lnTo>
                    <a:pt x="1526" y="138"/>
                  </a:lnTo>
                  <a:lnTo>
                    <a:pt x="1547" y="131"/>
                  </a:lnTo>
                  <a:lnTo>
                    <a:pt x="1570" y="126"/>
                  </a:lnTo>
                  <a:lnTo>
                    <a:pt x="1590" y="126"/>
                  </a:lnTo>
                  <a:lnTo>
                    <a:pt x="1610" y="128"/>
                  </a:lnTo>
                  <a:lnTo>
                    <a:pt x="1624" y="136"/>
                  </a:lnTo>
                  <a:lnTo>
                    <a:pt x="1632" y="150"/>
                  </a:lnTo>
                  <a:lnTo>
                    <a:pt x="1638" y="150"/>
                  </a:lnTo>
                  <a:lnTo>
                    <a:pt x="1638" y="152"/>
                  </a:lnTo>
                  <a:lnTo>
                    <a:pt x="1638" y="152"/>
                  </a:lnTo>
                  <a:lnTo>
                    <a:pt x="1636" y="154"/>
                  </a:lnTo>
                  <a:lnTo>
                    <a:pt x="1634" y="154"/>
                  </a:lnTo>
                  <a:lnTo>
                    <a:pt x="1634" y="154"/>
                  </a:lnTo>
                  <a:lnTo>
                    <a:pt x="1632" y="154"/>
                  </a:lnTo>
                  <a:lnTo>
                    <a:pt x="1629" y="157"/>
                  </a:lnTo>
                  <a:lnTo>
                    <a:pt x="1624" y="159"/>
                  </a:lnTo>
                  <a:lnTo>
                    <a:pt x="1618" y="161"/>
                  </a:lnTo>
                  <a:lnTo>
                    <a:pt x="1611" y="163"/>
                  </a:lnTo>
                  <a:lnTo>
                    <a:pt x="1606" y="164"/>
                  </a:lnTo>
                  <a:lnTo>
                    <a:pt x="1594" y="183"/>
                  </a:lnTo>
                  <a:lnTo>
                    <a:pt x="1571" y="197"/>
                  </a:lnTo>
                  <a:lnTo>
                    <a:pt x="1545" y="206"/>
                  </a:lnTo>
                  <a:lnTo>
                    <a:pt x="1514" y="211"/>
                  </a:lnTo>
                  <a:lnTo>
                    <a:pt x="1514" y="217"/>
                  </a:lnTo>
                  <a:lnTo>
                    <a:pt x="1514" y="220"/>
                  </a:lnTo>
                  <a:lnTo>
                    <a:pt x="1514" y="222"/>
                  </a:lnTo>
                  <a:lnTo>
                    <a:pt x="1512" y="224"/>
                  </a:lnTo>
                  <a:lnTo>
                    <a:pt x="1514" y="225"/>
                  </a:lnTo>
                  <a:lnTo>
                    <a:pt x="1514" y="227"/>
                  </a:lnTo>
                  <a:lnTo>
                    <a:pt x="1517" y="231"/>
                  </a:lnTo>
                  <a:lnTo>
                    <a:pt x="1522" y="234"/>
                  </a:lnTo>
                  <a:lnTo>
                    <a:pt x="1526" y="236"/>
                  </a:lnTo>
                  <a:lnTo>
                    <a:pt x="1529" y="239"/>
                  </a:lnTo>
                  <a:lnTo>
                    <a:pt x="1533" y="241"/>
                  </a:lnTo>
                  <a:lnTo>
                    <a:pt x="1536" y="246"/>
                  </a:lnTo>
                  <a:lnTo>
                    <a:pt x="1533" y="253"/>
                  </a:lnTo>
                  <a:lnTo>
                    <a:pt x="1529" y="269"/>
                  </a:lnTo>
                  <a:lnTo>
                    <a:pt x="1526" y="288"/>
                  </a:lnTo>
                  <a:lnTo>
                    <a:pt x="1522" y="307"/>
                  </a:lnTo>
                  <a:lnTo>
                    <a:pt x="1522" y="323"/>
                  </a:lnTo>
                  <a:lnTo>
                    <a:pt x="1526" y="321"/>
                  </a:lnTo>
                  <a:lnTo>
                    <a:pt x="1529" y="321"/>
                  </a:lnTo>
                  <a:lnTo>
                    <a:pt x="1531" y="321"/>
                  </a:lnTo>
                  <a:lnTo>
                    <a:pt x="1535" y="321"/>
                  </a:lnTo>
                  <a:lnTo>
                    <a:pt x="1536" y="321"/>
                  </a:lnTo>
                  <a:lnTo>
                    <a:pt x="1542" y="323"/>
                  </a:lnTo>
                  <a:lnTo>
                    <a:pt x="1540" y="328"/>
                  </a:lnTo>
                  <a:lnTo>
                    <a:pt x="1540" y="330"/>
                  </a:lnTo>
                  <a:lnTo>
                    <a:pt x="1540" y="334"/>
                  </a:lnTo>
                  <a:lnTo>
                    <a:pt x="1540" y="335"/>
                  </a:lnTo>
                  <a:lnTo>
                    <a:pt x="1540" y="339"/>
                  </a:lnTo>
                  <a:lnTo>
                    <a:pt x="1542" y="346"/>
                  </a:lnTo>
                  <a:lnTo>
                    <a:pt x="1536" y="346"/>
                  </a:lnTo>
                  <a:lnTo>
                    <a:pt x="1536" y="349"/>
                  </a:lnTo>
                  <a:lnTo>
                    <a:pt x="1533" y="348"/>
                  </a:lnTo>
                  <a:lnTo>
                    <a:pt x="1529" y="344"/>
                  </a:lnTo>
                  <a:lnTo>
                    <a:pt x="1528" y="342"/>
                  </a:lnTo>
                  <a:lnTo>
                    <a:pt x="1524" y="341"/>
                  </a:lnTo>
                  <a:lnTo>
                    <a:pt x="1521" y="339"/>
                  </a:lnTo>
                  <a:lnTo>
                    <a:pt x="1514" y="339"/>
                  </a:lnTo>
                  <a:lnTo>
                    <a:pt x="1510" y="341"/>
                  </a:lnTo>
                  <a:lnTo>
                    <a:pt x="1507" y="342"/>
                  </a:lnTo>
                  <a:lnTo>
                    <a:pt x="1503" y="344"/>
                  </a:lnTo>
                  <a:lnTo>
                    <a:pt x="1501" y="346"/>
                  </a:lnTo>
                  <a:lnTo>
                    <a:pt x="1498" y="348"/>
                  </a:lnTo>
                  <a:lnTo>
                    <a:pt x="1496" y="351"/>
                  </a:lnTo>
                  <a:lnTo>
                    <a:pt x="1494" y="358"/>
                  </a:lnTo>
                  <a:lnTo>
                    <a:pt x="1517" y="365"/>
                  </a:lnTo>
                  <a:lnTo>
                    <a:pt x="1522" y="396"/>
                  </a:lnTo>
                  <a:lnTo>
                    <a:pt x="1517" y="396"/>
                  </a:lnTo>
                  <a:lnTo>
                    <a:pt x="1514" y="396"/>
                  </a:lnTo>
                  <a:lnTo>
                    <a:pt x="1510" y="398"/>
                  </a:lnTo>
                  <a:lnTo>
                    <a:pt x="1507" y="400"/>
                  </a:lnTo>
                  <a:lnTo>
                    <a:pt x="1507" y="407"/>
                  </a:lnTo>
                  <a:lnTo>
                    <a:pt x="1515" y="412"/>
                  </a:lnTo>
                  <a:lnTo>
                    <a:pt x="1521" y="419"/>
                  </a:lnTo>
                  <a:lnTo>
                    <a:pt x="1524" y="428"/>
                  </a:lnTo>
                  <a:lnTo>
                    <a:pt x="1526" y="442"/>
                  </a:lnTo>
                  <a:lnTo>
                    <a:pt x="1517" y="442"/>
                  </a:lnTo>
                  <a:lnTo>
                    <a:pt x="1515" y="442"/>
                  </a:lnTo>
                  <a:lnTo>
                    <a:pt x="1510" y="440"/>
                  </a:lnTo>
                  <a:lnTo>
                    <a:pt x="1507" y="442"/>
                  </a:lnTo>
                  <a:lnTo>
                    <a:pt x="1501" y="442"/>
                  </a:lnTo>
                  <a:lnTo>
                    <a:pt x="1498" y="445"/>
                  </a:lnTo>
                  <a:lnTo>
                    <a:pt x="1494" y="449"/>
                  </a:lnTo>
                  <a:lnTo>
                    <a:pt x="1500" y="452"/>
                  </a:lnTo>
                  <a:lnTo>
                    <a:pt x="1503" y="454"/>
                  </a:lnTo>
                  <a:lnTo>
                    <a:pt x="1505" y="456"/>
                  </a:lnTo>
                  <a:lnTo>
                    <a:pt x="1507" y="457"/>
                  </a:lnTo>
                  <a:lnTo>
                    <a:pt x="1508" y="463"/>
                  </a:lnTo>
                  <a:lnTo>
                    <a:pt x="1510" y="468"/>
                  </a:lnTo>
                  <a:lnTo>
                    <a:pt x="1508" y="470"/>
                  </a:lnTo>
                  <a:lnTo>
                    <a:pt x="1508" y="471"/>
                  </a:lnTo>
                  <a:lnTo>
                    <a:pt x="1508" y="471"/>
                  </a:lnTo>
                  <a:lnTo>
                    <a:pt x="1507" y="473"/>
                  </a:lnTo>
                  <a:lnTo>
                    <a:pt x="1507" y="477"/>
                  </a:lnTo>
                  <a:lnTo>
                    <a:pt x="1493" y="477"/>
                  </a:lnTo>
                  <a:lnTo>
                    <a:pt x="1479" y="480"/>
                  </a:lnTo>
                  <a:lnTo>
                    <a:pt x="1468" y="484"/>
                  </a:lnTo>
                  <a:lnTo>
                    <a:pt x="1472" y="484"/>
                  </a:lnTo>
                  <a:lnTo>
                    <a:pt x="1477" y="487"/>
                  </a:lnTo>
                  <a:lnTo>
                    <a:pt x="1481" y="489"/>
                  </a:lnTo>
                  <a:lnTo>
                    <a:pt x="1484" y="489"/>
                  </a:lnTo>
                  <a:lnTo>
                    <a:pt x="1488" y="491"/>
                  </a:lnTo>
                  <a:lnTo>
                    <a:pt x="1491" y="494"/>
                  </a:lnTo>
                  <a:lnTo>
                    <a:pt x="1494" y="499"/>
                  </a:lnTo>
                  <a:lnTo>
                    <a:pt x="1488" y="508"/>
                  </a:lnTo>
                  <a:lnTo>
                    <a:pt x="1484" y="519"/>
                  </a:lnTo>
                  <a:lnTo>
                    <a:pt x="1479" y="531"/>
                  </a:lnTo>
                  <a:lnTo>
                    <a:pt x="1477" y="526"/>
                  </a:lnTo>
                  <a:lnTo>
                    <a:pt x="1474" y="522"/>
                  </a:lnTo>
                  <a:lnTo>
                    <a:pt x="1472" y="520"/>
                  </a:lnTo>
                  <a:lnTo>
                    <a:pt x="1468" y="520"/>
                  </a:lnTo>
                  <a:lnTo>
                    <a:pt x="1463" y="519"/>
                  </a:lnTo>
                  <a:lnTo>
                    <a:pt x="1456" y="519"/>
                  </a:lnTo>
                  <a:lnTo>
                    <a:pt x="1456" y="522"/>
                  </a:lnTo>
                  <a:lnTo>
                    <a:pt x="1460" y="522"/>
                  </a:lnTo>
                  <a:lnTo>
                    <a:pt x="1472" y="534"/>
                  </a:lnTo>
                  <a:lnTo>
                    <a:pt x="1482" y="548"/>
                  </a:lnTo>
                  <a:lnTo>
                    <a:pt x="1488" y="566"/>
                  </a:lnTo>
                  <a:lnTo>
                    <a:pt x="1491" y="587"/>
                  </a:lnTo>
                  <a:lnTo>
                    <a:pt x="1488" y="587"/>
                  </a:lnTo>
                  <a:lnTo>
                    <a:pt x="1488" y="592"/>
                  </a:lnTo>
                  <a:lnTo>
                    <a:pt x="1460" y="595"/>
                  </a:lnTo>
                  <a:lnTo>
                    <a:pt x="1460" y="576"/>
                  </a:lnTo>
                  <a:lnTo>
                    <a:pt x="1456" y="573"/>
                  </a:lnTo>
                  <a:lnTo>
                    <a:pt x="1453" y="571"/>
                  </a:lnTo>
                  <a:lnTo>
                    <a:pt x="1451" y="569"/>
                  </a:lnTo>
                  <a:lnTo>
                    <a:pt x="1446" y="566"/>
                  </a:lnTo>
                  <a:lnTo>
                    <a:pt x="1440" y="564"/>
                  </a:lnTo>
                  <a:lnTo>
                    <a:pt x="1432" y="569"/>
                  </a:lnTo>
                  <a:lnTo>
                    <a:pt x="1421" y="573"/>
                  </a:lnTo>
                  <a:lnTo>
                    <a:pt x="1409" y="574"/>
                  </a:lnTo>
                  <a:lnTo>
                    <a:pt x="1398" y="578"/>
                  </a:lnTo>
                  <a:lnTo>
                    <a:pt x="1392" y="583"/>
                  </a:lnTo>
                  <a:lnTo>
                    <a:pt x="1398" y="583"/>
                  </a:lnTo>
                  <a:lnTo>
                    <a:pt x="1407" y="583"/>
                  </a:lnTo>
                  <a:lnTo>
                    <a:pt x="1421" y="581"/>
                  </a:lnTo>
                  <a:lnTo>
                    <a:pt x="1437" y="580"/>
                  </a:lnTo>
                  <a:lnTo>
                    <a:pt x="1437" y="587"/>
                  </a:lnTo>
                  <a:lnTo>
                    <a:pt x="1402" y="599"/>
                  </a:lnTo>
                  <a:lnTo>
                    <a:pt x="1402" y="602"/>
                  </a:lnTo>
                  <a:lnTo>
                    <a:pt x="1411" y="602"/>
                  </a:lnTo>
                  <a:lnTo>
                    <a:pt x="1416" y="601"/>
                  </a:lnTo>
                  <a:lnTo>
                    <a:pt x="1423" y="599"/>
                  </a:lnTo>
                  <a:lnTo>
                    <a:pt x="1430" y="597"/>
                  </a:lnTo>
                  <a:lnTo>
                    <a:pt x="1437" y="595"/>
                  </a:lnTo>
                  <a:lnTo>
                    <a:pt x="1439" y="604"/>
                  </a:lnTo>
                  <a:lnTo>
                    <a:pt x="1446" y="608"/>
                  </a:lnTo>
                  <a:lnTo>
                    <a:pt x="1453" y="609"/>
                  </a:lnTo>
                  <a:lnTo>
                    <a:pt x="1465" y="608"/>
                  </a:lnTo>
                  <a:lnTo>
                    <a:pt x="1479" y="608"/>
                  </a:lnTo>
                  <a:lnTo>
                    <a:pt x="1479" y="611"/>
                  </a:lnTo>
                  <a:lnTo>
                    <a:pt x="1475" y="611"/>
                  </a:lnTo>
                  <a:lnTo>
                    <a:pt x="1456" y="629"/>
                  </a:lnTo>
                  <a:lnTo>
                    <a:pt x="1435" y="646"/>
                  </a:lnTo>
                  <a:lnTo>
                    <a:pt x="1414" y="660"/>
                  </a:lnTo>
                  <a:lnTo>
                    <a:pt x="1390" y="672"/>
                  </a:lnTo>
                  <a:lnTo>
                    <a:pt x="1364" y="677"/>
                  </a:lnTo>
                  <a:lnTo>
                    <a:pt x="1334" y="676"/>
                  </a:lnTo>
                  <a:lnTo>
                    <a:pt x="1334" y="681"/>
                  </a:lnTo>
                  <a:lnTo>
                    <a:pt x="1334" y="686"/>
                  </a:lnTo>
                  <a:lnTo>
                    <a:pt x="1332" y="690"/>
                  </a:lnTo>
                  <a:lnTo>
                    <a:pt x="1330" y="691"/>
                  </a:lnTo>
                  <a:lnTo>
                    <a:pt x="1329" y="691"/>
                  </a:lnTo>
                  <a:lnTo>
                    <a:pt x="1327" y="693"/>
                  </a:lnTo>
                  <a:lnTo>
                    <a:pt x="1323" y="695"/>
                  </a:lnTo>
                  <a:lnTo>
                    <a:pt x="1320" y="697"/>
                  </a:lnTo>
                  <a:lnTo>
                    <a:pt x="1318" y="698"/>
                  </a:lnTo>
                  <a:lnTo>
                    <a:pt x="1315" y="702"/>
                  </a:lnTo>
                  <a:lnTo>
                    <a:pt x="1311" y="712"/>
                  </a:lnTo>
                  <a:lnTo>
                    <a:pt x="1309" y="725"/>
                  </a:lnTo>
                  <a:lnTo>
                    <a:pt x="1306" y="733"/>
                  </a:lnTo>
                  <a:lnTo>
                    <a:pt x="1297" y="742"/>
                  </a:lnTo>
                  <a:lnTo>
                    <a:pt x="1282" y="752"/>
                  </a:lnTo>
                  <a:lnTo>
                    <a:pt x="1262" y="761"/>
                  </a:lnTo>
                  <a:lnTo>
                    <a:pt x="1245" y="768"/>
                  </a:lnTo>
                  <a:lnTo>
                    <a:pt x="1229" y="772"/>
                  </a:lnTo>
                  <a:lnTo>
                    <a:pt x="1229" y="768"/>
                  </a:lnTo>
                  <a:lnTo>
                    <a:pt x="1229" y="765"/>
                  </a:lnTo>
                  <a:lnTo>
                    <a:pt x="1227" y="765"/>
                  </a:lnTo>
                  <a:lnTo>
                    <a:pt x="1227" y="763"/>
                  </a:lnTo>
                  <a:lnTo>
                    <a:pt x="1226" y="761"/>
                  </a:lnTo>
                  <a:lnTo>
                    <a:pt x="1224" y="775"/>
                  </a:lnTo>
                  <a:lnTo>
                    <a:pt x="1219" y="787"/>
                  </a:lnTo>
                  <a:lnTo>
                    <a:pt x="1215" y="798"/>
                  </a:lnTo>
                  <a:lnTo>
                    <a:pt x="1210" y="808"/>
                  </a:lnTo>
                  <a:lnTo>
                    <a:pt x="1206" y="822"/>
                  </a:lnTo>
                  <a:lnTo>
                    <a:pt x="1210" y="824"/>
                  </a:lnTo>
                  <a:lnTo>
                    <a:pt x="1210" y="826"/>
                  </a:lnTo>
                  <a:lnTo>
                    <a:pt x="1212" y="826"/>
                  </a:lnTo>
                  <a:lnTo>
                    <a:pt x="1212" y="826"/>
                  </a:lnTo>
                  <a:lnTo>
                    <a:pt x="1212" y="828"/>
                  </a:lnTo>
                  <a:lnTo>
                    <a:pt x="1210" y="829"/>
                  </a:lnTo>
                  <a:lnTo>
                    <a:pt x="1206" y="833"/>
                  </a:lnTo>
                  <a:lnTo>
                    <a:pt x="1203" y="835"/>
                  </a:lnTo>
                  <a:lnTo>
                    <a:pt x="1200" y="838"/>
                  </a:lnTo>
                  <a:lnTo>
                    <a:pt x="1196" y="840"/>
                  </a:lnTo>
                  <a:lnTo>
                    <a:pt x="1194" y="843"/>
                  </a:lnTo>
                  <a:lnTo>
                    <a:pt x="1191" y="848"/>
                  </a:lnTo>
                  <a:lnTo>
                    <a:pt x="1184" y="868"/>
                  </a:lnTo>
                  <a:lnTo>
                    <a:pt x="1179" y="889"/>
                  </a:lnTo>
                  <a:lnTo>
                    <a:pt x="1177" y="913"/>
                  </a:lnTo>
                  <a:lnTo>
                    <a:pt x="1173" y="936"/>
                  </a:lnTo>
                  <a:lnTo>
                    <a:pt x="1168" y="957"/>
                  </a:lnTo>
                  <a:lnTo>
                    <a:pt x="1165" y="955"/>
                  </a:lnTo>
                  <a:lnTo>
                    <a:pt x="1165" y="955"/>
                  </a:lnTo>
                  <a:lnTo>
                    <a:pt x="1163" y="955"/>
                  </a:lnTo>
                  <a:lnTo>
                    <a:pt x="1163" y="953"/>
                  </a:lnTo>
                  <a:lnTo>
                    <a:pt x="1161" y="953"/>
                  </a:lnTo>
                  <a:lnTo>
                    <a:pt x="1156" y="950"/>
                  </a:lnTo>
                  <a:lnTo>
                    <a:pt x="1147" y="943"/>
                  </a:lnTo>
                  <a:lnTo>
                    <a:pt x="1133" y="934"/>
                  </a:lnTo>
                  <a:lnTo>
                    <a:pt x="1117" y="925"/>
                  </a:lnTo>
                  <a:lnTo>
                    <a:pt x="1102" y="915"/>
                  </a:lnTo>
                  <a:lnTo>
                    <a:pt x="1090" y="906"/>
                  </a:lnTo>
                  <a:lnTo>
                    <a:pt x="1079" y="901"/>
                  </a:lnTo>
                  <a:lnTo>
                    <a:pt x="1076" y="899"/>
                  </a:lnTo>
                  <a:lnTo>
                    <a:pt x="1072" y="861"/>
                  </a:lnTo>
                  <a:lnTo>
                    <a:pt x="1070" y="857"/>
                  </a:lnTo>
                  <a:lnTo>
                    <a:pt x="1065" y="854"/>
                  </a:lnTo>
                  <a:lnTo>
                    <a:pt x="1062" y="852"/>
                  </a:lnTo>
                  <a:lnTo>
                    <a:pt x="1056" y="848"/>
                  </a:lnTo>
                  <a:lnTo>
                    <a:pt x="1053" y="845"/>
                  </a:lnTo>
                  <a:lnTo>
                    <a:pt x="1056" y="843"/>
                  </a:lnTo>
                  <a:lnTo>
                    <a:pt x="1056" y="841"/>
                  </a:lnTo>
                  <a:lnTo>
                    <a:pt x="1058" y="840"/>
                  </a:lnTo>
                  <a:lnTo>
                    <a:pt x="1058" y="840"/>
                  </a:lnTo>
                  <a:lnTo>
                    <a:pt x="1060" y="836"/>
                  </a:lnTo>
                  <a:lnTo>
                    <a:pt x="1062" y="833"/>
                  </a:lnTo>
                  <a:lnTo>
                    <a:pt x="1053" y="833"/>
                  </a:lnTo>
                  <a:lnTo>
                    <a:pt x="1048" y="833"/>
                  </a:lnTo>
                  <a:lnTo>
                    <a:pt x="1044" y="833"/>
                  </a:lnTo>
                  <a:lnTo>
                    <a:pt x="1042" y="831"/>
                  </a:lnTo>
                  <a:lnTo>
                    <a:pt x="1041" y="828"/>
                  </a:lnTo>
                  <a:lnTo>
                    <a:pt x="1037" y="822"/>
                  </a:lnTo>
                  <a:lnTo>
                    <a:pt x="1035" y="819"/>
                  </a:lnTo>
                  <a:lnTo>
                    <a:pt x="1035" y="815"/>
                  </a:lnTo>
                  <a:lnTo>
                    <a:pt x="1035" y="814"/>
                  </a:lnTo>
                  <a:lnTo>
                    <a:pt x="1035" y="810"/>
                  </a:lnTo>
                  <a:lnTo>
                    <a:pt x="1037" y="807"/>
                  </a:lnTo>
                  <a:lnTo>
                    <a:pt x="1037" y="803"/>
                  </a:lnTo>
                  <a:lnTo>
                    <a:pt x="1027" y="803"/>
                  </a:lnTo>
                  <a:lnTo>
                    <a:pt x="1027" y="798"/>
                  </a:lnTo>
                  <a:lnTo>
                    <a:pt x="1028" y="793"/>
                  </a:lnTo>
                  <a:lnTo>
                    <a:pt x="1030" y="791"/>
                  </a:lnTo>
                  <a:lnTo>
                    <a:pt x="1030" y="787"/>
                  </a:lnTo>
                  <a:lnTo>
                    <a:pt x="1032" y="784"/>
                  </a:lnTo>
                  <a:lnTo>
                    <a:pt x="1034" y="779"/>
                  </a:lnTo>
                  <a:lnTo>
                    <a:pt x="1028" y="779"/>
                  </a:lnTo>
                  <a:lnTo>
                    <a:pt x="1023" y="779"/>
                  </a:lnTo>
                  <a:lnTo>
                    <a:pt x="1020" y="777"/>
                  </a:lnTo>
                  <a:lnTo>
                    <a:pt x="1014" y="775"/>
                  </a:lnTo>
                  <a:lnTo>
                    <a:pt x="1013" y="749"/>
                  </a:lnTo>
                  <a:lnTo>
                    <a:pt x="1011" y="725"/>
                  </a:lnTo>
                  <a:lnTo>
                    <a:pt x="1011" y="702"/>
                  </a:lnTo>
                  <a:lnTo>
                    <a:pt x="1018" y="679"/>
                  </a:lnTo>
                  <a:lnTo>
                    <a:pt x="1025" y="669"/>
                  </a:lnTo>
                  <a:lnTo>
                    <a:pt x="1034" y="662"/>
                  </a:lnTo>
                  <a:lnTo>
                    <a:pt x="1041" y="656"/>
                  </a:lnTo>
                  <a:lnTo>
                    <a:pt x="1046" y="648"/>
                  </a:lnTo>
                  <a:lnTo>
                    <a:pt x="1051" y="637"/>
                  </a:lnTo>
                  <a:lnTo>
                    <a:pt x="1053" y="618"/>
                  </a:lnTo>
                  <a:lnTo>
                    <a:pt x="1049" y="618"/>
                  </a:lnTo>
                  <a:lnTo>
                    <a:pt x="1046" y="622"/>
                  </a:lnTo>
                  <a:lnTo>
                    <a:pt x="1042" y="623"/>
                  </a:lnTo>
                  <a:lnTo>
                    <a:pt x="1041" y="623"/>
                  </a:lnTo>
                  <a:lnTo>
                    <a:pt x="1037" y="623"/>
                  </a:lnTo>
                  <a:lnTo>
                    <a:pt x="1034" y="622"/>
                  </a:lnTo>
                  <a:lnTo>
                    <a:pt x="1020" y="618"/>
                  </a:lnTo>
                  <a:lnTo>
                    <a:pt x="1009" y="611"/>
                  </a:lnTo>
                  <a:lnTo>
                    <a:pt x="1002" y="601"/>
                  </a:lnTo>
                  <a:lnTo>
                    <a:pt x="999" y="583"/>
                  </a:lnTo>
                  <a:lnTo>
                    <a:pt x="1004" y="583"/>
                  </a:lnTo>
                  <a:lnTo>
                    <a:pt x="1004" y="580"/>
                  </a:lnTo>
                  <a:lnTo>
                    <a:pt x="1013" y="585"/>
                  </a:lnTo>
                  <a:lnTo>
                    <a:pt x="1023" y="592"/>
                  </a:lnTo>
                  <a:lnTo>
                    <a:pt x="1032" y="595"/>
                  </a:lnTo>
                  <a:lnTo>
                    <a:pt x="1042" y="595"/>
                  </a:lnTo>
                  <a:lnTo>
                    <a:pt x="1042" y="594"/>
                  </a:lnTo>
                  <a:lnTo>
                    <a:pt x="1044" y="592"/>
                  </a:lnTo>
                  <a:lnTo>
                    <a:pt x="1044" y="592"/>
                  </a:lnTo>
                  <a:lnTo>
                    <a:pt x="1044" y="590"/>
                  </a:lnTo>
                  <a:lnTo>
                    <a:pt x="1046" y="587"/>
                  </a:lnTo>
                  <a:lnTo>
                    <a:pt x="1027" y="573"/>
                  </a:lnTo>
                  <a:lnTo>
                    <a:pt x="1011" y="553"/>
                  </a:lnTo>
                  <a:lnTo>
                    <a:pt x="1006" y="555"/>
                  </a:lnTo>
                  <a:lnTo>
                    <a:pt x="1002" y="557"/>
                  </a:lnTo>
                  <a:lnTo>
                    <a:pt x="997" y="559"/>
                  </a:lnTo>
                  <a:lnTo>
                    <a:pt x="992" y="560"/>
                  </a:lnTo>
                  <a:lnTo>
                    <a:pt x="988" y="557"/>
                  </a:lnTo>
                  <a:lnTo>
                    <a:pt x="987" y="555"/>
                  </a:lnTo>
                  <a:lnTo>
                    <a:pt x="985" y="552"/>
                  </a:lnTo>
                  <a:lnTo>
                    <a:pt x="983" y="550"/>
                  </a:lnTo>
                  <a:lnTo>
                    <a:pt x="980" y="545"/>
                  </a:lnTo>
                  <a:lnTo>
                    <a:pt x="990" y="534"/>
                  </a:lnTo>
                  <a:lnTo>
                    <a:pt x="992" y="519"/>
                  </a:lnTo>
                  <a:lnTo>
                    <a:pt x="990" y="499"/>
                  </a:lnTo>
                  <a:lnTo>
                    <a:pt x="985" y="478"/>
                  </a:lnTo>
                  <a:lnTo>
                    <a:pt x="976" y="456"/>
                  </a:lnTo>
                  <a:lnTo>
                    <a:pt x="966" y="435"/>
                  </a:lnTo>
                  <a:lnTo>
                    <a:pt x="953" y="416"/>
                  </a:lnTo>
                  <a:lnTo>
                    <a:pt x="943" y="398"/>
                  </a:lnTo>
                  <a:lnTo>
                    <a:pt x="934" y="384"/>
                  </a:lnTo>
                  <a:lnTo>
                    <a:pt x="913" y="370"/>
                  </a:lnTo>
                  <a:lnTo>
                    <a:pt x="889" y="365"/>
                  </a:lnTo>
                  <a:lnTo>
                    <a:pt x="864" y="365"/>
                  </a:lnTo>
                  <a:lnTo>
                    <a:pt x="836" y="365"/>
                  </a:lnTo>
                  <a:lnTo>
                    <a:pt x="809" y="367"/>
                  </a:lnTo>
                  <a:lnTo>
                    <a:pt x="781" y="365"/>
                  </a:lnTo>
                  <a:lnTo>
                    <a:pt x="781" y="360"/>
                  </a:lnTo>
                  <a:lnTo>
                    <a:pt x="781" y="356"/>
                  </a:lnTo>
                  <a:lnTo>
                    <a:pt x="782" y="355"/>
                  </a:lnTo>
                  <a:lnTo>
                    <a:pt x="782" y="353"/>
                  </a:lnTo>
                  <a:lnTo>
                    <a:pt x="782" y="351"/>
                  </a:lnTo>
                  <a:lnTo>
                    <a:pt x="781" y="349"/>
                  </a:lnTo>
                  <a:lnTo>
                    <a:pt x="770" y="344"/>
                  </a:lnTo>
                  <a:lnTo>
                    <a:pt x="760" y="341"/>
                  </a:lnTo>
                  <a:lnTo>
                    <a:pt x="749" y="334"/>
                  </a:lnTo>
                  <a:lnTo>
                    <a:pt x="758" y="334"/>
                  </a:lnTo>
                  <a:lnTo>
                    <a:pt x="768" y="330"/>
                  </a:lnTo>
                  <a:lnTo>
                    <a:pt x="782" y="327"/>
                  </a:lnTo>
                  <a:lnTo>
                    <a:pt x="798" y="325"/>
                  </a:lnTo>
                  <a:lnTo>
                    <a:pt x="810" y="321"/>
                  </a:lnTo>
                  <a:lnTo>
                    <a:pt x="819" y="314"/>
                  </a:lnTo>
                  <a:lnTo>
                    <a:pt x="777" y="314"/>
                  </a:lnTo>
                  <a:lnTo>
                    <a:pt x="767" y="311"/>
                  </a:lnTo>
                  <a:lnTo>
                    <a:pt x="758" y="311"/>
                  </a:lnTo>
                  <a:lnTo>
                    <a:pt x="747" y="309"/>
                  </a:lnTo>
                  <a:lnTo>
                    <a:pt x="739" y="307"/>
                  </a:lnTo>
                  <a:lnTo>
                    <a:pt x="730" y="304"/>
                  </a:lnTo>
                  <a:lnTo>
                    <a:pt x="725" y="295"/>
                  </a:lnTo>
                  <a:lnTo>
                    <a:pt x="723" y="281"/>
                  </a:lnTo>
                  <a:lnTo>
                    <a:pt x="744" y="278"/>
                  </a:lnTo>
                  <a:lnTo>
                    <a:pt x="763" y="271"/>
                  </a:lnTo>
                  <a:lnTo>
                    <a:pt x="779" y="264"/>
                  </a:lnTo>
                  <a:lnTo>
                    <a:pt x="796" y="257"/>
                  </a:lnTo>
                  <a:lnTo>
                    <a:pt x="831" y="257"/>
                  </a:lnTo>
                  <a:lnTo>
                    <a:pt x="845" y="211"/>
                  </a:lnTo>
                  <a:lnTo>
                    <a:pt x="812" y="211"/>
                  </a:lnTo>
                  <a:lnTo>
                    <a:pt x="803" y="199"/>
                  </a:lnTo>
                  <a:lnTo>
                    <a:pt x="814" y="192"/>
                  </a:lnTo>
                  <a:lnTo>
                    <a:pt x="822" y="185"/>
                  </a:lnTo>
                  <a:lnTo>
                    <a:pt x="833" y="180"/>
                  </a:lnTo>
                  <a:lnTo>
                    <a:pt x="845" y="176"/>
                  </a:lnTo>
                  <a:lnTo>
                    <a:pt x="845" y="164"/>
                  </a:lnTo>
                  <a:lnTo>
                    <a:pt x="859" y="157"/>
                  </a:lnTo>
                  <a:lnTo>
                    <a:pt x="866" y="149"/>
                  </a:lnTo>
                  <a:lnTo>
                    <a:pt x="873" y="138"/>
                  </a:lnTo>
                  <a:lnTo>
                    <a:pt x="884" y="131"/>
                  </a:lnTo>
                  <a:lnTo>
                    <a:pt x="896" y="126"/>
                  </a:lnTo>
                  <a:lnTo>
                    <a:pt x="906" y="126"/>
                  </a:lnTo>
                  <a:lnTo>
                    <a:pt x="915" y="129"/>
                  </a:lnTo>
                  <a:lnTo>
                    <a:pt x="927" y="128"/>
                  </a:lnTo>
                  <a:lnTo>
                    <a:pt x="918" y="124"/>
                  </a:lnTo>
                  <a:lnTo>
                    <a:pt x="913" y="122"/>
                  </a:lnTo>
                  <a:lnTo>
                    <a:pt x="908" y="121"/>
                  </a:lnTo>
                  <a:lnTo>
                    <a:pt x="903" y="115"/>
                  </a:lnTo>
                  <a:lnTo>
                    <a:pt x="920" y="112"/>
                  </a:lnTo>
                  <a:lnTo>
                    <a:pt x="936" y="107"/>
                  </a:lnTo>
                  <a:lnTo>
                    <a:pt x="950" y="103"/>
                  </a:lnTo>
                  <a:lnTo>
                    <a:pt x="966" y="100"/>
                  </a:lnTo>
                  <a:lnTo>
                    <a:pt x="967" y="107"/>
                  </a:lnTo>
                  <a:lnTo>
                    <a:pt x="969" y="110"/>
                  </a:lnTo>
                  <a:lnTo>
                    <a:pt x="971" y="115"/>
                  </a:lnTo>
                  <a:lnTo>
                    <a:pt x="973" y="119"/>
                  </a:lnTo>
                  <a:lnTo>
                    <a:pt x="978" y="121"/>
                  </a:lnTo>
                  <a:lnTo>
                    <a:pt x="985" y="122"/>
                  </a:lnTo>
                  <a:lnTo>
                    <a:pt x="985" y="117"/>
                  </a:lnTo>
                  <a:lnTo>
                    <a:pt x="988" y="112"/>
                  </a:lnTo>
                  <a:lnTo>
                    <a:pt x="990" y="105"/>
                  </a:lnTo>
                  <a:lnTo>
                    <a:pt x="992" y="100"/>
                  </a:lnTo>
                  <a:lnTo>
                    <a:pt x="995" y="105"/>
                  </a:lnTo>
                  <a:lnTo>
                    <a:pt x="1001" y="110"/>
                  </a:lnTo>
                  <a:lnTo>
                    <a:pt x="1004" y="114"/>
                  </a:lnTo>
                  <a:lnTo>
                    <a:pt x="1011" y="117"/>
                  </a:lnTo>
                  <a:lnTo>
                    <a:pt x="1018" y="119"/>
                  </a:lnTo>
                  <a:lnTo>
                    <a:pt x="1014" y="96"/>
                  </a:lnTo>
                  <a:lnTo>
                    <a:pt x="1027" y="93"/>
                  </a:lnTo>
                  <a:lnTo>
                    <a:pt x="1037" y="89"/>
                  </a:lnTo>
                  <a:lnTo>
                    <a:pt x="1053" y="93"/>
                  </a:lnTo>
                  <a:lnTo>
                    <a:pt x="1070" y="100"/>
                  </a:lnTo>
                  <a:lnTo>
                    <a:pt x="1088" y="110"/>
                  </a:lnTo>
                  <a:lnTo>
                    <a:pt x="1107" y="119"/>
                  </a:lnTo>
                  <a:lnTo>
                    <a:pt x="1123" y="126"/>
                  </a:lnTo>
                  <a:lnTo>
                    <a:pt x="1138" y="131"/>
                  </a:lnTo>
                  <a:lnTo>
                    <a:pt x="1138" y="128"/>
                  </a:lnTo>
                  <a:lnTo>
                    <a:pt x="1128" y="119"/>
                  </a:lnTo>
                  <a:lnTo>
                    <a:pt x="1121" y="112"/>
                  </a:lnTo>
                  <a:lnTo>
                    <a:pt x="1117" y="103"/>
                  </a:lnTo>
                  <a:lnTo>
                    <a:pt x="1123" y="93"/>
                  </a:lnTo>
                  <a:lnTo>
                    <a:pt x="1119" y="89"/>
                  </a:lnTo>
                  <a:lnTo>
                    <a:pt x="1114" y="84"/>
                  </a:lnTo>
                  <a:lnTo>
                    <a:pt x="1109" y="80"/>
                  </a:lnTo>
                  <a:lnTo>
                    <a:pt x="1104" y="77"/>
                  </a:lnTo>
                  <a:lnTo>
                    <a:pt x="1100" y="73"/>
                  </a:lnTo>
                  <a:lnTo>
                    <a:pt x="1104" y="65"/>
                  </a:lnTo>
                  <a:lnTo>
                    <a:pt x="1114" y="68"/>
                  </a:lnTo>
                  <a:lnTo>
                    <a:pt x="1128" y="70"/>
                  </a:lnTo>
                  <a:lnTo>
                    <a:pt x="1140" y="68"/>
                  </a:lnTo>
                  <a:lnTo>
                    <a:pt x="1149" y="61"/>
                  </a:lnTo>
                  <a:lnTo>
                    <a:pt x="1107" y="61"/>
                  </a:lnTo>
                  <a:lnTo>
                    <a:pt x="1107" y="58"/>
                  </a:lnTo>
                  <a:lnTo>
                    <a:pt x="1104" y="58"/>
                  </a:lnTo>
                  <a:lnTo>
                    <a:pt x="1104" y="54"/>
                  </a:lnTo>
                  <a:lnTo>
                    <a:pt x="1109" y="51"/>
                  </a:lnTo>
                  <a:lnTo>
                    <a:pt x="1114" y="47"/>
                  </a:lnTo>
                  <a:lnTo>
                    <a:pt x="1119" y="44"/>
                  </a:lnTo>
                  <a:lnTo>
                    <a:pt x="1124" y="40"/>
                  </a:lnTo>
                  <a:lnTo>
                    <a:pt x="1130" y="39"/>
                  </a:lnTo>
                  <a:lnTo>
                    <a:pt x="1152" y="42"/>
                  </a:lnTo>
                  <a:lnTo>
                    <a:pt x="1158" y="26"/>
                  </a:lnTo>
                  <a:lnTo>
                    <a:pt x="1184" y="30"/>
                  </a:lnTo>
                  <a:lnTo>
                    <a:pt x="1186" y="30"/>
                  </a:lnTo>
                  <a:lnTo>
                    <a:pt x="1187" y="26"/>
                  </a:lnTo>
                  <a:lnTo>
                    <a:pt x="1189" y="25"/>
                  </a:lnTo>
                  <a:lnTo>
                    <a:pt x="1191" y="21"/>
                  </a:lnTo>
                  <a:lnTo>
                    <a:pt x="1196" y="19"/>
                  </a:lnTo>
                  <a:lnTo>
                    <a:pt x="1200" y="25"/>
                  </a:lnTo>
                  <a:lnTo>
                    <a:pt x="1205" y="30"/>
                  </a:lnTo>
                  <a:lnTo>
                    <a:pt x="1210" y="35"/>
                  </a:lnTo>
                  <a:lnTo>
                    <a:pt x="1210" y="26"/>
                  </a:lnTo>
                  <a:lnTo>
                    <a:pt x="1212" y="25"/>
                  </a:lnTo>
                  <a:lnTo>
                    <a:pt x="1212" y="23"/>
                  </a:lnTo>
                  <a:lnTo>
                    <a:pt x="1212" y="21"/>
                  </a:lnTo>
                  <a:lnTo>
                    <a:pt x="1212" y="19"/>
                  </a:lnTo>
                  <a:lnTo>
                    <a:pt x="1213" y="16"/>
                  </a:lnTo>
                  <a:lnTo>
                    <a:pt x="1215" y="14"/>
                  </a:lnTo>
                  <a:lnTo>
                    <a:pt x="1219" y="12"/>
                  </a:lnTo>
                  <a:lnTo>
                    <a:pt x="1236" y="4"/>
                  </a:lnTo>
                  <a:lnTo>
                    <a:pt x="1259" y="0"/>
                  </a:lnTo>
                  <a:close/>
                </a:path>
              </a:pathLst>
            </a:custGeom>
            <a:solidFill>
              <a:srgbClr val="F2F2F2"/>
            </a:solidFill>
            <a:ln w="9525" cap="rnd"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90" name="Google Shape;490;p52"/>
            <p:cNvSpPr/>
            <p:nvPr/>
          </p:nvSpPr>
          <p:spPr>
            <a:xfrm>
              <a:off x="3975894" y="1550987"/>
              <a:ext cx="4530725" cy="3509963"/>
            </a:xfrm>
            <a:custGeom>
              <a:avLst/>
              <a:gdLst/>
              <a:ahLst/>
              <a:cxnLst/>
              <a:rect l="l" t="t" r="r" b="b"/>
              <a:pathLst>
                <a:path w="2854" h="2211" extrusionOk="0">
                  <a:moveTo>
                    <a:pt x="915" y="1897"/>
                  </a:moveTo>
                  <a:lnTo>
                    <a:pt x="915" y="1904"/>
                  </a:lnTo>
                  <a:lnTo>
                    <a:pt x="923" y="1923"/>
                  </a:lnTo>
                  <a:lnTo>
                    <a:pt x="923" y="1944"/>
                  </a:lnTo>
                  <a:lnTo>
                    <a:pt x="918" y="1963"/>
                  </a:lnTo>
                  <a:lnTo>
                    <a:pt x="909" y="1982"/>
                  </a:lnTo>
                  <a:lnTo>
                    <a:pt x="899" y="2000"/>
                  </a:lnTo>
                  <a:lnTo>
                    <a:pt x="890" y="2017"/>
                  </a:lnTo>
                  <a:lnTo>
                    <a:pt x="883" y="2031"/>
                  </a:lnTo>
                  <a:lnTo>
                    <a:pt x="880" y="2049"/>
                  </a:lnTo>
                  <a:lnTo>
                    <a:pt x="878" y="2064"/>
                  </a:lnTo>
                  <a:lnTo>
                    <a:pt x="876" y="2077"/>
                  </a:lnTo>
                  <a:lnTo>
                    <a:pt x="869" y="2087"/>
                  </a:lnTo>
                  <a:lnTo>
                    <a:pt x="857" y="2096"/>
                  </a:lnTo>
                  <a:lnTo>
                    <a:pt x="857" y="2092"/>
                  </a:lnTo>
                  <a:lnTo>
                    <a:pt x="850" y="2091"/>
                  </a:lnTo>
                  <a:lnTo>
                    <a:pt x="845" y="2089"/>
                  </a:lnTo>
                  <a:lnTo>
                    <a:pt x="840" y="2085"/>
                  </a:lnTo>
                  <a:lnTo>
                    <a:pt x="836" y="2080"/>
                  </a:lnTo>
                  <a:lnTo>
                    <a:pt x="834" y="2073"/>
                  </a:lnTo>
                  <a:lnTo>
                    <a:pt x="827" y="2059"/>
                  </a:lnTo>
                  <a:lnTo>
                    <a:pt x="826" y="2045"/>
                  </a:lnTo>
                  <a:lnTo>
                    <a:pt x="831" y="2033"/>
                  </a:lnTo>
                  <a:lnTo>
                    <a:pt x="836" y="2019"/>
                  </a:lnTo>
                  <a:lnTo>
                    <a:pt x="841" y="2005"/>
                  </a:lnTo>
                  <a:lnTo>
                    <a:pt x="841" y="1996"/>
                  </a:lnTo>
                  <a:lnTo>
                    <a:pt x="840" y="1982"/>
                  </a:lnTo>
                  <a:lnTo>
                    <a:pt x="838" y="1968"/>
                  </a:lnTo>
                  <a:lnTo>
                    <a:pt x="838" y="1954"/>
                  </a:lnTo>
                  <a:lnTo>
                    <a:pt x="857" y="1954"/>
                  </a:lnTo>
                  <a:lnTo>
                    <a:pt x="862" y="1946"/>
                  </a:lnTo>
                  <a:lnTo>
                    <a:pt x="873" y="1935"/>
                  </a:lnTo>
                  <a:lnTo>
                    <a:pt x="883" y="1923"/>
                  </a:lnTo>
                  <a:lnTo>
                    <a:pt x="895" y="1911"/>
                  </a:lnTo>
                  <a:lnTo>
                    <a:pt x="906" y="1902"/>
                  </a:lnTo>
                  <a:lnTo>
                    <a:pt x="915" y="1897"/>
                  </a:lnTo>
                  <a:close/>
                  <a:moveTo>
                    <a:pt x="1875" y="1827"/>
                  </a:moveTo>
                  <a:lnTo>
                    <a:pt x="1882" y="1829"/>
                  </a:lnTo>
                  <a:lnTo>
                    <a:pt x="1887" y="1829"/>
                  </a:lnTo>
                  <a:lnTo>
                    <a:pt x="1892" y="1829"/>
                  </a:lnTo>
                  <a:lnTo>
                    <a:pt x="1896" y="1831"/>
                  </a:lnTo>
                  <a:lnTo>
                    <a:pt x="1901" y="1832"/>
                  </a:lnTo>
                  <a:lnTo>
                    <a:pt x="1901" y="1839"/>
                  </a:lnTo>
                  <a:lnTo>
                    <a:pt x="1897" y="1839"/>
                  </a:lnTo>
                  <a:lnTo>
                    <a:pt x="1897" y="1843"/>
                  </a:lnTo>
                  <a:lnTo>
                    <a:pt x="1892" y="1841"/>
                  </a:lnTo>
                  <a:lnTo>
                    <a:pt x="1887" y="1839"/>
                  </a:lnTo>
                  <a:lnTo>
                    <a:pt x="1882" y="1836"/>
                  </a:lnTo>
                  <a:lnTo>
                    <a:pt x="1878" y="1832"/>
                  </a:lnTo>
                  <a:lnTo>
                    <a:pt x="1875" y="1827"/>
                  </a:lnTo>
                  <a:close/>
                  <a:moveTo>
                    <a:pt x="1971" y="1813"/>
                  </a:moveTo>
                  <a:lnTo>
                    <a:pt x="1990" y="1813"/>
                  </a:lnTo>
                  <a:lnTo>
                    <a:pt x="1990" y="1817"/>
                  </a:lnTo>
                  <a:lnTo>
                    <a:pt x="1986" y="1817"/>
                  </a:lnTo>
                  <a:lnTo>
                    <a:pt x="1974" y="1825"/>
                  </a:lnTo>
                  <a:lnTo>
                    <a:pt x="1960" y="1834"/>
                  </a:lnTo>
                  <a:lnTo>
                    <a:pt x="1948" y="1843"/>
                  </a:lnTo>
                  <a:lnTo>
                    <a:pt x="1944" y="1843"/>
                  </a:lnTo>
                  <a:lnTo>
                    <a:pt x="1943" y="1841"/>
                  </a:lnTo>
                  <a:lnTo>
                    <a:pt x="1943" y="1841"/>
                  </a:lnTo>
                  <a:lnTo>
                    <a:pt x="1941" y="1841"/>
                  </a:lnTo>
                  <a:lnTo>
                    <a:pt x="1939" y="1839"/>
                  </a:lnTo>
                  <a:lnTo>
                    <a:pt x="1936" y="1839"/>
                  </a:lnTo>
                  <a:lnTo>
                    <a:pt x="1936" y="1836"/>
                  </a:lnTo>
                  <a:lnTo>
                    <a:pt x="1953" y="1825"/>
                  </a:lnTo>
                  <a:lnTo>
                    <a:pt x="1971" y="1813"/>
                  </a:lnTo>
                  <a:close/>
                  <a:moveTo>
                    <a:pt x="1925" y="1808"/>
                  </a:moveTo>
                  <a:lnTo>
                    <a:pt x="1929" y="1811"/>
                  </a:lnTo>
                  <a:lnTo>
                    <a:pt x="1930" y="1811"/>
                  </a:lnTo>
                  <a:lnTo>
                    <a:pt x="1930" y="1811"/>
                  </a:lnTo>
                  <a:lnTo>
                    <a:pt x="1930" y="1813"/>
                  </a:lnTo>
                  <a:lnTo>
                    <a:pt x="1930" y="1813"/>
                  </a:lnTo>
                  <a:lnTo>
                    <a:pt x="1930" y="1817"/>
                  </a:lnTo>
                  <a:lnTo>
                    <a:pt x="1932" y="1820"/>
                  </a:lnTo>
                  <a:lnTo>
                    <a:pt x="1925" y="1820"/>
                  </a:lnTo>
                  <a:lnTo>
                    <a:pt x="1913" y="1824"/>
                  </a:lnTo>
                  <a:lnTo>
                    <a:pt x="1899" y="1824"/>
                  </a:lnTo>
                  <a:lnTo>
                    <a:pt x="1887" y="1820"/>
                  </a:lnTo>
                  <a:lnTo>
                    <a:pt x="1887" y="1818"/>
                  </a:lnTo>
                  <a:lnTo>
                    <a:pt x="1889" y="1818"/>
                  </a:lnTo>
                  <a:lnTo>
                    <a:pt x="1889" y="1818"/>
                  </a:lnTo>
                  <a:lnTo>
                    <a:pt x="1889" y="1818"/>
                  </a:lnTo>
                  <a:lnTo>
                    <a:pt x="1889" y="1818"/>
                  </a:lnTo>
                  <a:lnTo>
                    <a:pt x="1890" y="1817"/>
                  </a:lnTo>
                  <a:lnTo>
                    <a:pt x="1899" y="1813"/>
                  </a:lnTo>
                  <a:lnTo>
                    <a:pt x="1908" y="1813"/>
                  </a:lnTo>
                  <a:lnTo>
                    <a:pt x="1916" y="1813"/>
                  </a:lnTo>
                  <a:lnTo>
                    <a:pt x="1925" y="1808"/>
                  </a:lnTo>
                  <a:close/>
                  <a:moveTo>
                    <a:pt x="1859" y="1808"/>
                  </a:moveTo>
                  <a:lnTo>
                    <a:pt x="1866" y="1810"/>
                  </a:lnTo>
                  <a:lnTo>
                    <a:pt x="1869" y="1811"/>
                  </a:lnTo>
                  <a:lnTo>
                    <a:pt x="1873" y="1813"/>
                  </a:lnTo>
                  <a:lnTo>
                    <a:pt x="1876" y="1817"/>
                  </a:lnTo>
                  <a:lnTo>
                    <a:pt x="1878" y="1820"/>
                  </a:lnTo>
                  <a:lnTo>
                    <a:pt x="1875" y="1820"/>
                  </a:lnTo>
                  <a:lnTo>
                    <a:pt x="1866" y="1824"/>
                  </a:lnTo>
                  <a:lnTo>
                    <a:pt x="1855" y="1824"/>
                  </a:lnTo>
                  <a:lnTo>
                    <a:pt x="1843" y="1824"/>
                  </a:lnTo>
                  <a:lnTo>
                    <a:pt x="1843" y="1817"/>
                  </a:lnTo>
                  <a:lnTo>
                    <a:pt x="1848" y="1815"/>
                  </a:lnTo>
                  <a:lnTo>
                    <a:pt x="1854" y="1813"/>
                  </a:lnTo>
                  <a:lnTo>
                    <a:pt x="1855" y="1811"/>
                  </a:lnTo>
                  <a:lnTo>
                    <a:pt x="1859" y="1808"/>
                  </a:lnTo>
                  <a:close/>
                  <a:moveTo>
                    <a:pt x="2393" y="1794"/>
                  </a:moveTo>
                  <a:lnTo>
                    <a:pt x="2396" y="1794"/>
                  </a:lnTo>
                  <a:lnTo>
                    <a:pt x="2398" y="1796"/>
                  </a:lnTo>
                  <a:lnTo>
                    <a:pt x="2400" y="1796"/>
                  </a:lnTo>
                  <a:lnTo>
                    <a:pt x="2402" y="1797"/>
                  </a:lnTo>
                  <a:lnTo>
                    <a:pt x="2402" y="1799"/>
                  </a:lnTo>
                  <a:lnTo>
                    <a:pt x="2405" y="1801"/>
                  </a:lnTo>
                  <a:lnTo>
                    <a:pt x="2409" y="1801"/>
                  </a:lnTo>
                  <a:lnTo>
                    <a:pt x="2409" y="1804"/>
                  </a:lnTo>
                  <a:lnTo>
                    <a:pt x="2403" y="1803"/>
                  </a:lnTo>
                  <a:lnTo>
                    <a:pt x="2400" y="1801"/>
                  </a:lnTo>
                  <a:lnTo>
                    <a:pt x="2398" y="1799"/>
                  </a:lnTo>
                  <a:lnTo>
                    <a:pt x="2396" y="1797"/>
                  </a:lnTo>
                  <a:lnTo>
                    <a:pt x="2393" y="1794"/>
                  </a:lnTo>
                  <a:close/>
                  <a:moveTo>
                    <a:pt x="2089" y="1775"/>
                  </a:moveTo>
                  <a:lnTo>
                    <a:pt x="2102" y="1778"/>
                  </a:lnTo>
                  <a:lnTo>
                    <a:pt x="2102" y="1785"/>
                  </a:lnTo>
                  <a:lnTo>
                    <a:pt x="2093" y="1790"/>
                  </a:lnTo>
                  <a:lnTo>
                    <a:pt x="2093" y="1790"/>
                  </a:lnTo>
                  <a:lnTo>
                    <a:pt x="2091" y="1792"/>
                  </a:lnTo>
                  <a:lnTo>
                    <a:pt x="2091" y="1792"/>
                  </a:lnTo>
                  <a:lnTo>
                    <a:pt x="2091" y="1792"/>
                  </a:lnTo>
                  <a:lnTo>
                    <a:pt x="2091" y="1792"/>
                  </a:lnTo>
                  <a:lnTo>
                    <a:pt x="2089" y="1794"/>
                  </a:lnTo>
                  <a:lnTo>
                    <a:pt x="2089" y="1775"/>
                  </a:lnTo>
                  <a:close/>
                  <a:moveTo>
                    <a:pt x="2370" y="1755"/>
                  </a:moveTo>
                  <a:lnTo>
                    <a:pt x="2381" y="1762"/>
                  </a:lnTo>
                  <a:lnTo>
                    <a:pt x="2388" y="1773"/>
                  </a:lnTo>
                  <a:lnTo>
                    <a:pt x="2393" y="1785"/>
                  </a:lnTo>
                  <a:lnTo>
                    <a:pt x="2390" y="1785"/>
                  </a:lnTo>
                  <a:lnTo>
                    <a:pt x="2390" y="1790"/>
                  </a:lnTo>
                  <a:lnTo>
                    <a:pt x="2377" y="1785"/>
                  </a:lnTo>
                  <a:lnTo>
                    <a:pt x="2374" y="1776"/>
                  </a:lnTo>
                  <a:lnTo>
                    <a:pt x="2372" y="1768"/>
                  </a:lnTo>
                  <a:lnTo>
                    <a:pt x="2370" y="1755"/>
                  </a:lnTo>
                  <a:close/>
                  <a:moveTo>
                    <a:pt x="2339" y="1755"/>
                  </a:moveTo>
                  <a:lnTo>
                    <a:pt x="2348" y="1755"/>
                  </a:lnTo>
                  <a:lnTo>
                    <a:pt x="2348" y="1775"/>
                  </a:lnTo>
                  <a:lnTo>
                    <a:pt x="2313" y="1785"/>
                  </a:lnTo>
                  <a:lnTo>
                    <a:pt x="2307" y="1783"/>
                  </a:lnTo>
                  <a:lnTo>
                    <a:pt x="2302" y="1782"/>
                  </a:lnTo>
                  <a:lnTo>
                    <a:pt x="2295" y="1780"/>
                  </a:lnTo>
                  <a:lnTo>
                    <a:pt x="2290" y="1778"/>
                  </a:lnTo>
                  <a:lnTo>
                    <a:pt x="2290" y="1771"/>
                  </a:lnTo>
                  <a:lnTo>
                    <a:pt x="2311" y="1769"/>
                  </a:lnTo>
                  <a:lnTo>
                    <a:pt x="2327" y="1764"/>
                  </a:lnTo>
                  <a:lnTo>
                    <a:pt x="2339" y="1755"/>
                  </a:lnTo>
                  <a:close/>
                  <a:moveTo>
                    <a:pt x="1974" y="1740"/>
                  </a:moveTo>
                  <a:lnTo>
                    <a:pt x="1990" y="1740"/>
                  </a:lnTo>
                  <a:lnTo>
                    <a:pt x="1992" y="1742"/>
                  </a:lnTo>
                  <a:lnTo>
                    <a:pt x="1992" y="1742"/>
                  </a:lnTo>
                  <a:lnTo>
                    <a:pt x="1992" y="1742"/>
                  </a:lnTo>
                  <a:lnTo>
                    <a:pt x="1992" y="1742"/>
                  </a:lnTo>
                  <a:lnTo>
                    <a:pt x="1992" y="1742"/>
                  </a:lnTo>
                  <a:lnTo>
                    <a:pt x="1993" y="1743"/>
                  </a:lnTo>
                  <a:lnTo>
                    <a:pt x="1993" y="1750"/>
                  </a:lnTo>
                  <a:lnTo>
                    <a:pt x="1974" y="1750"/>
                  </a:lnTo>
                  <a:lnTo>
                    <a:pt x="1974" y="1740"/>
                  </a:lnTo>
                  <a:close/>
                  <a:moveTo>
                    <a:pt x="2002" y="1736"/>
                  </a:moveTo>
                  <a:lnTo>
                    <a:pt x="2040" y="1740"/>
                  </a:lnTo>
                  <a:lnTo>
                    <a:pt x="2040" y="1743"/>
                  </a:lnTo>
                  <a:lnTo>
                    <a:pt x="2042" y="1747"/>
                  </a:lnTo>
                  <a:lnTo>
                    <a:pt x="2042" y="1750"/>
                  </a:lnTo>
                  <a:lnTo>
                    <a:pt x="2044" y="1755"/>
                  </a:lnTo>
                  <a:lnTo>
                    <a:pt x="2040" y="1755"/>
                  </a:lnTo>
                  <a:lnTo>
                    <a:pt x="2030" y="1749"/>
                  </a:lnTo>
                  <a:lnTo>
                    <a:pt x="2018" y="1747"/>
                  </a:lnTo>
                  <a:lnTo>
                    <a:pt x="2002" y="1747"/>
                  </a:lnTo>
                  <a:lnTo>
                    <a:pt x="2002" y="1736"/>
                  </a:lnTo>
                  <a:close/>
                  <a:moveTo>
                    <a:pt x="2320" y="1728"/>
                  </a:moveTo>
                  <a:lnTo>
                    <a:pt x="2339" y="1728"/>
                  </a:lnTo>
                  <a:lnTo>
                    <a:pt x="2348" y="1738"/>
                  </a:lnTo>
                  <a:lnTo>
                    <a:pt x="2355" y="1749"/>
                  </a:lnTo>
                  <a:lnTo>
                    <a:pt x="2358" y="1762"/>
                  </a:lnTo>
                  <a:lnTo>
                    <a:pt x="2355" y="1762"/>
                  </a:lnTo>
                  <a:lnTo>
                    <a:pt x="2346" y="1754"/>
                  </a:lnTo>
                  <a:lnTo>
                    <a:pt x="2337" y="1745"/>
                  </a:lnTo>
                  <a:lnTo>
                    <a:pt x="2327" y="1738"/>
                  </a:lnTo>
                  <a:lnTo>
                    <a:pt x="2320" y="1728"/>
                  </a:lnTo>
                  <a:close/>
                  <a:moveTo>
                    <a:pt x="2065" y="1707"/>
                  </a:moveTo>
                  <a:lnTo>
                    <a:pt x="2075" y="1707"/>
                  </a:lnTo>
                  <a:lnTo>
                    <a:pt x="2089" y="1708"/>
                  </a:lnTo>
                  <a:lnTo>
                    <a:pt x="2093" y="1721"/>
                  </a:lnTo>
                  <a:lnTo>
                    <a:pt x="2098" y="1731"/>
                  </a:lnTo>
                  <a:lnTo>
                    <a:pt x="2105" y="1740"/>
                  </a:lnTo>
                  <a:lnTo>
                    <a:pt x="2105" y="1743"/>
                  </a:lnTo>
                  <a:lnTo>
                    <a:pt x="2108" y="1743"/>
                  </a:lnTo>
                  <a:lnTo>
                    <a:pt x="2108" y="1740"/>
                  </a:lnTo>
                  <a:lnTo>
                    <a:pt x="2117" y="1731"/>
                  </a:lnTo>
                  <a:lnTo>
                    <a:pt x="2126" y="1726"/>
                  </a:lnTo>
                  <a:lnTo>
                    <a:pt x="2138" y="1722"/>
                  </a:lnTo>
                  <a:lnTo>
                    <a:pt x="2156" y="1721"/>
                  </a:lnTo>
                  <a:lnTo>
                    <a:pt x="2170" y="1729"/>
                  </a:lnTo>
                  <a:lnTo>
                    <a:pt x="2187" y="1736"/>
                  </a:lnTo>
                  <a:lnTo>
                    <a:pt x="2208" y="1743"/>
                  </a:lnTo>
                  <a:lnTo>
                    <a:pt x="2225" y="1754"/>
                  </a:lnTo>
                  <a:lnTo>
                    <a:pt x="2239" y="1764"/>
                  </a:lnTo>
                  <a:lnTo>
                    <a:pt x="2246" y="1778"/>
                  </a:lnTo>
                  <a:lnTo>
                    <a:pt x="2259" y="1780"/>
                  </a:lnTo>
                  <a:lnTo>
                    <a:pt x="2267" y="1783"/>
                  </a:lnTo>
                  <a:lnTo>
                    <a:pt x="2278" y="1785"/>
                  </a:lnTo>
                  <a:lnTo>
                    <a:pt x="2278" y="1794"/>
                  </a:lnTo>
                  <a:lnTo>
                    <a:pt x="2276" y="1794"/>
                  </a:lnTo>
                  <a:lnTo>
                    <a:pt x="2273" y="1796"/>
                  </a:lnTo>
                  <a:lnTo>
                    <a:pt x="2269" y="1796"/>
                  </a:lnTo>
                  <a:lnTo>
                    <a:pt x="2267" y="1797"/>
                  </a:lnTo>
                  <a:lnTo>
                    <a:pt x="2266" y="1799"/>
                  </a:lnTo>
                  <a:lnTo>
                    <a:pt x="2267" y="1799"/>
                  </a:lnTo>
                  <a:lnTo>
                    <a:pt x="2271" y="1801"/>
                  </a:lnTo>
                  <a:lnTo>
                    <a:pt x="2283" y="1818"/>
                  </a:lnTo>
                  <a:lnTo>
                    <a:pt x="2300" y="1832"/>
                  </a:lnTo>
                  <a:lnTo>
                    <a:pt x="2320" y="1843"/>
                  </a:lnTo>
                  <a:lnTo>
                    <a:pt x="2320" y="1851"/>
                  </a:lnTo>
                  <a:lnTo>
                    <a:pt x="2297" y="1851"/>
                  </a:lnTo>
                  <a:lnTo>
                    <a:pt x="2294" y="1848"/>
                  </a:lnTo>
                  <a:lnTo>
                    <a:pt x="2290" y="1846"/>
                  </a:lnTo>
                  <a:lnTo>
                    <a:pt x="2287" y="1846"/>
                  </a:lnTo>
                  <a:lnTo>
                    <a:pt x="2283" y="1846"/>
                  </a:lnTo>
                  <a:lnTo>
                    <a:pt x="2280" y="1845"/>
                  </a:lnTo>
                  <a:lnTo>
                    <a:pt x="2274" y="1843"/>
                  </a:lnTo>
                  <a:lnTo>
                    <a:pt x="2269" y="1839"/>
                  </a:lnTo>
                  <a:lnTo>
                    <a:pt x="2266" y="1836"/>
                  </a:lnTo>
                  <a:lnTo>
                    <a:pt x="2262" y="1829"/>
                  </a:lnTo>
                  <a:lnTo>
                    <a:pt x="2259" y="1824"/>
                  </a:lnTo>
                  <a:lnTo>
                    <a:pt x="2255" y="1820"/>
                  </a:lnTo>
                  <a:lnTo>
                    <a:pt x="2241" y="1813"/>
                  </a:lnTo>
                  <a:lnTo>
                    <a:pt x="2231" y="1813"/>
                  </a:lnTo>
                  <a:lnTo>
                    <a:pt x="2218" y="1817"/>
                  </a:lnTo>
                  <a:lnTo>
                    <a:pt x="2206" y="1824"/>
                  </a:lnTo>
                  <a:lnTo>
                    <a:pt x="2194" y="1827"/>
                  </a:lnTo>
                  <a:lnTo>
                    <a:pt x="2182" y="1820"/>
                  </a:lnTo>
                  <a:lnTo>
                    <a:pt x="2170" y="1817"/>
                  </a:lnTo>
                  <a:lnTo>
                    <a:pt x="2157" y="1815"/>
                  </a:lnTo>
                  <a:lnTo>
                    <a:pt x="2140" y="1817"/>
                  </a:lnTo>
                  <a:lnTo>
                    <a:pt x="2142" y="1810"/>
                  </a:lnTo>
                  <a:lnTo>
                    <a:pt x="2143" y="1804"/>
                  </a:lnTo>
                  <a:lnTo>
                    <a:pt x="2145" y="1801"/>
                  </a:lnTo>
                  <a:lnTo>
                    <a:pt x="2147" y="1797"/>
                  </a:lnTo>
                  <a:lnTo>
                    <a:pt x="2149" y="1794"/>
                  </a:lnTo>
                  <a:lnTo>
                    <a:pt x="2147" y="1790"/>
                  </a:lnTo>
                  <a:lnTo>
                    <a:pt x="2138" y="1775"/>
                  </a:lnTo>
                  <a:lnTo>
                    <a:pt x="2126" y="1766"/>
                  </a:lnTo>
                  <a:lnTo>
                    <a:pt x="2112" y="1762"/>
                  </a:lnTo>
                  <a:lnTo>
                    <a:pt x="2096" y="1757"/>
                  </a:lnTo>
                  <a:lnTo>
                    <a:pt x="2081" y="1754"/>
                  </a:lnTo>
                  <a:lnTo>
                    <a:pt x="2068" y="1747"/>
                  </a:lnTo>
                  <a:lnTo>
                    <a:pt x="2060" y="1736"/>
                  </a:lnTo>
                  <a:lnTo>
                    <a:pt x="2063" y="1735"/>
                  </a:lnTo>
                  <a:lnTo>
                    <a:pt x="2065" y="1735"/>
                  </a:lnTo>
                  <a:lnTo>
                    <a:pt x="2067" y="1733"/>
                  </a:lnTo>
                  <a:lnTo>
                    <a:pt x="2067" y="1733"/>
                  </a:lnTo>
                  <a:lnTo>
                    <a:pt x="2068" y="1731"/>
                  </a:lnTo>
                  <a:lnTo>
                    <a:pt x="2070" y="1728"/>
                  </a:lnTo>
                  <a:lnTo>
                    <a:pt x="2060" y="1726"/>
                  </a:lnTo>
                  <a:lnTo>
                    <a:pt x="2049" y="1721"/>
                  </a:lnTo>
                  <a:lnTo>
                    <a:pt x="2040" y="1717"/>
                  </a:lnTo>
                  <a:lnTo>
                    <a:pt x="2040" y="1708"/>
                  </a:lnTo>
                  <a:lnTo>
                    <a:pt x="2054" y="1707"/>
                  </a:lnTo>
                  <a:lnTo>
                    <a:pt x="2065" y="1707"/>
                  </a:lnTo>
                  <a:close/>
                  <a:moveTo>
                    <a:pt x="1960" y="1673"/>
                  </a:moveTo>
                  <a:lnTo>
                    <a:pt x="1962" y="1673"/>
                  </a:lnTo>
                  <a:lnTo>
                    <a:pt x="1962" y="1675"/>
                  </a:lnTo>
                  <a:lnTo>
                    <a:pt x="1962" y="1677"/>
                  </a:lnTo>
                  <a:lnTo>
                    <a:pt x="1964" y="1677"/>
                  </a:lnTo>
                  <a:lnTo>
                    <a:pt x="1964" y="1679"/>
                  </a:lnTo>
                  <a:lnTo>
                    <a:pt x="1967" y="1679"/>
                  </a:lnTo>
                  <a:lnTo>
                    <a:pt x="1965" y="1680"/>
                  </a:lnTo>
                  <a:lnTo>
                    <a:pt x="1965" y="1680"/>
                  </a:lnTo>
                  <a:lnTo>
                    <a:pt x="1965" y="1680"/>
                  </a:lnTo>
                  <a:lnTo>
                    <a:pt x="1965" y="1680"/>
                  </a:lnTo>
                  <a:lnTo>
                    <a:pt x="1964" y="1680"/>
                  </a:lnTo>
                  <a:lnTo>
                    <a:pt x="1964" y="1682"/>
                  </a:lnTo>
                  <a:lnTo>
                    <a:pt x="1958" y="1687"/>
                  </a:lnTo>
                  <a:lnTo>
                    <a:pt x="1953" y="1693"/>
                  </a:lnTo>
                  <a:lnTo>
                    <a:pt x="1948" y="1698"/>
                  </a:lnTo>
                  <a:lnTo>
                    <a:pt x="1929" y="1696"/>
                  </a:lnTo>
                  <a:lnTo>
                    <a:pt x="1913" y="1696"/>
                  </a:lnTo>
                  <a:lnTo>
                    <a:pt x="1894" y="1698"/>
                  </a:lnTo>
                  <a:lnTo>
                    <a:pt x="1894" y="1708"/>
                  </a:lnTo>
                  <a:lnTo>
                    <a:pt x="1897" y="1710"/>
                  </a:lnTo>
                  <a:lnTo>
                    <a:pt x="1897" y="1712"/>
                  </a:lnTo>
                  <a:lnTo>
                    <a:pt x="1899" y="1714"/>
                  </a:lnTo>
                  <a:lnTo>
                    <a:pt x="1901" y="1717"/>
                  </a:lnTo>
                  <a:lnTo>
                    <a:pt x="1920" y="1710"/>
                  </a:lnTo>
                  <a:lnTo>
                    <a:pt x="1939" y="1705"/>
                  </a:lnTo>
                  <a:lnTo>
                    <a:pt x="1939" y="1714"/>
                  </a:lnTo>
                  <a:lnTo>
                    <a:pt x="1936" y="1714"/>
                  </a:lnTo>
                  <a:lnTo>
                    <a:pt x="1930" y="1717"/>
                  </a:lnTo>
                  <a:lnTo>
                    <a:pt x="1923" y="1721"/>
                  </a:lnTo>
                  <a:lnTo>
                    <a:pt x="1916" y="1724"/>
                  </a:lnTo>
                  <a:lnTo>
                    <a:pt x="1922" y="1736"/>
                  </a:lnTo>
                  <a:lnTo>
                    <a:pt x="1929" y="1747"/>
                  </a:lnTo>
                  <a:lnTo>
                    <a:pt x="1932" y="1757"/>
                  </a:lnTo>
                  <a:lnTo>
                    <a:pt x="1936" y="1775"/>
                  </a:lnTo>
                  <a:lnTo>
                    <a:pt x="1932" y="1775"/>
                  </a:lnTo>
                  <a:lnTo>
                    <a:pt x="1932" y="1778"/>
                  </a:lnTo>
                  <a:lnTo>
                    <a:pt x="1929" y="1776"/>
                  </a:lnTo>
                  <a:lnTo>
                    <a:pt x="1927" y="1776"/>
                  </a:lnTo>
                  <a:lnTo>
                    <a:pt x="1927" y="1776"/>
                  </a:lnTo>
                  <a:lnTo>
                    <a:pt x="1927" y="1775"/>
                  </a:lnTo>
                  <a:lnTo>
                    <a:pt x="1925" y="1775"/>
                  </a:lnTo>
                  <a:lnTo>
                    <a:pt x="1915" y="1764"/>
                  </a:lnTo>
                  <a:lnTo>
                    <a:pt x="1906" y="1752"/>
                  </a:lnTo>
                  <a:lnTo>
                    <a:pt x="1897" y="1740"/>
                  </a:lnTo>
                  <a:lnTo>
                    <a:pt x="1897" y="1778"/>
                  </a:lnTo>
                  <a:lnTo>
                    <a:pt x="1882" y="1778"/>
                  </a:lnTo>
                  <a:lnTo>
                    <a:pt x="1882" y="1776"/>
                  </a:lnTo>
                  <a:lnTo>
                    <a:pt x="1880" y="1776"/>
                  </a:lnTo>
                  <a:lnTo>
                    <a:pt x="1880" y="1776"/>
                  </a:lnTo>
                  <a:lnTo>
                    <a:pt x="1880" y="1776"/>
                  </a:lnTo>
                  <a:lnTo>
                    <a:pt x="1880" y="1775"/>
                  </a:lnTo>
                  <a:lnTo>
                    <a:pt x="1878" y="1775"/>
                  </a:lnTo>
                  <a:lnTo>
                    <a:pt x="1880" y="1762"/>
                  </a:lnTo>
                  <a:lnTo>
                    <a:pt x="1878" y="1755"/>
                  </a:lnTo>
                  <a:lnTo>
                    <a:pt x="1875" y="1749"/>
                  </a:lnTo>
                  <a:lnTo>
                    <a:pt x="1871" y="1740"/>
                  </a:lnTo>
                  <a:lnTo>
                    <a:pt x="1871" y="1731"/>
                  </a:lnTo>
                  <a:lnTo>
                    <a:pt x="1876" y="1721"/>
                  </a:lnTo>
                  <a:lnTo>
                    <a:pt x="1883" y="1707"/>
                  </a:lnTo>
                  <a:lnTo>
                    <a:pt x="1890" y="1694"/>
                  </a:lnTo>
                  <a:lnTo>
                    <a:pt x="1897" y="1684"/>
                  </a:lnTo>
                  <a:lnTo>
                    <a:pt x="1901" y="1679"/>
                  </a:lnTo>
                  <a:lnTo>
                    <a:pt x="1918" y="1684"/>
                  </a:lnTo>
                  <a:lnTo>
                    <a:pt x="1929" y="1684"/>
                  </a:lnTo>
                  <a:lnTo>
                    <a:pt x="1937" y="1682"/>
                  </a:lnTo>
                  <a:lnTo>
                    <a:pt x="1948" y="1679"/>
                  </a:lnTo>
                  <a:lnTo>
                    <a:pt x="1958" y="1673"/>
                  </a:lnTo>
                  <a:lnTo>
                    <a:pt x="1960" y="1673"/>
                  </a:lnTo>
                  <a:close/>
                  <a:moveTo>
                    <a:pt x="1997" y="1670"/>
                  </a:moveTo>
                  <a:lnTo>
                    <a:pt x="2004" y="1673"/>
                  </a:lnTo>
                  <a:lnTo>
                    <a:pt x="2007" y="1675"/>
                  </a:lnTo>
                  <a:lnTo>
                    <a:pt x="2011" y="1679"/>
                  </a:lnTo>
                  <a:lnTo>
                    <a:pt x="2012" y="1682"/>
                  </a:lnTo>
                  <a:lnTo>
                    <a:pt x="2012" y="1689"/>
                  </a:lnTo>
                  <a:lnTo>
                    <a:pt x="2012" y="1698"/>
                  </a:lnTo>
                  <a:lnTo>
                    <a:pt x="2009" y="1700"/>
                  </a:lnTo>
                  <a:lnTo>
                    <a:pt x="2007" y="1701"/>
                  </a:lnTo>
                  <a:lnTo>
                    <a:pt x="2007" y="1703"/>
                  </a:lnTo>
                  <a:lnTo>
                    <a:pt x="2007" y="1705"/>
                  </a:lnTo>
                  <a:lnTo>
                    <a:pt x="2007" y="1707"/>
                  </a:lnTo>
                  <a:lnTo>
                    <a:pt x="2007" y="1708"/>
                  </a:lnTo>
                  <a:lnTo>
                    <a:pt x="2006" y="1710"/>
                  </a:lnTo>
                  <a:lnTo>
                    <a:pt x="2002" y="1714"/>
                  </a:lnTo>
                  <a:lnTo>
                    <a:pt x="2002" y="1705"/>
                  </a:lnTo>
                  <a:lnTo>
                    <a:pt x="1995" y="1694"/>
                  </a:lnTo>
                  <a:lnTo>
                    <a:pt x="1995" y="1682"/>
                  </a:lnTo>
                  <a:lnTo>
                    <a:pt x="1997" y="1670"/>
                  </a:lnTo>
                  <a:close/>
                  <a:moveTo>
                    <a:pt x="1541" y="1621"/>
                  </a:moveTo>
                  <a:lnTo>
                    <a:pt x="1574" y="1625"/>
                  </a:lnTo>
                  <a:lnTo>
                    <a:pt x="1587" y="1640"/>
                  </a:lnTo>
                  <a:lnTo>
                    <a:pt x="1601" y="1649"/>
                  </a:lnTo>
                  <a:lnTo>
                    <a:pt x="1615" y="1658"/>
                  </a:lnTo>
                  <a:lnTo>
                    <a:pt x="1632" y="1666"/>
                  </a:lnTo>
                  <a:lnTo>
                    <a:pt x="1637" y="1670"/>
                  </a:lnTo>
                  <a:lnTo>
                    <a:pt x="1637" y="1672"/>
                  </a:lnTo>
                  <a:lnTo>
                    <a:pt x="1639" y="1672"/>
                  </a:lnTo>
                  <a:lnTo>
                    <a:pt x="1646" y="1679"/>
                  </a:lnTo>
                  <a:lnTo>
                    <a:pt x="1658" y="1693"/>
                  </a:lnTo>
                  <a:lnTo>
                    <a:pt x="1669" y="1708"/>
                  </a:lnTo>
                  <a:lnTo>
                    <a:pt x="1681" y="1726"/>
                  </a:lnTo>
                  <a:lnTo>
                    <a:pt x="1698" y="1740"/>
                  </a:lnTo>
                  <a:lnTo>
                    <a:pt x="1695" y="1757"/>
                  </a:lnTo>
                  <a:lnTo>
                    <a:pt x="1695" y="1778"/>
                  </a:lnTo>
                  <a:lnTo>
                    <a:pt x="1709" y="1780"/>
                  </a:lnTo>
                  <a:lnTo>
                    <a:pt x="1718" y="1783"/>
                  </a:lnTo>
                  <a:lnTo>
                    <a:pt x="1724" y="1789"/>
                  </a:lnTo>
                  <a:lnTo>
                    <a:pt x="1733" y="1794"/>
                  </a:lnTo>
                  <a:lnTo>
                    <a:pt x="1744" y="1794"/>
                  </a:lnTo>
                  <a:lnTo>
                    <a:pt x="1752" y="1790"/>
                  </a:lnTo>
                  <a:lnTo>
                    <a:pt x="1759" y="1787"/>
                  </a:lnTo>
                  <a:lnTo>
                    <a:pt x="1766" y="1785"/>
                  </a:lnTo>
                  <a:lnTo>
                    <a:pt x="1782" y="1790"/>
                  </a:lnTo>
                  <a:lnTo>
                    <a:pt x="1800" y="1797"/>
                  </a:lnTo>
                  <a:lnTo>
                    <a:pt x="1817" y="1806"/>
                  </a:lnTo>
                  <a:lnTo>
                    <a:pt x="1833" y="1813"/>
                  </a:lnTo>
                  <a:lnTo>
                    <a:pt x="1831" y="1813"/>
                  </a:lnTo>
                  <a:lnTo>
                    <a:pt x="1829" y="1815"/>
                  </a:lnTo>
                  <a:lnTo>
                    <a:pt x="1829" y="1815"/>
                  </a:lnTo>
                  <a:lnTo>
                    <a:pt x="1827" y="1815"/>
                  </a:lnTo>
                  <a:lnTo>
                    <a:pt x="1824" y="1817"/>
                  </a:lnTo>
                  <a:lnTo>
                    <a:pt x="1814" y="1820"/>
                  </a:lnTo>
                  <a:lnTo>
                    <a:pt x="1794" y="1820"/>
                  </a:lnTo>
                  <a:lnTo>
                    <a:pt x="1772" y="1817"/>
                  </a:lnTo>
                  <a:lnTo>
                    <a:pt x="1749" y="1811"/>
                  </a:lnTo>
                  <a:lnTo>
                    <a:pt x="1724" y="1806"/>
                  </a:lnTo>
                  <a:lnTo>
                    <a:pt x="1705" y="1801"/>
                  </a:lnTo>
                  <a:lnTo>
                    <a:pt x="1690" y="1794"/>
                  </a:lnTo>
                  <a:lnTo>
                    <a:pt x="1683" y="1790"/>
                  </a:lnTo>
                  <a:lnTo>
                    <a:pt x="1686" y="1787"/>
                  </a:lnTo>
                  <a:lnTo>
                    <a:pt x="1686" y="1787"/>
                  </a:lnTo>
                  <a:lnTo>
                    <a:pt x="1688" y="1785"/>
                  </a:lnTo>
                  <a:lnTo>
                    <a:pt x="1690" y="1782"/>
                  </a:lnTo>
                  <a:lnTo>
                    <a:pt x="1669" y="1776"/>
                  </a:lnTo>
                  <a:lnTo>
                    <a:pt x="1651" y="1766"/>
                  </a:lnTo>
                  <a:lnTo>
                    <a:pt x="1635" y="1750"/>
                  </a:lnTo>
                  <a:lnTo>
                    <a:pt x="1623" y="1733"/>
                  </a:lnTo>
                  <a:lnTo>
                    <a:pt x="1611" y="1714"/>
                  </a:lnTo>
                  <a:lnTo>
                    <a:pt x="1601" y="1694"/>
                  </a:lnTo>
                  <a:lnTo>
                    <a:pt x="1590" y="1679"/>
                  </a:lnTo>
                  <a:lnTo>
                    <a:pt x="1580" y="1666"/>
                  </a:lnTo>
                  <a:lnTo>
                    <a:pt x="1569" y="1658"/>
                  </a:lnTo>
                  <a:lnTo>
                    <a:pt x="1557" y="1647"/>
                  </a:lnTo>
                  <a:lnTo>
                    <a:pt x="1546" y="1637"/>
                  </a:lnTo>
                  <a:lnTo>
                    <a:pt x="1541" y="1621"/>
                  </a:lnTo>
                  <a:close/>
                  <a:moveTo>
                    <a:pt x="1840" y="1602"/>
                  </a:moveTo>
                  <a:lnTo>
                    <a:pt x="1850" y="1605"/>
                  </a:lnTo>
                  <a:lnTo>
                    <a:pt x="1862" y="1612"/>
                  </a:lnTo>
                  <a:lnTo>
                    <a:pt x="1873" y="1623"/>
                  </a:lnTo>
                  <a:lnTo>
                    <a:pt x="1878" y="1632"/>
                  </a:lnTo>
                  <a:lnTo>
                    <a:pt x="1873" y="1635"/>
                  </a:lnTo>
                  <a:lnTo>
                    <a:pt x="1868" y="1640"/>
                  </a:lnTo>
                  <a:lnTo>
                    <a:pt x="1862" y="1644"/>
                  </a:lnTo>
                  <a:lnTo>
                    <a:pt x="1855" y="1647"/>
                  </a:lnTo>
                  <a:lnTo>
                    <a:pt x="1861" y="1663"/>
                  </a:lnTo>
                  <a:lnTo>
                    <a:pt x="1868" y="1675"/>
                  </a:lnTo>
                  <a:lnTo>
                    <a:pt x="1875" y="1689"/>
                  </a:lnTo>
                  <a:lnTo>
                    <a:pt x="1869" y="1691"/>
                  </a:lnTo>
                  <a:lnTo>
                    <a:pt x="1866" y="1691"/>
                  </a:lnTo>
                  <a:lnTo>
                    <a:pt x="1864" y="1691"/>
                  </a:lnTo>
                  <a:lnTo>
                    <a:pt x="1864" y="1691"/>
                  </a:lnTo>
                  <a:lnTo>
                    <a:pt x="1862" y="1693"/>
                  </a:lnTo>
                  <a:lnTo>
                    <a:pt x="1861" y="1694"/>
                  </a:lnTo>
                  <a:lnTo>
                    <a:pt x="1859" y="1698"/>
                  </a:lnTo>
                  <a:lnTo>
                    <a:pt x="1850" y="1714"/>
                  </a:lnTo>
                  <a:lnTo>
                    <a:pt x="1845" y="1733"/>
                  </a:lnTo>
                  <a:lnTo>
                    <a:pt x="1836" y="1750"/>
                  </a:lnTo>
                  <a:lnTo>
                    <a:pt x="1831" y="1754"/>
                  </a:lnTo>
                  <a:lnTo>
                    <a:pt x="1826" y="1754"/>
                  </a:lnTo>
                  <a:lnTo>
                    <a:pt x="1820" y="1755"/>
                  </a:lnTo>
                  <a:lnTo>
                    <a:pt x="1814" y="1755"/>
                  </a:lnTo>
                  <a:lnTo>
                    <a:pt x="1803" y="1749"/>
                  </a:lnTo>
                  <a:lnTo>
                    <a:pt x="1793" y="1747"/>
                  </a:lnTo>
                  <a:lnTo>
                    <a:pt x="1780" y="1747"/>
                  </a:lnTo>
                  <a:lnTo>
                    <a:pt x="1768" y="1745"/>
                  </a:lnTo>
                  <a:lnTo>
                    <a:pt x="1756" y="1740"/>
                  </a:lnTo>
                  <a:lnTo>
                    <a:pt x="1744" y="1724"/>
                  </a:lnTo>
                  <a:lnTo>
                    <a:pt x="1735" y="1703"/>
                  </a:lnTo>
                  <a:lnTo>
                    <a:pt x="1733" y="1679"/>
                  </a:lnTo>
                  <a:lnTo>
                    <a:pt x="1742" y="1675"/>
                  </a:lnTo>
                  <a:lnTo>
                    <a:pt x="1749" y="1675"/>
                  </a:lnTo>
                  <a:lnTo>
                    <a:pt x="1756" y="1677"/>
                  </a:lnTo>
                  <a:lnTo>
                    <a:pt x="1763" y="1673"/>
                  </a:lnTo>
                  <a:lnTo>
                    <a:pt x="1772" y="1659"/>
                  </a:lnTo>
                  <a:lnTo>
                    <a:pt x="1794" y="1656"/>
                  </a:lnTo>
                  <a:lnTo>
                    <a:pt x="1798" y="1653"/>
                  </a:lnTo>
                  <a:lnTo>
                    <a:pt x="1801" y="1649"/>
                  </a:lnTo>
                  <a:lnTo>
                    <a:pt x="1801" y="1647"/>
                  </a:lnTo>
                  <a:lnTo>
                    <a:pt x="1803" y="1646"/>
                  </a:lnTo>
                  <a:lnTo>
                    <a:pt x="1803" y="1644"/>
                  </a:lnTo>
                  <a:lnTo>
                    <a:pt x="1803" y="1642"/>
                  </a:lnTo>
                  <a:lnTo>
                    <a:pt x="1805" y="1640"/>
                  </a:lnTo>
                  <a:lnTo>
                    <a:pt x="1805" y="1640"/>
                  </a:lnTo>
                  <a:lnTo>
                    <a:pt x="1808" y="1640"/>
                  </a:lnTo>
                  <a:lnTo>
                    <a:pt x="1814" y="1640"/>
                  </a:lnTo>
                  <a:lnTo>
                    <a:pt x="1820" y="1640"/>
                  </a:lnTo>
                  <a:lnTo>
                    <a:pt x="1824" y="1628"/>
                  </a:lnTo>
                  <a:lnTo>
                    <a:pt x="1829" y="1619"/>
                  </a:lnTo>
                  <a:lnTo>
                    <a:pt x="1834" y="1611"/>
                  </a:lnTo>
                  <a:lnTo>
                    <a:pt x="1840" y="1602"/>
                  </a:lnTo>
                  <a:close/>
                  <a:moveTo>
                    <a:pt x="1337" y="1579"/>
                  </a:moveTo>
                  <a:lnTo>
                    <a:pt x="1347" y="1586"/>
                  </a:lnTo>
                  <a:lnTo>
                    <a:pt x="1353" y="1598"/>
                  </a:lnTo>
                  <a:lnTo>
                    <a:pt x="1353" y="1616"/>
                  </a:lnTo>
                  <a:lnTo>
                    <a:pt x="1353" y="1618"/>
                  </a:lnTo>
                  <a:lnTo>
                    <a:pt x="1354" y="1618"/>
                  </a:lnTo>
                  <a:lnTo>
                    <a:pt x="1356" y="1619"/>
                  </a:lnTo>
                  <a:lnTo>
                    <a:pt x="1356" y="1619"/>
                  </a:lnTo>
                  <a:lnTo>
                    <a:pt x="1356" y="1621"/>
                  </a:lnTo>
                  <a:lnTo>
                    <a:pt x="1356" y="1625"/>
                  </a:lnTo>
                  <a:lnTo>
                    <a:pt x="1353" y="1625"/>
                  </a:lnTo>
                  <a:lnTo>
                    <a:pt x="1349" y="1626"/>
                  </a:lnTo>
                  <a:lnTo>
                    <a:pt x="1347" y="1630"/>
                  </a:lnTo>
                  <a:lnTo>
                    <a:pt x="1344" y="1632"/>
                  </a:lnTo>
                  <a:lnTo>
                    <a:pt x="1342" y="1632"/>
                  </a:lnTo>
                  <a:lnTo>
                    <a:pt x="1340" y="1630"/>
                  </a:lnTo>
                  <a:lnTo>
                    <a:pt x="1339" y="1630"/>
                  </a:lnTo>
                  <a:lnTo>
                    <a:pt x="1339" y="1630"/>
                  </a:lnTo>
                  <a:lnTo>
                    <a:pt x="1337" y="1628"/>
                  </a:lnTo>
                  <a:lnTo>
                    <a:pt x="1330" y="1614"/>
                  </a:lnTo>
                  <a:lnTo>
                    <a:pt x="1330" y="1593"/>
                  </a:lnTo>
                  <a:lnTo>
                    <a:pt x="1332" y="1590"/>
                  </a:lnTo>
                  <a:lnTo>
                    <a:pt x="1334" y="1588"/>
                  </a:lnTo>
                  <a:lnTo>
                    <a:pt x="1335" y="1584"/>
                  </a:lnTo>
                  <a:lnTo>
                    <a:pt x="1337" y="1579"/>
                  </a:lnTo>
                  <a:close/>
                  <a:moveTo>
                    <a:pt x="1964" y="1558"/>
                  </a:moveTo>
                  <a:lnTo>
                    <a:pt x="1972" y="1567"/>
                  </a:lnTo>
                  <a:lnTo>
                    <a:pt x="1978" y="1577"/>
                  </a:lnTo>
                  <a:lnTo>
                    <a:pt x="1978" y="1593"/>
                  </a:lnTo>
                  <a:lnTo>
                    <a:pt x="1979" y="1597"/>
                  </a:lnTo>
                  <a:lnTo>
                    <a:pt x="1981" y="1597"/>
                  </a:lnTo>
                  <a:lnTo>
                    <a:pt x="1981" y="1598"/>
                  </a:lnTo>
                  <a:lnTo>
                    <a:pt x="1981" y="1598"/>
                  </a:lnTo>
                  <a:lnTo>
                    <a:pt x="1979" y="1598"/>
                  </a:lnTo>
                  <a:lnTo>
                    <a:pt x="1978" y="1602"/>
                  </a:lnTo>
                  <a:lnTo>
                    <a:pt x="1978" y="1605"/>
                  </a:lnTo>
                  <a:lnTo>
                    <a:pt x="1976" y="1605"/>
                  </a:lnTo>
                  <a:lnTo>
                    <a:pt x="1976" y="1607"/>
                  </a:lnTo>
                  <a:lnTo>
                    <a:pt x="1976" y="1607"/>
                  </a:lnTo>
                  <a:lnTo>
                    <a:pt x="1976" y="1607"/>
                  </a:lnTo>
                  <a:lnTo>
                    <a:pt x="1974" y="1607"/>
                  </a:lnTo>
                  <a:lnTo>
                    <a:pt x="1971" y="1609"/>
                  </a:lnTo>
                  <a:lnTo>
                    <a:pt x="1969" y="1605"/>
                  </a:lnTo>
                  <a:lnTo>
                    <a:pt x="1969" y="1604"/>
                  </a:lnTo>
                  <a:lnTo>
                    <a:pt x="1969" y="1604"/>
                  </a:lnTo>
                  <a:lnTo>
                    <a:pt x="1969" y="1604"/>
                  </a:lnTo>
                  <a:lnTo>
                    <a:pt x="1967" y="1604"/>
                  </a:lnTo>
                  <a:lnTo>
                    <a:pt x="1965" y="1604"/>
                  </a:lnTo>
                  <a:lnTo>
                    <a:pt x="1964" y="1602"/>
                  </a:lnTo>
                  <a:lnTo>
                    <a:pt x="1964" y="1605"/>
                  </a:lnTo>
                  <a:lnTo>
                    <a:pt x="1965" y="1607"/>
                  </a:lnTo>
                  <a:lnTo>
                    <a:pt x="1967" y="1609"/>
                  </a:lnTo>
                  <a:lnTo>
                    <a:pt x="1969" y="1611"/>
                  </a:lnTo>
                  <a:lnTo>
                    <a:pt x="1969" y="1611"/>
                  </a:lnTo>
                  <a:lnTo>
                    <a:pt x="1967" y="1612"/>
                  </a:lnTo>
                  <a:lnTo>
                    <a:pt x="1967" y="1614"/>
                  </a:lnTo>
                  <a:lnTo>
                    <a:pt x="1967" y="1616"/>
                  </a:lnTo>
                  <a:lnTo>
                    <a:pt x="1967" y="1621"/>
                  </a:lnTo>
                  <a:lnTo>
                    <a:pt x="1958" y="1621"/>
                  </a:lnTo>
                  <a:lnTo>
                    <a:pt x="1958" y="1616"/>
                  </a:lnTo>
                  <a:lnTo>
                    <a:pt x="1953" y="1614"/>
                  </a:lnTo>
                  <a:lnTo>
                    <a:pt x="1948" y="1611"/>
                  </a:lnTo>
                  <a:lnTo>
                    <a:pt x="1946" y="1607"/>
                  </a:lnTo>
                  <a:lnTo>
                    <a:pt x="1944" y="1602"/>
                  </a:lnTo>
                  <a:lnTo>
                    <a:pt x="1943" y="1597"/>
                  </a:lnTo>
                  <a:lnTo>
                    <a:pt x="1939" y="1590"/>
                  </a:lnTo>
                  <a:lnTo>
                    <a:pt x="1934" y="1593"/>
                  </a:lnTo>
                  <a:lnTo>
                    <a:pt x="1927" y="1597"/>
                  </a:lnTo>
                  <a:lnTo>
                    <a:pt x="1920" y="1598"/>
                  </a:lnTo>
                  <a:lnTo>
                    <a:pt x="1913" y="1602"/>
                  </a:lnTo>
                  <a:lnTo>
                    <a:pt x="1913" y="1593"/>
                  </a:lnTo>
                  <a:lnTo>
                    <a:pt x="1915" y="1591"/>
                  </a:lnTo>
                  <a:lnTo>
                    <a:pt x="1915" y="1591"/>
                  </a:lnTo>
                  <a:lnTo>
                    <a:pt x="1915" y="1590"/>
                  </a:lnTo>
                  <a:lnTo>
                    <a:pt x="1916" y="1590"/>
                  </a:lnTo>
                  <a:lnTo>
                    <a:pt x="1916" y="1586"/>
                  </a:lnTo>
                  <a:lnTo>
                    <a:pt x="1930" y="1581"/>
                  </a:lnTo>
                  <a:lnTo>
                    <a:pt x="1943" y="1577"/>
                  </a:lnTo>
                  <a:lnTo>
                    <a:pt x="1955" y="1570"/>
                  </a:lnTo>
                  <a:lnTo>
                    <a:pt x="1964" y="1558"/>
                  </a:lnTo>
                  <a:close/>
                  <a:moveTo>
                    <a:pt x="1878" y="1539"/>
                  </a:moveTo>
                  <a:lnTo>
                    <a:pt x="1882" y="1543"/>
                  </a:lnTo>
                  <a:lnTo>
                    <a:pt x="1883" y="1543"/>
                  </a:lnTo>
                  <a:lnTo>
                    <a:pt x="1885" y="1543"/>
                  </a:lnTo>
                  <a:lnTo>
                    <a:pt x="1885" y="1544"/>
                  </a:lnTo>
                  <a:lnTo>
                    <a:pt x="1885" y="1544"/>
                  </a:lnTo>
                  <a:lnTo>
                    <a:pt x="1885" y="1548"/>
                  </a:lnTo>
                  <a:lnTo>
                    <a:pt x="1887" y="1551"/>
                  </a:lnTo>
                  <a:lnTo>
                    <a:pt x="1876" y="1560"/>
                  </a:lnTo>
                  <a:lnTo>
                    <a:pt x="1869" y="1569"/>
                  </a:lnTo>
                  <a:lnTo>
                    <a:pt x="1861" y="1576"/>
                  </a:lnTo>
                  <a:lnTo>
                    <a:pt x="1848" y="1583"/>
                  </a:lnTo>
                  <a:lnTo>
                    <a:pt x="1848" y="1579"/>
                  </a:lnTo>
                  <a:lnTo>
                    <a:pt x="1859" y="1567"/>
                  </a:lnTo>
                  <a:lnTo>
                    <a:pt x="1871" y="1555"/>
                  </a:lnTo>
                  <a:lnTo>
                    <a:pt x="1878" y="1539"/>
                  </a:lnTo>
                  <a:close/>
                  <a:moveTo>
                    <a:pt x="1920" y="1436"/>
                  </a:moveTo>
                  <a:lnTo>
                    <a:pt x="1920" y="1454"/>
                  </a:lnTo>
                  <a:lnTo>
                    <a:pt x="1918" y="1466"/>
                  </a:lnTo>
                  <a:lnTo>
                    <a:pt x="1915" y="1476"/>
                  </a:lnTo>
                  <a:lnTo>
                    <a:pt x="1913" y="1494"/>
                  </a:lnTo>
                  <a:lnTo>
                    <a:pt x="1916" y="1494"/>
                  </a:lnTo>
                  <a:lnTo>
                    <a:pt x="1916" y="1497"/>
                  </a:lnTo>
                  <a:lnTo>
                    <a:pt x="1923" y="1497"/>
                  </a:lnTo>
                  <a:lnTo>
                    <a:pt x="1927" y="1497"/>
                  </a:lnTo>
                  <a:lnTo>
                    <a:pt x="1930" y="1497"/>
                  </a:lnTo>
                  <a:lnTo>
                    <a:pt x="1934" y="1499"/>
                  </a:lnTo>
                  <a:lnTo>
                    <a:pt x="1937" y="1501"/>
                  </a:lnTo>
                  <a:lnTo>
                    <a:pt x="1944" y="1502"/>
                  </a:lnTo>
                  <a:lnTo>
                    <a:pt x="1948" y="1515"/>
                  </a:lnTo>
                  <a:lnTo>
                    <a:pt x="1955" y="1523"/>
                  </a:lnTo>
                  <a:lnTo>
                    <a:pt x="1964" y="1532"/>
                  </a:lnTo>
                  <a:lnTo>
                    <a:pt x="1971" y="1544"/>
                  </a:lnTo>
                  <a:lnTo>
                    <a:pt x="1965" y="1546"/>
                  </a:lnTo>
                  <a:lnTo>
                    <a:pt x="1962" y="1548"/>
                  </a:lnTo>
                  <a:lnTo>
                    <a:pt x="1960" y="1548"/>
                  </a:lnTo>
                  <a:lnTo>
                    <a:pt x="1960" y="1550"/>
                  </a:lnTo>
                  <a:lnTo>
                    <a:pt x="1960" y="1551"/>
                  </a:lnTo>
                  <a:lnTo>
                    <a:pt x="1960" y="1551"/>
                  </a:lnTo>
                  <a:lnTo>
                    <a:pt x="1960" y="1553"/>
                  </a:lnTo>
                  <a:lnTo>
                    <a:pt x="1957" y="1553"/>
                  </a:lnTo>
                  <a:lnTo>
                    <a:pt x="1951" y="1555"/>
                  </a:lnTo>
                  <a:lnTo>
                    <a:pt x="1950" y="1551"/>
                  </a:lnTo>
                  <a:lnTo>
                    <a:pt x="1950" y="1551"/>
                  </a:lnTo>
                  <a:lnTo>
                    <a:pt x="1950" y="1550"/>
                  </a:lnTo>
                  <a:lnTo>
                    <a:pt x="1950" y="1550"/>
                  </a:lnTo>
                  <a:lnTo>
                    <a:pt x="1948" y="1550"/>
                  </a:lnTo>
                  <a:lnTo>
                    <a:pt x="1946" y="1550"/>
                  </a:lnTo>
                  <a:lnTo>
                    <a:pt x="1944" y="1548"/>
                  </a:lnTo>
                  <a:lnTo>
                    <a:pt x="1941" y="1555"/>
                  </a:lnTo>
                  <a:lnTo>
                    <a:pt x="1939" y="1560"/>
                  </a:lnTo>
                  <a:lnTo>
                    <a:pt x="1936" y="1565"/>
                  </a:lnTo>
                  <a:lnTo>
                    <a:pt x="1930" y="1567"/>
                  </a:lnTo>
                  <a:lnTo>
                    <a:pt x="1925" y="1570"/>
                  </a:lnTo>
                  <a:lnTo>
                    <a:pt x="1925" y="1567"/>
                  </a:lnTo>
                  <a:lnTo>
                    <a:pt x="1922" y="1563"/>
                  </a:lnTo>
                  <a:lnTo>
                    <a:pt x="1922" y="1560"/>
                  </a:lnTo>
                  <a:lnTo>
                    <a:pt x="1922" y="1558"/>
                  </a:lnTo>
                  <a:lnTo>
                    <a:pt x="1922" y="1557"/>
                  </a:lnTo>
                  <a:lnTo>
                    <a:pt x="1922" y="1557"/>
                  </a:lnTo>
                  <a:lnTo>
                    <a:pt x="1922" y="1555"/>
                  </a:lnTo>
                  <a:lnTo>
                    <a:pt x="1920" y="1553"/>
                  </a:lnTo>
                  <a:lnTo>
                    <a:pt x="1918" y="1553"/>
                  </a:lnTo>
                  <a:lnTo>
                    <a:pt x="1913" y="1551"/>
                  </a:lnTo>
                  <a:lnTo>
                    <a:pt x="1913" y="1546"/>
                  </a:lnTo>
                  <a:lnTo>
                    <a:pt x="1913" y="1541"/>
                  </a:lnTo>
                  <a:lnTo>
                    <a:pt x="1915" y="1537"/>
                  </a:lnTo>
                  <a:lnTo>
                    <a:pt x="1915" y="1536"/>
                  </a:lnTo>
                  <a:lnTo>
                    <a:pt x="1916" y="1534"/>
                  </a:lnTo>
                  <a:lnTo>
                    <a:pt x="1920" y="1534"/>
                  </a:lnTo>
                  <a:lnTo>
                    <a:pt x="1925" y="1532"/>
                  </a:lnTo>
                  <a:lnTo>
                    <a:pt x="1932" y="1532"/>
                  </a:lnTo>
                  <a:lnTo>
                    <a:pt x="1932" y="1544"/>
                  </a:lnTo>
                  <a:lnTo>
                    <a:pt x="1944" y="1544"/>
                  </a:lnTo>
                  <a:lnTo>
                    <a:pt x="1944" y="1541"/>
                  </a:lnTo>
                  <a:lnTo>
                    <a:pt x="1946" y="1537"/>
                  </a:lnTo>
                  <a:lnTo>
                    <a:pt x="1948" y="1536"/>
                  </a:lnTo>
                  <a:lnTo>
                    <a:pt x="1948" y="1534"/>
                  </a:lnTo>
                  <a:lnTo>
                    <a:pt x="1950" y="1532"/>
                  </a:lnTo>
                  <a:lnTo>
                    <a:pt x="1951" y="1529"/>
                  </a:lnTo>
                  <a:lnTo>
                    <a:pt x="1948" y="1529"/>
                  </a:lnTo>
                  <a:lnTo>
                    <a:pt x="1930" y="1515"/>
                  </a:lnTo>
                  <a:lnTo>
                    <a:pt x="1910" y="1506"/>
                  </a:lnTo>
                  <a:lnTo>
                    <a:pt x="1910" y="1513"/>
                  </a:lnTo>
                  <a:lnTo>
                    <a:pt x="1908" y="1518"/>
                  </a:lnTo>
                  <a:lnTo>
                    <a:pt x="1906" y="1523"/>
                  </a:lnTo>
                  <a:lnTo>
                    <a:pt x="1906" y="1529"/>
                  </a:lnTo>
                  <a:lnTo>
                    <a:pt x="1904" y="1527"/>
                  </a:lnTo>
                  <a:lnTo>
                    <a:pt x="1903" y="1525"/>
                  </a:lnTo>
                  <a:lnTo>
                    <a:pt x="1903" y="1525"/>
                  </a:lnTo>
                  <a:lnTo>
                    <a:pt x="1903" y="1523"/>
                  </a:lnTo>
                  <a:lnTo>
                    <a:pt x="1901" y="1522"/>
                  </a:lnTo>
                  <a:lnTo>
                    <a:pt x="1896" y="1509"/>
                  </a:lnTo>
                  <a:lnTo>
                    <a:pt x="1890" y="1494"/>
                  </a:lnTo>
                  <a:lnTo>
                    <a:pt x="1889" y="1474"/>
                  </a:lnTo>
                  <a:lnTo>
                    <a:pt x="1890" y="1457"/>
                  </a:lnTo>
                  <a:lnTo>
                    <a:pt x="1897" y="1440"/>
                  </a:lnTo>
                  <a:lnTo>
                    <a:pt x="1903" y="1438"/>
                  </a:lnTo>
                  <a:lnTo>
                    <a:pt x="1908" y="1436"/>
                  </a:lnTo>
                  <a:lnTo>
                    <a:pt x="1913" y="1436"/>
                  </a:lnTo>
                  <a:lnTo>
                    <a:pt x="1920" y="1436"/>
                  </a:lnTo>
                  <a:close/>
                  <a:moveTo>
                    <a:pt x="1913" y="1337"/>
                  </a:moveTo>
                  <a:lnTo>
                    <a:pt x="1916" y="1340"/>
                  </a:lnTo>
                  <a:lnTo>
                    <a:pt x="1918" y="1344"/>
                  </a:lnTo>
                  <a:lnTo>
                    <a:pt x="1920" y="1347"/>
                  </a:lnTo>
                  <a:lnTo>
                    <a:pt x="1920" y="1352"/>
                  </a:lnTo>
                  <a:lnTo>
                    <a:pt x="1920" y="1359"/>
                  </a:lnTo>
                  <a:lnTo>
                    <a:pt x="1906" y="1394"/>
                  </a:lnTo>
                  <a:lnTo>
                    <a:pt x="1899" y="1385"/>
                  </a:lnTo>
                  <a:lnTo>
                    <a:pt x="1896" y="1377"/>
                  </a:lnTo>
                  <a:lnTo>
                    <a:pt x="1894" y="1363"/>
                  </a:lnTo>
                  <a:lnTo>
                    <a:pt x="1913" y="1337"/>
                  </a:lnTo>
                  <a:close/>
                  <a:moveTo>
                    <a:pt x="2025" y="1256"/>
                  </a:moveTo>
                  <a:lnTo>
                    <a:pt x="2028" y="1258"/>
                  </a:lnTo>
                  <a:lnTo>
                    <a:pt x="2030" y="1258"/>
                  </a:lnTo>
                  <a:lnTo>
                    <a:pt x="2030" y="1258"/>
                  </a:lnTo>
                  <a:lnTo>
                    <a:pt x="2030" y="1260"/>
                  </a:lnTo>
                  <a:lnTo>
                    <a:pt x="2030" y="1260"/>
                  </a:lnTo>
                  <a:lnTo>
                    <a:pt x="2032" y="1263"/>
                  </a:lnTo>
                  <a:lnTo>
                    <a:pt x="2032" y="1267"/>
                  </a:lnTo>
                  <a:lnTo>
                    <a:pt x="2030" y="1272"/>
                  </a:lnTo>
                  <a:lnTo>
                    <a:pt x="2026" y="1277"/>
                  </a:lnTo>
                  <a:lnTo>
                    <a:pt x="2025" y="1282"/>
                  </a:lnTo>
                  <a:lnTo>
                    <a:pt x="2016" y="1282"/>
                  </a:lnTo>
                  <a:lnTo>
                    <a:pt x="2016" y="1270"/>
                  </a:lnTo>
                  <a:lnTo>
                    <a:pt x="2019" y="1269"/>
                  </a:lnTo>
                  <a:lnTo>
                    <a:pt x="2021" y="1265"/>
                  </a:lnTo>
                  <a:lnTo>
                    <a:pt x="2023" y="1262"/>
                  </a:lnTo>
                  <a:lnTo>
                    <a:pt x="2025" y="1256"/>
                  </a:lnTo>
                  <a:close/>
                  <a:moveTo>
                    <a:pt x="1978" y="1209"/>
                  </a:moveTo>
                  <a:lnTo>
                    <a:pt x="1990" y="1209"/>
                  </a:lnTo>
                  <a:lnTo>
                    <a:pt x="1990" y="1221"/>
                  </a:lnTo>
                  <a:lnTo>
                    <a:pt x="1974" y="1221"/>
                  </a:lnTo>
                  <a:lnTo>
                    <a:pt x="1974" y="1213"/>
                  </a:lnTo>
                  <a:lnTo>
                    <a:pt x="1978" y="1213"/>
                  </a:lnTo>
                  <a:lnTo>
                    <a:pt x="1978" y="1209"/>
                  </a:lnTo>
                  <a:close/>
                  <a:moveTo>
                    <a:pt x="707" y="1176"/>
                  </a:moveTo>
                  <a:lnTo>
                    <a:pt x="716" y="1176"/>
                  </a:lnTo>
                  <a:lnTo>
                    <a:pt x="712" y="1181"/>
                  </a:lnTo>
                  <a:lnTo>
                    <a:pt x="709" y="1185"/>
                  </a:lnTo>
                  <a:lnTo>
                    <a:pt x="705" y="1188"/>
                  </a:lnTo>
                  <a:lnTo>
                    <a:pt x="702" y="1192"/>
                  </a:lnTo>
                  <a:lnTo>
                    <a:pt x="696" y="1195"/>
                  </a:lnTo>
                  <a:lnTo>
                    <a:pt x="693" y="1195"/>
                  </a:lnTo>
                  <a:lnTo>
                    <a:pt x="693" y="1197"/>
                  </a:lnTo>
                  <a:lnTo>
                    <a:pt x="691" y="1197"/>
                  </a:lnTo>
                  <a:lnTo>
                    <a:pt x="688" y="1197"/>
                  </a:lnTo>
                  <a:lnTo>
                    <a:pt x="684" y="1199"/>
                  </a:lnTo>
                  <a:lnTo>
                    <a:pt x="681" y="1186"/>
                  </a:lnTo>
                  <a:lnTo>
                    <a:pt x="688" y="1185"/>
                  </a:lnTo>
                  <a:lnTo>
                    <a:pt x="695" y="1181"/>
                  </a:lnTo>
                  <a:lnTo>
                    <a:pt x="702" y="1179"/>
                  </a:lnTo>
                  <a:lnTo>
                    <a:pt x="707" y="1176"/>
                  </a:lnTo>
                  <a:close/>
                  <a:moveTo>
                    <a:pt x="562" y="1171"/>
                  </a:moveTo>
                  <a:lnTo>
                    <a:pt x="571" y="1174"/>
                  </a:lnTo>
                  <a:lnTo>
                    <a:pt x="581" y="1178"/>
                  </a:lnTo>
                  <a:lnTo>
                    <a:pt x="593" y="1181"/>
                  </a:lnTo>
                  <a:lnTo>
                    <a:pt x="600" y="1186"/>
                  </a:lnTo>
                  <a:lnTo>
                    <a:pt x="572" y="1186"/>
                  </a:lnTo>
                  <a:lnTo>
                    <a:pt x="569" y="1185"/>
                  </a:lnTo>
                  <a:lnTo>
                    <a:pt x="567" y="1185"/>
                  </a:lnTo>
                  <a:lnTo>
                    <a:pt x="564" y="1183"/>
                  </a:lnTo>
                  <a:lnTo>
                    <a:pt x="557" y="1183"/>
                  </a:lnTo>
                  <a:lnTo>
                    <a:pt x="557" y="1179"/>
                  </a:lnTo>
                  <a:lnTo>
                    <a:pt x="559" y="1178"/>
                  </a:lnTo>
                  <a:lnTo>
                    <a:pt x="560" y="1176"/>
                  </a:lnTo>
                  <a:lnTo>
                    <a:pt x="560" y="1176"/>
                  </a:lnTo>
                  <a:lnTo>
                    <a:pt x="560" y="1174"/>
                  </a:lnTo>
                  <a:lnTo>
                    <a:pt x="562" y="1171"/>
                  </a:lnTo>
                  <a:close/>
                  <a:moveTo>
                    <a:pt x="250" y="1103"/>
                  </a:moveTo>
                  <a:lnTo>
                    <a:pt x="274" y="1103"/>
                  </a:lnTo>
                  <a:lnTo>
                    <a:pt x="274" y="1106"/>
                  </a:lnTo>
                  <a:lnTo>
                    <a:pt x="269" y="1108"/>
                  </a:lnTo>
                  <a:lnTo>
                    <a:pt x="267" y="1110"/>
                  </a:lnTo>
                  <a:lnTo>
                    <a:pt x="264" y="1111"/>
                  </a:lnTo>
                  <a:lnTo>
                    <a:pt x="260" y="1113"/>
                  </a:lnTo>
                  <a:lnTo>
                    <a:pt x="255" y="1113"/>
                  </a:lnTo>
                  <a:lnTo>
                    <a:pt x="250" y="1103"/>
                  </a:lnTo>
                  <a:close/>
                  <a:moveTo>
                    <a:pt x="620" y="1083"/>
                  </a:moveTo>
                  <a:lnTo>
                    <a:pt x="618" y="1085"/>
                  </a:lnTo>
                  <a:lnTo>
                    <a:pt x="616" y="1087"/>
                  </a:lnTo>
                  <a:lnTo>
                    <a:pt x="614" y="1087"/>
                  </a:lnTo>
                  <a:lnTo>
                    <a:pt x="614" y="1089"/>
                  </a:lnTo>
                  <a:lnTo>
                    <a:pt x="613" y="1090"/>
                  </a:lnTo>
                  <a:lnTo>
                    <a:pt x="611" y="1094"/>
                  </a:lnTo>
                  <a:lnTo>
                    <a:pt x="614" y="1094"/>
                  </a:lnTo>
                  <a:lnTo>
                    <a:pt x="620" y="1092"/>
                  </a:lnTo>
                  <a:lnTo>
                    <a:pt x="623" y="1090"/>
                  </a:lnTo>
                  <a:lnTo>
                    <a:pt x="627" y="1089"/>
                  </a:lnTo>
                  <a:lnTo>
                    <a:pt x="630" y="1087"/>
                  </a:lnTo>
                  <a:lnTo>
                    <a:pt x="634" y="1083"/>
                  </a:lnTo>
                  <a:lnTo>
                    <a:pt x="620" y="1083"/>
                  </a:lnTo>
                  <a:close/>
                  <a:moveTo>
                    <a:pt x="370" y="1083"/>
                  </a:moveTo>
                  <a:lnTo>
                    <a:pt x="372" y="1099"/>
                  </a:lnTo>
                  <a:lnTo>
                    <a:pt x="374" y="1118"/>
                  </a:lnTo>
                  <a:lnTo>
                    <a:pt x="365" y="1118"/>
                  </a:lnTo>
                  <a:lnTo>
                    <a:pt x="363" y="1120"/>
                  </a:lnTo>
                  <a:lnTo>
                    <a:pt x="360" y="1120"/>
                  </a:lnTo>
                  <a:lnTo>
                    <a:pt x="356" y="1120"/>
                  </a:lnTo>
                  <a:lnTo>
                    <a:pt x="351" y="1122"/>
                  </a:lnTo>
                  <a:lnTo>
                    <a:pt x="349" y="1108"/>
                  </a:lnTo>
                  <a:lnTo>
                    <a:pt x="349" y="1094"/>
                  </a:lnTo>
                  <a:lnTo>
                    <a:pt x="351" y="1087"/>
                  </a:lnTo>
                  <a:lnTo>
                    <a:pt x="354" y="1085"/>
                  </a:lnTo>
                  <a:lnTo>
                    <a:pt x="358" y="1083"/>
                  </a:lnTo>
                  <a:lnTo>
                    <a:pt x="363" y="1083"/>
                  </a:lnTo>
                  <a:lnTo>
                    <a:pt x="370" y="1083"/>
                  </a:lnTo>
                  <a:close/>
                  <a:moveTo>
                    <a:pt x="361" y="1049"/>
                  </a:moveTo>
                  <a:lnTo>
                    <a:pt x="370" y="1049"/>
                  </a:lnTo>
                  <a:lnTo>
                    <a:pt x="368" y="1056"/>
                  </a:lnTo>
                  <a:lnTo>
                    <a:pt x="368" y="1061"/>
                  </a:lnTo>
                  <a:lnTo>
                    <a:pt x="368" y="1066"/>
                  </a:lnTo>
                  <a:lnTo>
                    <a:pt x="367" y="1070"/>
                  </a:lnTo>
                  <a:lnTo>
                    <a:pt x="365" y="1075"/>
                  </a:lnTo>
                  <a:lnTo>
                    <a:pt x="358" y="1075"/>
                  </a:lnTo>
                  <a:lnTo>
                    <a:pt x="358" y="1068"/>
                  </a:lnTo>
                  <a:lnTo>
                    <a:pt x="360" y="1061"/>
                  </a:lnTo>
                  <a:lnTo>
                    <a:pt x="360" y="1054"/>
                  </a:lnTo>
                  <a:lnTo>
                    <a:pt x="361" y="1049"/>
                  </a:lnTo>
                  <a:close/>
                  <a:moveTo>
                    <a:pt x="2201" y="1001"/>
                  </a:moveTo>
                  <a:lnTo>
                    <a:pt x="2210" y="1014"/>
                  </a:lnTo>
                  <a:lnTo>
                    <a:pt x="2218" y="1021"/>
                  </a:lnTo>
                  <a:lnTo>
                    <a:pt x="2229" y="1024"/>
                  </a:lnTo>
                  <a:lnTo>
                    <a:pt x="2236" y="1028"/>
                  </a:lnTo>
                  <a:lnTo>
                    <a:pt x="2243" y="1033"/>
                  </a:lnTo>
                  <a:lnTo>
                    <a:pt x="2245" y="1036"/>
                  </a:lnTo>
                  <a:lnTo>
                    <a:pt x="2246" y="1040"/>
                  </a:lnTo>
                  <a:lnTo>
                    <a:pt x="2246" y="1043"/>
                  </a:lnTo>
                  <a:lnTo>
                    <a:pt x="2246" y="1049"/>
                  </a:lnTo>
                  <a:lnTo>
                    <a:pt x="2234" y="1052"/>
                  </a:lnTo>
                  <a:lnTo>
                    <a:pt x="2225" y="1059"/>
                  </a:lnTo>
                  <a:lnTo>
                    <a:pt x="2218" y="1066"/>
                  </a:lnTo>
                  <a:lnTo>
                    <a:pt x="2208" y="1071"/>
                  </a:lnTo>
                  <a:lnTo>
                    <a:pt x="2204" y="1066"/>
                  </a:lnTo>
                  <a:lnTo>
                    <a:pt x="2201" y="1064"/>
                  </a:lnTo>
                  <a:lnTo>
                    <a:pt x="2198" y="1063"/>
                  </a:lnTo>
                  <a:lnTo>
                    <a:pt x="2194" y="1064"/>
                  </a:lnTo>
                  <a:lnTo>
                    <a:pt x="2191" y="1066"/>
                  </a:lnTo>
                  <a:lnTo>
                    <a:pt x="2189" y="1070"/>
                  </a:lnTo>
                  <a:lnTo>
                    <a:pt x="2185" y="1071"/>
                  </a:lnTo>
                  <a:lnTo>
                    <a:pt x="2191" y="1092"/>
                  </a:lnTo>
                  <a:lnTo>
                    <a:pt x="2192" y="1108"/>
                  </a:lnTo>
                  <a:lnTo>
                    <a:pt x="2192" y="1120"/>
                  </a:lnTo>
                  <a:lnTo>
                    <a:pt x="2191" y="1132"/>
                  </a:lnTo>
                  <a:lnTo>
                    <a:pt x="2187" y="1145"/>
                  </a:lnTo>
                  <a:lnTo>
                    <a:pt x="2184" y="1162"/>
                  </a:lnTo>
                  <a:lnTo>
                    <a:pt x="2182" y="1183"/>
                  </a:lnTo>
                  <a:lnTo>
                    <a:pt x="2159" y="1195"/>
                  </a:lnTo>
                  <a:lnTo>
                    <a:pt x="2133" y="1207"/>
                  </a:lnTo>
                  <a:lnTo>
                    <a:pt x="2108" y="1218"/>
                  </a:lnTo>
                  <a:lnTo>
                    <a:pt x="2103" y="1209"/>
                  </a:lnTo>
                  <a:lnTo>
                    <a:pt x="2098" y="1202"/>
                  </a:lnTo>
                  <a:lnTo>
                    <a:pt x="2096" y="1209"/>
                  </a:lnTo>
                  <a:lnTo>
                    <a:pt x="2096" y="1213"/>
                  </a:lnTo>
                  <a:lnTo>
                    <a:pt x="2095" y="1218"/>
                  </a:lnTo>
                  <a:lnTo>
                    <a:pt x="2093" y="1221"/>
                  </a:lnTo>
                  <a:lnTo>
                    <a:pt x="2088" y="1221"/>
                  </a:lnTo>
                  <a:lnTo>
                    <a:pt x="2084" y="1221"/>
                  </a:lnTo>
                  <a:lnTo>
                    <a:pt x="2082" y="1223"/>
                  </a:lnTo>
                  <a:lnTo>
                    <a:pt x="2081" y="1223"/>
                  </a:lnTo>
                  <a:lnTo>
                    <a:pt x="2079" y="1225"/>
                  </a:lnTo>
                  <a:lnTo>
                    <a:pt x="2077" y="1227"/>
                  </a:lnTo>
                  <a:lnTo>
                    <a:pt x="2072" y="1227"/>
                  </a:lnTo>
                  <a:lnTo>
                    <a:pt x="2067" y="1228"/>
                  </a:lnTo>
                  <a:lnTo>
                    <a:pt x="2065" y="1225"/>
                  </a:lnTo>
                  <a:lnTo>
                    <a:pt x="2065" y="1220"/>
                  </a:lnTo>
                  <a:lnTo>
                    <a:pt x="2065" y="1218"/>
                  </a:lnTo>
                  <a:lnTo>
                    <a:pt x="2065" y="1214"/>
                  </a:lnTo>
                  <a:lnTo>
                    <a:pt x="2065" y="1213"/>
                  </a:lnTo>
                  <a:lnTo>
                    <a:pt x="2061" y="1213"/>
                  </a:lnTo>
                  <a:lnTo>
                    <a:pt x="2058" y="1211"/>
                  </a:lnTo>
                  <a:lnTo>
                    <a:pt x="2051" y="1209"/>
                  </a:lnTo>
                  <a:lnTo>
                    <a:pt x="2051" y="1213"/>
                  </a:lnTo>
                  <a:lnTo>
                    <a:pt x="2054" y="1218"/>
                  </a:lnTo>
                  <a:lnTo>
                    <a:pt x="2058" y="1220"/>
                  </a:lnTo>
                  <a:lnTo>
                    <a:pt x="2058" y="1223"/>
                  </a:lnTo>
                  <a:lnTo>
                    <a:pt x="2058" y="1228"/>
                  </a:lnTo>
                  <a:lnTo>
                    <a:pt x="2060" y="1237"/>
                  </a:lnTo>
                  <a:lnTo>
                    <a:pt x="2054" y="1242"/>
                  </a:lnTo>
                  <a:lnTo>
                    <a:pt x="2051" y="1249"/>
                  </a:lnTo>
                  <a:lnTo>
                    <a:pt x="2047" y="1256"/>
                  </a:lnTo>
                  <a:lnTo>
                    <a:pt x="2035" y="1256"/>
                  </a:lnTo>
                  <a:lnTo>
                    <a:pt x="2033" y="1242"/>
                  </a:lnTo>
                  <a:lnTo>
                    <a:pt x="2032" y="1235"/>
                  </a:lnTo>
                  <a:lnTo>
                    <a:pt x="2028" y="1228"/>
                  </a:lnTo>
                  <a:lnTo>
                    <a:pt x="2025" y="1218"/>
                  </a:lnTo>
                  <a:lnTo>
                    <a:pt x="2035" y="1218"/>
                  </a:lnTo>
                  <a:lnTo>
                    <a:pt x="2047" y="1202"/>
                  </a:lnTo>
                  <a:lnTo>
                    <a:pt x="2063" y="1188"/>
                  </a:lnTo>
                  <a:lnTo>
                    <a:pt x="2082" y="1179"/>
                  </a:lnTo>
                  <a:lnTo>
                    <a:pt x="2089" y="1178"/>
                  </a:lnTo>
                  <a:lnTo>
                    <a:pt x="2096" y="1178"/>
                  </a:lnTo>
                  <a:lnTo>
                    <a:pt x="2102" y="1179"/>
                  </a:lnTo>
                  <a:lnTo>
                    <a:pt x="2105" y="1179"/>
                  </a:lnTo>
                  <a:lnTo>
                    <a:pt x="2108" y="1179"/>
                  </a:lnTo>
                  <a:lnTo>
                    <a:pt x="2112" y="1174"/>
                  </a:lnTo>
                  <a:lnTo>
                    <a:pt x="2115" y="1169"/>
                  </a:lnTo>
                  <a:lnTo>
                    <a:pt x="2117" y="1164"/>
                  </a:lnTo>
                  <a:lnTo>
                    <a:pt x="2119" y="1160"/>
                  </a:lnTo>
                  <a:lnTo>
                    <a:pt x="2122" y="1155"/>
                  </a:lnTo>
                  <a:lnTo>
                    <a:pt x="2128" y="1152"/>
                  </a:lnTo>
                  <a:lnTo>
                    <a:pt x="2129" y="1155"/>
                  </a:lnTo>
                  <a:lnTo>
                    <a:pt x="2131" y="1157"/>
                  </a:lnTo>
                  <a:lnTo>
                    <a:pt x="2133" y="1157"/>
                  </a:lnTo>
                  <a:lnTo>
                    <a:pt x="2133" y="1157"/>
                  </a:lnTo>
                  <a:lnTo>
                    <a:pt x="2135" y="1157"/>
                  </a:lnTo>
                  <a:lnTo>
                    <a:pt x="2136" y="1155"/>
                  </a:lnTo>
                  <a:lnTo>
                    <a:pt x="2150" y="1143"/>
                  </a:lnTo>
                  <a:lnTo>
                    <a:pt x="2159" y="1132"/>
                  </a:lnTo>
                  <a:lnTo>
                    <a:pt x="2163" y="1120"/>
                  </a:lnTo>
                  <a:lnTo>
                    <a:pt x="2166" y="1106"/>
                  </a:lnTo>
                  <a:lnTo>
                    <a:pt x="2171" y="1094"/>
                  </a:lnTo>
                  <a:lnTo>
                    <a:pt x="2182" y="1078"/>
                  </a:lnTo>
                  <a:lnTo>
                    <a:pt x="2175" y="1078"/>
                  </a:lnTo>
                  <a:lnTo>
                    <a:pt x="2170" y="1075"/>
                  </a:lnTo>
                  <a:lnTo>
                    <a:pt x="2168" y="1071"/>
                  </a:lnTo>
                  <a:lnTo>
                    <a:pt x="2166" y="1068"/>
                  </a:lnTo>
                  <a:lnTo>
                    <a:pt x="2166" y="1061"/>
                  </a:lnTo>
                  <a:lnTo>
                    <a:pt x="2166" y="1052"/>
                  </a:lnTo>
                  <a:lnTo>
                    <a:pt x="2168" y="1050"/>
                  </a:lnTo>
                  <a:lnTo>
                    <a:pt x="2168" y="1050"/>
                  </a:lnTo>
                  <a:lnTo>
                    <a:pt x="2170" y="1049"/>
                  </a:lnTo>
                  <a:lnTo>
                    <a:pt x="2170" y="1047"/>
                  </a:lnTo>
                  <a:lnTo>
                    <a:pt x="2170" y="1045"/>
                  </a:lnTo>
                  <a:lnTo>
                    <a:pt x="2177" y="1043"/>
                  </a:lnTo>
                  <a:lnTo>
                    <a:pt x="2182" y="1043"/>
                  </a:lnTo>
                  <a:lnTo>
                    <a:pt x="2185" y="1042"/>
                  </a:lnTo>
                  <a:lnTo>
                    <a:pt x="2189" y="1042"/>
                  </a:lnTo>
                  <a:lnTo>
                    <a:pt x="2189" y="1024"/>
                  </a:lnTo>
                  <a:lnTo>
                    <a:pt x="2192" y="1010"/>
                  </a:lnTo>
                  <a:lnTo>
                    <a:pt x="2201" y="1001"/>
                  </a:lnTo>
                  <a:close/>
                  <a:moveTo>
                    <a:pt x="422" y="998"/>
                  </a:moveTo>
                  <a:lnTo>
                    <a:pt x="421" y="1000"/>
                  </a:lnTo>
                  <a:lnTo>
                    <a:pt x="419" y="1000"/>
                  </a:lnTo>
                  <a:lnTo>
                    <a:pt x="417" y="1000"/>
                  </a:lnTo>
                  <a:lnTo>
                    <a:pt x="417" y="1001"/>
                  </a:lnTo>
                  <a:lnTo>
                    <a:pt x="415" y="1001"/>
                  </a:lnTo>
                  <a:lnTo>
                    <a:pt x="412" y="1005"/>
                  </a:lnTo>
                  <a:lnTo>
                    <a:pt x="408" y="1007"/>
                  </a:lnTo>
                  <a:lnTo>
                    <a:pt x="408" y="1008"/>
                  </a:lnTo>
                  <a:lnTo>
                    <a:pt x="408" y="1012"/>
                  </a:lnTo>
                  <a:lnTo>
                    <a:pt x="408" y="1015"/>
                  </a:lnTo>
                  <a:lnTo>
                    <a:pt x="408" y="1021"/>
                  </a:lnTo>
                  <a:lnTo>
                    <a:pt x="422" y="1035"/>
                  </a:lnTo>
                  <a:lnTo>
                    <a:pt x="435" y="1050"/>
                  </a:lnTo>
                  <a:lnTo>
                    <a:pt x="447" y="1068"/>
                  </a:lnTo>
                  <a:lnTo>
                    <a:pt x="461" y="1068"/>
                  </a:lnTo>
                  <a:lnTo>
                    <a:pt x="461" y="1078"/>
                  </a:lnTo>
                  <a:lnTo>
                    <a:pt x="475" y="1083"/>
                  </a:lnTo>
                  <a:lnTo>
                    <a:pt x="485" y="1090"/>
                  </a:lnTo>
                  <a:lnTo>
                    <a:pt x="496" y="1099"/>
                  </a:lnTo>
                  <a:lnTo>
                    <a:pt x="496" y="1103"/>
                  </a:lnTo>
                  <a:lnTo>
                    <a:pt x="492" y="1103"/>
                  </a:lnTo>
                  <a:lnTo>
                    <a:pt x="489" y="1103"/>
                  </a:lnTo>
                  <a:lnTo>
                    <a:pt x="485" y="1103"/>
                  </a:lnTo>
                  <a:lnTo>
                    <a:pt x="483" y="1103"/>
                  </a:lnTo>
                  <a:lnTo>
                    <a:pt x="480" y="1101"/>
                  </a:lnTo>
                  <a:lnTo>
                    <a:pt x="475" y="1099"/>
                  </a:lnTo>
                  <a:lnTo>
                    <a:pt x="470" y="1099"/>
                  </a:lnTo>
                  <a:lnTo>
                    <a:pt x="470" y="1104"/>
                  </a:lnTo>
                  <a:lnTo>
                    <a:pt x="471" y="1108"/>
                  </a:lnTo>
                  <a:lnTo>
                    <a:pt x="473" y="1111"/>
                  </a:lnTo>
                  <a:lnTo>
                    <a:pt x="473" y="1113"/>
                  </a:lnTo>
                  <a:lnTo>
                    <a:pt x="475" y="1117"/>
                  </a:lnTo>
                  <a:lnTo>
                    <a:pt x="476" y="1122"/>
                  </a:lnTo>
                  <a:lnTo>
                    <a:pt x="471" y="1125"/>
                  </a:lnTo>
                  <a:lnTo>
                    <a:pt x="468" y="1129"/>
                  </a:lnTo>
                  <a:lnTo>
                    <a:pt x="464" y="1134"/>
                  </a:lnTo>
                  <a:lnTo>
                    <a:pt x="461" y="1141"/>
                  </a:lnTo>
                  <a:lnTo>
                    <a:pt x="450" y="1141"/>
                  </a:lnTo>
                  <a:lnTo>
                    <a:pt x="450" y="1164"/>
                  </a:lnTo>
                  <a:lnTo>
                    <a:pt x="442" y="1164"/>
                  </a:lnTo>
                  <a:lnTo>
                    <a:pt x="433" y="1157"/>
                  </a:lnTo>
                  <a:lnTo>
                    <a:pt x="422" y="1153"/>
                  </a:lnTo>
                  <a:lnTo>
                    <a:pt x="414" y="1148"/>
                  </a:lnTo>
                  <a:lnTo>
                    <a:pt x="408" y="1136"/>
                  </a:lnTo>
                  <a:lnTo>
                    <a:pt x="422" y="1138"/>
                  </a:lnTo>
                  <a:lnTo>
                    <a:pt x="436" y="1136"/>
                  </a:lnTo>
                  <a:lnTo>
                    <a:pt x="447" y="1132"/>
                  </a:lnTo>
                  <a:lnTo>
                    <a:pt x="454" y="1125"/>
                  </a:lnTo>
                  <a:lnTo>
                    <a:pt x="456" y="1124"/>
                  </a:lnTo>
                  <a:lnTo>
                    <a:pt x="456" y="1122"/>
                  </a:lnTo>
                  <a:lnTo>
                    <a:pt x="457" y="1120"/>
                  </a:lnTo>
                  <a:lnTo>
                    <a:pt x="457" y="1117"/>
                  </a:lnTo>
                  <a:lnTo>
                    <a:pt x="457" y="1113"/>
                  </a:lnTo>
                  <a:lnTo>
                    <a:pt x="431" y="1094"/>
                  </a:lnTo>
                  <a:lnTo>
                    <a:pt x="403" y="1075"/>
                  </a:lnTo>
                  <a:lnTo>
                    <a:pt x="394" y="1064"/>
                  </a:lnTo>
                  <a:lnTo>
                    <a:pt x="386" y="1054"/>
                  </a:lnTo>
                  <a:lnTo>
                    <a:pt x="379" y="1042"/>
                  </a:lnTo>
                  <a:lnTo>
                    <a:pt x="368" y="1031"/>
                  </a:lnTo>
                  <a:lnTo>
                    <a:pt x="354" y="1026"/>
                  </a:lnTo>
                  <a:lnTo>
                    <a:pt x="342" y="1036"/>
                  </a:lnTo>
                  <a:lnTo>
                    <a:pt x="326" y="1045"/>
                  </a:lnTo>
                  <a:lnTo>
                    <a:pt x="307" y="1049"/>
                  </a:lnTo>
                  <a:lnTo>
                    <a:pt x="305" y="1045"/>
                  </a:lnTo>
                  <a:lnTo>
                    <a:pt x="304" y="1042"/>
                  </a:lnTo>
                  <a:lnTo>
                    <a:pt x="302" y="1040"/>
                  </a:lnTo>
                  <a:lnTo>
                    <a:pt x="298" y="1040"/>
                  </a:lnTo>
                  <a:lnTo>
                    <a:pt x="297" y="1040"/>
                  </a:lnTo>
                  <a:lnTo>
                    <a:pt x="293" y="1042"/>
                  </a:lnTo>
                  <a:lnTo>
                    <a:pt x="284" y="1049"/>
                  </a:lnTo>
                  <a:lnTo>
                    <a:pt x="281" y="1059"/>
                  </a:lnTo>
                  <a:lnTo>
                    <a:pt x="279" y="1070"/>
                  </a:lnTo>
                  <a:lnTo>
                    <a:pt x="274" y="1078"/>
                  </a:lnTo>
                  <a:lnTo>
                    <a:pt x="255" y="1078"/>
                  </a:lnTo>
                  <a:lnTo>
                    <a:pt x="248" y="1087"/>
                  </a:lnTo>
                  <a:lnTo>
                    <a:pt x="243" y="1097"/>
                  </a:lnTo>
                  <a:lnTo>
                    <a:pt x="239" y="1110"/>
                  </a:lnTo>
                  <a:lnTo>
                    <a:pt x="237" y="1111"/>
                  </a:lnTo>
                  <a:lnTo>
                    <a:pt x="237" y="1115"/>
                  </a:lnTo>
                  <a:lnTo>
                    <a:pt x="239" y="1117"/>
                  </a:lnTo>
                  <a:lnTo>
                    <a:pt x="241" y="1118"/>
                  </a:lnTo>
                  <a:lnTo>
                    <a:pt x="244" y="1122"/>
                  </a:lnTo>
                  <a:lnTo>
                    <a:pt x="246" y="1125"/>
                  </a:lnTo>
                  <a:lnTo>
                    <a:pt x="241" y="1125"/>
                  </a:lnTo>
                  <a:lnTo>
                    <a:pt x="239" y="1127"/>
                  </a:lnTo>
                  <a:lnTo>
                    <a:pt x="237" y="1127"/>
                  </a:lnTo>
                  <a:lnTo>
                    <a:pt x="236" y="1129"/>
                  </a:lnTo>
                  <a:lnTo>
                    <a:pt x="234" y="1131"/>
                  </a:lnTo>
                  <a:lnTo>
                    <a:pt x="230" y="1132"/>
                  </a:lnTo>
                  <a:lnTo>
                    <a:pt x="230" y="1136"/>
                  </a:lnTo>
                  <a:lnTo>
                    <a:pt x="230" y="1136"/>
                  </a:lnTo>
                  <a:lnTo>
                    <a:pt x="230" y="1138"/>
                  </a:lnTo>
                  <a:lnTo>
                    <a:pt x="230" y="1138"/>
                  </a:lnTo>
                  <a:lnTo>
                    <a:pt x="230" y="1139"/>
                  </a:lnTo>
                  <a:lnTo>
                    <a:pt x="230" y="1145"/>
                  </a:lnTo>
                  <a:lnTo>
                    <a:pt x="218" y="1146"/>
                  </a:lnTo>
                  <a:lnTo>
                    <a:pt x="213" y="1150"/>
                  </a:lnTo>
                  <a:lnTo>
                    <a:pt x="209" y="1153"/>
                  </a:lnTo>
                  <a:lnTo>
                    <a:pt x="206" y="1159"/>
                  </a:lnTo>
                  <a:lnTo>
                    <a:pt x="201" y="1164"/>
                  </a:lnTo>
                  <a:lnTo>
                    <a:pt x="195" y="1166"/>
                  </a:lnTo>
                  <a:lnTo>
                    <a:pt x="192" y="1166"/>
                  </a:lnTo>
                  <a:lnTo>
                    <a:pt x="187" y="1164"/>
                  </a:lnTo>
                  <a:lnTo>
                    <a:pt x="183" y="1162"/>
                  </a:lnTo>
                  <a:lnTo>
                    <a:pt x="180" y="1160"/>
                  </a:lnTo>
                  <a:lnTo>
                    <a:pt x="178" y="1160"/>
                  </a:lnTo>
                  <a:lnTo>
                    <a:pt x="175" y="1162"/>
                  </a:lnTo>
                  <a:lnTo>
                    <a:pt x="171" y="1164"/>
                  </a:lnTo>
                  <a:lnTo>
                    <a:pt x="168" y="1166"/>
                  </a:lnTo>
                  <a:lnTo>
                    <a:pt x="162" y="1167"/>
                  </a:lnTo>
                  <a:lnTo>
                    <a:pt x="162" y="1176"/>
                  </a:lnTo>
                  <a:lnTo>
                    <a:pt x="211" y="1183"/>
                  </a:lnTo>
                  <a:lnTo>
                    <a:pt x="225" y="1176"/>
                  </a:lnTo>
                  <a:lnTo>
                    <a:pt x="239" y="1167"/>
                  </a:lnTo>
                  <a:lnTo>
                    <a:pt x="250" y="1160"/>
                  </a:lnTo>
                  <a:lnTo>
                    <a:pt x="265" y="1157"/>
                  </a:lnTo>
                  <a:lnTo>
                    <a:pt x="288" y="1153"/>
                  </a:lnTo>
                  <a:lnTo>
                    <a:pt x="312" y="1152"/>
                  </a:lnTo>
                  <a:lnTo>
                    <a:pt x="339" y="1152"/>
                  </a:lnTo>
                  <a:lnTo>
                    <a:pt x="361" y="1152"/>
                  </a:lnTo>
                  <a:lnTo>
                    <a:pt x="380" y="1153"/>
                  </a:lnTo>
                  <a:lnTo>
                    <a:pt x="389" y="1155"/>
                  </a:lnTo>
                  <a:lnTo>
                    <a:pt x="393" y="1155"/>
                  </a:lnTo>
                  <a:lnTo>
                    <a:pt x="387" y="1171"/>
                  </a:lnTo>
                  <a:lnTo>
                    <a:pt x="384" y="1188"/>
                  </a:lnTo>
                  <a:lnTo>
                    <a:pt x="380" y="1206"/>
                  </a:lnTo>
                  <a:lnTo>
                    <a:pt x="386" y="1209"/>
                  </a:lnTo>
                  <a:lnTo>
                    <a:pt x="387" y="1213"/>
                  </a:lnTo>
                  <a:lnTo>
                    <a:pt x="391" y="1216"/>
                  </a:lnTo>
                  <a:lnTo>
                    <a:pt x="393" y="1218"/>
                  </a:lnTo>
                  <a:lnTo>
                    <a:pt x="396" y="1221"/>
                  </a:lnTo>
                  <a:lnTo>
                    <a:pt x="408" y="1225"/>
                  </a:lnTo>
                  <a:lnTo>
                    <a:pt x="422" y="1225"/>
                  </a:lnTo>
                  <a:lnTo>
                    <a:pt x="436" y="1227"/>
                  </a:lnTo>
                  <a:lnTo>
                    <a:pt x="450" y="1234"/>
                  </a:lnTo>
                  <a:lnTo>
                    <a:pt x="454" y="1248"/>
                  </a:lnTo>
                  <a:lnTo>
                    <a:pt x="461" y="1251"/>
                  </a:lnTo>
                  <a:lnTo>
                    <a:pt x="471" y="1255"/>
                  </a:lnTo>
                  <a:lnTo>
                    <a:pt x="485" y="1258"/>
                  </a:lnTo>
                  <a:lnTo>
                    <a:pt x="497" y="1262"/>
                  </a:lnTo>
                  <a:lnTo>
                    <a:pt x="504" y="1263"/>
                  </a:lnTo>
                  <a:lnTo>
                    <a:pt x="506" y="1253"/>
                  </a:lnTo>
                  <a:lnTo>
                    <a:pt x="510" y="1244"/>
                  </a:lnTo>
                  <a:lnTo>
                    <a:pt x="513" y="1235"/>
                  </a:lnTo>
                  <a:lnTo>
                    <a:pt x="524" y="1228"/>
                  </a:lnTo>
                  <a:lnTo>
                    <a:pt x="539" y="1225"/>
                  </a:lnTo>
                  <a:lnTo>
                    <a:pt x="553" y="1228"/>
                  </a:lnTo>
                  <a:lnTo>
                    <a:pt x="567" y="1235"/>
                  </a:lnTo>
                  <a:lnTo>
                    <a:pt x="581" y="1241"/>
                  </a:lnTo>
                  <a:lnTo>
                    <a:pt x="588" y="1242"/>
                  </a:lnTo>
                  <a:lnTo>
                    <a:pt x="602" y="1244"/>
                  </a:lnTo>
                  <a:lnTo>
                    <a:pt x="616" y="1248"/>
                  </a:lnTo>
                  <a:lnTo>
                    <a:pt x="630" y="1249"/>
                  </a:lnTo>
                  <a:lnTo>
                    <a:pt x="641" y="1251"/>
                  </a:lnTo>
                  <a:lnTo>
                    <a:pt x="646" y="1253"/>
                  </a:lnTo>
                  <a:lnTo>
                    <a:pt x="649" y="1251"/>
                  </a:lnTo>
                  <a:lnTo>
                    <a:pt x="651" y="1248"/>
                  </a:lnTo>
                  <a:lnTo>
                    <a:pt x="653" y="1246"/>
                  </a:lnTo>
                  <a:lnTo>
                    <a:pt x="656" y="1242"/>
                  </a:lnTo>
                  <a:lnTo>
                    <a:pt x="660" y="1241"/>
                  </a:lnTo>
                  <a:lnTo>
                    <a:pt x="663" y="1241"/>
                  </a:lnTo>
                  <a:lnTo>
                    <a:pt x="668" y="1241"/>
                  </a:lnTo>
                  <a:lnTo>
                    <a:pt x="681" y="1244"/>
                  </a:lnTo>
                  <a:lnTo>
                    <a:pt x="691" y="1249"/>
                  </a:lnTo>
                  <a:lnTo>
                    <a:pt x="703" y="1248"/>
                  </a:lnTo>
                  <a:lnTo>
                    <a:pt x="716" y="1244"/>
                  </a:lnTo>
                  <a:lnTo>
                    <a:pt x="717" y="1230"/>
                  </a:lnTo>
                  <a:lnTo>
                    <a:pt x="724" y="1213"/>
                  </a:lnTo>
                  <a:lnTo>
                    <a:pt x="730" y="1197"/>
                  </a:lnTo>
                  <a:lnTo>
                    <a:pt x="733" y="1183"/>
                  </a:lnTo>
                  <a:lnTo>
                    <a:pt x="730" y="1171"/>
                  </a:lnTo>
                  <a:lnTo>
                    <a:pt x="728" y="1167"/>
                  </a:lnTo>
                  <a:lnTo>
                    <a:pt x="728" y="1164"/>
                  </a:lnTo>
                  <a:lnTo>
                    <a:pt x="726" y="1162"/>
                  </a:lnTo>
                  <a:lnTo>
                    <a:pt x="724" y="1160"/>
                  </a:lnTo>
                  <a:lnTo>
                    <a:pt x="721" y="1160"/>
                  </a:lnTo>
                  <a:lnTo>
                    <a:pt x="717" y="1160"/>
                  </a:lnTo>
                  <a:lnTo>
                    <a:pt x="710" y="1160"/>
                  </a:lnTo>
                  <a:lnTo>
                    <a:pt x="702" y="1167"/>
                  </a:lnTo>
                  <a:lnTo>
                    <a:pt x="695" y="1169"/>
                  </a:lnTo>
                  <a:lnTo>
                    <a:pt x="688" y="1167"/>
                  </a:lnTo>
                  <a:lnTo>
                    <a:pt x="681" y="1164"/>
                  </a:lnTo>
                  <a:lnTo>
                    <a:pt x="672" y="1160"/>
                  </a:lnTo>
                  <a:lnTo>
                    <a:pt x="667" y="1159"/>
                  </a:lnTo>
                  <a:lnTo>
                    <a:pt x="663" y="1160"/>
                  </a:lnTo>
                  <a:lnTo>
                    <a:pt x="658" y="1162"/>
                  </a:lnTo>
                  <a:lnTo>
                    <a:pt x="656" y="1166"/>
                  </a:lnTo>
                  <a:lnTo>
                    <a:pt x="653" y="1169"/>
                  </a:lnTo>
                  <a:lnTo>
                    <a:pt x="649" y="1171"/>
                  </a:lnTo>
                  <a:lnTo>
                    <a:pt x="634" y="1167"/>
                  </a:lnTo>
                  <a:lnTo>
                    <a:pt x="618" y="1157"/>
                  </a:lnTo>
                  <a:lnTo>
                    <a:pt x="606" y="1141"/>
                  </a:lnTo>
                  <a:lnTo>
                    <a:pt x="600" y="1125"/>
                  </a:lnTo>
                  <a:lnTo>
                    <a:pt x="600" y="1122"/>
                  </a:lnTo>
                  <a:lnTo>
                    <a:pt x="600" y="1118"/>
                  </a:lnTo>
                  <a:lnTo>
                    <a:pt x="600" y="1115"/>
                  </a:lnTo>
                  <a:lnTo>
                    <a:pt x="600" y="1111"/>
                  </a:lnTo>
                  <a:lnTo>
                    <a:pt x="600" y="1108"/>
                  </a:lnTo>
                  <a:lnTo>
                    <a:pt x="602" y="1104"/>
                  </a:lnTo>
                  <a:lnTo>
                    <a:pt x="604" y="1099"/>
                  </a:lnTo>
                  <a:lnTo>
                    <a:pt x="600" y="1096"/>
                  </a:lnTo>
                  <a:lnTo>
                    <a:pt x="597" y="1094"/>
                  </a:lnTo>
                  <a:lnTo>
                    <a:pt x="595" y="1092"/>
                  </a:lnTo>
                  <a:lnTo>
                    <a:pt x="593" y="1090"/>
                  </a:lnTo>
                  <a:lnTo>
                    <a:pt x="590" y="1089"/>
                  </a:lnTo>
                  <a:lnTo>
                    <a:pt x="585" y="1087"/>
                  </a:lnTo>
                  <a:lnTo>
                    <a:pt x="583" y="1085"/>
                  </a:lnTo>
                  <a:lnTo>
                    <a:pt x="581" y="1085"/>
                  </a:lnTo>
                  <a:lnTo>
                    <a:pt x="579" y="1083"/>
                  </a:lnTo>
                  <a:lnTo>
                    <a:pt x="576" y="1083"/>
                  </a:lnTo>
                  <a:lnTo>
                    <a:pt x="572" y="1083"/>
                  </a:lnTo>
                  <a:lnTo>
                    <a:pt x="572" y="1087"/>
                  </a:lnTo>
                  <a:lnTo>
                    <a:pt x="569" y="1087"/>
                  </a:lnTo>
                  <a:lnTo>
                    <a:pt x="569" y="1092"/>
                  </a:lnTo>
                  <a:lnTo>
                    <a:pt x="571" y="1096"/>
                  </a:lnTo>
                  <a:lnTo>
                    <a:pt x="571" y="1097"/>
                  </a:lnTo>
                  <a:lnTo>
                    <a:pt x="571" y="1099"/>
                  </a:lnTo>
                  <a:lnTo>
                    <a:pt x="569" y="1101"/>
                  </a:lnTo>
                  <a:lnTo>
                    <a:pt x="567" y="1101"/>
                  </a:lnTo>
                  <a:lnTo>
                    <a:pt x="564" y="1101"/>
                  </a:lnTo>
                  <a:lnTo>
                    <a:pt x="557" y="1103"/>
                  </a:lnTo>
                  <a:lnTo>
                    <a:pt x="555" y="1099"/>
                  </a:lnTo>
                  <a:lnTo>
                    <a:pt x="553" y="1097"/>
                  </a:lnTo>
                  <a:lnTo>
                    <a:pt x="553" y="1096"/>
                  </a:lnTo>
                  <a:lnTo>
                    <a:pt x="550" y="1094"/>
                  </a:lnTo>
                  <a:lnTo>
                    <a:pt x="550" y="1099"/>
                  </a:lnTo>
                  <a:lnTo>
                    <a:pt x="559" y="1110"/>
                  </a:lnTo>
                  <a:lnTo>
                    <a:pt x="566" y="1125"/>
                  </a:lnTo>
                  <a:lnTo>
                    <a:pt x="569" y="1141"/>
                  </a:lnTo>
                  <a:lnTo>
                    <a:pt x="564" y="1145"/>
                  </a:lnTo>
                  <a:lnTo>
                    <a:pt x="560" y="1146"/>
                  </a:lnTo>
                  <a:lnTo>
                    <a:pt x="559" y="1150"/>
                  </a:lnTo>
                  <a:lnTo>
                    <a:pt x="557" y="1153"/>
                  </a:lnTo>
                  <a:lnTo>
                    <a:pt x="557" y="1155"/>
                  </a:lnTo>
                  <a:lnTo>
                    <a:pt x="555" y="1159"/>
                  </a:lnTo>
                  <a:lnTo>
                    <a:pt x="553" y="1160"/>
                  </a:lnTo>
                  <a:lnTo>
                    <a:pt x="548" y="1162"/>
                  </a:lnTo>
                  <a:lnTo>
                    <a:pt x="543" y="1164"/>
                  </a:lnTo>
                  <a:lnTo>
                    <a:pt x="541" y="1162"/>
                  </a:lnTo>
                  <a:lnTo>
                    <a:pt x="539" y="1162"/>
                  </a:lnTo>
                  <a:lnTo>
                    <a:pt x="539" y="1162"/>
                  </a:lnTo>
                  <a:lnTo>
                    <a:pt x="538" y="1160"/>
                  </a:lnTo>
                  <a:lnTo>
                    <a:pt x="534" y="1160"/>
                  </a:lnTo>
                  <a:lnTo>
                    <a:pt x="518" y="1113"/>
                  </a:lnTo>
                  <a:lnTo>
                    <a:pt x="515" y="1111"/>
                  </a:lnTo>
                  <a:lnTo>
                    <a:pt x="511" y="1108"/>
                  </a:lnTo>
                  <a:lnTo>
                    <a:pt x="506" y="1104"/>
                  </a:lnTo>
                  <a:lnTo>
                    <a:pt x="503" y="1103"/>
                  </a:lnTo>
                  <a:lnTo>
                    <a:pt x="499" y="1099"/>
                  </a:lnTo>
                  <a:lnTo>
                    <a:pt x="497" y="1089"/>
                  </a:lnTo>
                  <a:lnTo>
                    <a:pt x="499" y="1080"/>
                  </a:lnTo>
                  <a:lnTo>
                    <a:pt x="501" y="1073"/>
                  </a:lnTo>
                  <a:lnTo>
                    <a:pt x="501" y="1066"/>
                  </a:lnTo>
                  <a:lnTo>
                    <a:pt x="496" y="1061"/>
                  </a:lnTo>
                  <a:lnTo>
                    <a:pt x="483" y="1052"/>
                  </a:lnTo>
                  <a:lnTo>
                    <a:pt x="473" y="1047"/>
                  </a:lnTo>
                  <a:lnTo>
                    <a:pt x="464" y="1045"/>
                  </a:lnTo>
                  <a:lnTo>
                    <a:pt x="456" y="1040"/>
                  </a:lnTo>
                  <a:lnTo>
                    <a:pt x="449" y="1029"/>
                  </a:lnTo>
                  <a:lnTo>
                    <a:pt x="442" y="1010"/>
                  </a:lnTo>
                  <a:lnTo>
                    <a:pt x="428" y="1014"/>
                  </a:lnTo>
                  <a:lnTo>
                    <a:pt x="426" y="1008"/>
                  </a:lnTo>
                  <a:lnTo>
                    <a:pt x="426" y="1005"/>
                  </a:lnTo>
                  <a:lnTo>
                    <a:pt x="424" y="1001"/>
                  </a:lnTo>
                  <a:lnTo>
                    <a:pt x="422" y="998"/>
                  </a:lnTo>
                  <a:close/>
                  <a:moveTo>
                    <a:pt x="662" y="979"/>
                  </a:moveTo>
                  <a:lnTo>
                    <a:pt x="658" y="987"/>
                  </a:lnTo>
                  <a:lnTo>
                    <a:pt x="651" y="1000"/>
                  </a:lnTo>
                  <a:lnTo>
                    <a:pt x="642" y="1014"/>
                  </a:lnTo>
                  <a:lnTo>
                    <a:pt x="634" y="1028"/>
                  </a:lnTo>
                  <a:lnTo>
                    <a:pt x="627" y="1040"/>
                  </a:lnTo>
                  <a:lnTo>
                    <a:pt x="623" y="1050"/>
                  </a:lnTo>
                  <a:lnTo>
                    <a:pt x="623" y="1056"/>
                  </a:lnTo>
                  <a:lnTo>
                    <a:pt x="625" y="1063"/>
                  </a:lnTo>
                  <a:lnTo>
                    <a:pt x="625" y="1066"/>
                  </a:lnTo>
                  <a:lnTo>
                    <a:pt x="627" y="1070"/>
                  </a:lnTo>
                  <a:lnTo>
                    <a:pt x="630" y="1071"/>
                  </a:lnTo>
                  <a:lnTo>
                    <a:pt x="634" y="1073"/>
                  </a:lnTo>
                  <a:lnTo>
                    <a:pt x="639" y="1075"/>
                  </a:lnTo>
                  <a:lnTo>
                    <a:pt x="653" y="1080"/>
                  </a:lnTo>
                  <a:lnTo>
                    <a:pt x="667" y="1078"/>
                  </a:lnTo>
                  <a:lnTo>
                    <a:pt x="679" y="1073"/>
                  </a:lnTo>
                  <a:lnTo>
                    <a:pt x="693" y="1066"/>
                  </a:lnTo>
                  <a:lnTo>
                    <a:pt x="707" y="1064"/>
                  </a:lnTo>
                  <a:lnTo>
                    <a:pt x="721" y="1064"/>
                  </a:lnTo>
                  <a:lnTo>
                    <a:pt x="730" y="1070"/>
                  </a:lnTo>
                  <a:lnTo>
                    <a:pt x="737" y="1075"/>
                  </a:lnTo>
                  <a:lnTo>
                    <a:pt x="745" y="1078"/>
                  </a:lnTo>
                  <a:lnTo>
                    <a:pt x="766" y="1082"/>
                  </a:lnTo>
                  <a:lnTo>
                    <a:pt x="787" y="1080"/>
                  </a:lnTo>
                  <a:lnTo>
                    <a:pt x="806" y="1075"/>
                  </a:lnTo>
                  <a:lnTo>
                    <a:pt x="812" y="1064"/>
                  </a:lnTo>
                  <a:lnTo>
                    <a:pt x="806" y="1064"/>
                  </a:lnTo>
                  <a:lnTo>
                    <a:pt x="798" y="1050"/>
                  </a:lnTo>
                  <a:lnTo>
                    <a:pt x="784" y="1038"/>
                  </a:lnTo>
                  <a:lnTo>
                    <a:pt x="764" y="1026"/>
                  </a:lnTo>
                  <a:lnTo>
                    <a:pt x="745" y="1015"/>
                  </a:lnTo>
                  <a:lnTo>
                    <a:pt x="730" y="1010"/>
                  </a:lnTo>
                  <a:lnTo>
                    <a:pt x="721" y="1017"/>
                  </a:lnTo>
                  <a:lnTo>
                    <a:pt x="709" y="1022"/>
                  </a:lnTo>
                  <a:lnTo>
                    <a:pt x="700" y="1021"/>
                  </a:lnTo>
                  <a:lnTo>
                    <a:pt x="695" y="1014"/>
                  </a:lnTo>
                  <a:lnTo>
                    <a:pt x="688" y="1007"/>
                  </a:lnTo>
                  <a:lnTo>
                    <a:pt x="684" y="998"/>
                  </a:lnTo>
                  <a:lnTo>
                    <a:pt x="696" y="994"/>
                  </a:lnTo>
                  <a:lnTo>
                    <a:pt x="695" y="993"/>
                  </a:lnTo>
                  <a:lnTo>
                    <a:pt x="693" y="993"/>
                  </a:lnTo>
                  <a:lnTo>
                    <a:pt x="693" y="993"/>
                  </a:lnTo>
                  <a:lnTo>
                    <a:pt x="691" y="993"/>
                  </a:lnTo>
                  <a:lnTo>
                    <a:pt x="688" y="991"/>
                  </a:lnTo>
                  <a:lnTo>
                    <a:pt x="682" y="986"/>
                  </a:lnTo>
                  <a:lnTo>
                    <a:pt x="677" y="984"/>
                  </a:lnTo>
                  <a:lnTo>
                    <a:pt x="670" y="981"/>
                  </a:lnTo>
                  <a:lnTo>
                    <a:pt x="662" y="979"/>
                  </a:lnTo>
                  <a:close/>
                  <a:moveTo>
                    <a:pt x="941" y="975"/>
                  </a:moveTo>
                  <a:lnTo>
                    <a:pt x="930" y="984"/>
                  </a:lnTo>
                  <a:lnTo>
                    <a:pt x="918" y="989"/>
                  </a:lnTo>
                  <a:lnTo>
                    <a:pt x="906" y="994"/>
                  </a:lnTo>
                  <a:lnTo>
                    <a:pt x="895" y="1003"/>
                  </a:lnTo>
                  <a:lnTo>
                    <a:pt x="888" y="1014"/>
                  </a:lnTo>
                  <a:lnTo>
                    <a:pt x="885" y="1029"/>
                  </a:lnTo>
                  <a:lnTo>
                    <a:pt x="890" y="1045"/>
                  </a:lnTo>
                  <a:lnTo>
                    <a:pt x="901" y="1061"/>
                  </a:lnTo>
                  <a:lnTo>
                    <a:pt x="911" y="1077"/>
                  </a:lnTo>
                  <a:lnTo>
                    <a:pt x="923" y="1090"/>
                  </a:lnTo>
                  <a:lnTo>
                    <a:pt x="930" y="1103"/>
                  </a:lnTo>
                  <a:lnTo>
                    <a:pt x="918" y="1103"/>
                  </a:lnTo>
                  <a:lnTo>
                    <a:pt x="918" y="1125"/>
                  </a:lnTo>
                  <a:lnTo>
                    <a:pt x="922" y="1141"/>
                  </a:lnTo>
                  <a:lnTo>
                    <a:pt x="932" y="1150"/>
                  </a:lnTo>
                  <a:lnTo>
                    <a:pt x="950" y="1153"/>
                  </a:lnTo>
                  <a:lnTo>
                    <a:pt x="976" y="1152"/>
                  </a:lnTo>
                  <a:lnTo>
                    <a:pt x="974" y="1132"/>
                  </a:lnTo>
                  <a:lnTo>
                    <a:pt x="970" y="1120"/>
                  </a:lnTo>
                  <a:lnTo>
                    <a:pt x="965" y="1110"/>
                  </a:lnTo>
                  <a:lnTo>
                    <a:pt x="963" y="1099"/>
                  </a:lnTo>
                  <a:lnTo>
                    <a:pt x="965" y="1083"/>
                  </a:lnTo>
                  <a:lnTo>
                    <a:pt x="969" y="1085"/>
                  </a:lnTo>
                  <a:lnTo>
                    <a:pt x="972" y="1085"/>
                  </a:lnTo>
                  <a:lnTo>
                    <a:pt x="976" y="1085"/>
                  </a:lnTo>
                  <a:lnTo>
                    <a:pt x="979" y="1085"/>
                  </a:lnTo>
                  <a:lnTo>
                    <a:pt x="984" y="1083"/>
                  </a:lnTo>
                  <a:lnTo>
                    <a:pt x="981" y="1080"/>
                  </a:lnTo>
                  <a:lnTo>
                    <a:pt x="977" y="1078"/>
                  </a:lnTo>
                  <a:lnTo>
                    <a:pt x="976" y="1077"/>
                  </a:lnTo>
                  <a:lnTo>
                    <a:pt x="972" y="1073"/>
                  </a:lnTo>
                  <a:lnTo>
                    <a:pt x="969" y="1071"/>
                  </a:lnTo>
                  <a:lnTo>
                    <a:pt x="967" y="1073"/>
                  </a:lnTo>
                  <a:lnTo>
                    <a:pt x="967" y="1077"/>
                  </a:lnTo>
                  <a:lnTo>
                    <a:pt x="965" y="1080"/>
                  </a:lnTo>
                  <a:lnTo>
                    <a:pt x="965" y="1082"/>
                  </a:lnTo>
                  <a:lnTo>
                    <a:pt x="963" y="1083"/>
                  </a:lnTo>
                  <a:lnTo>
                    <a:pt x="962" y="1082"/>
                  </a:lnTo>
                  <a:lnTo>
                    <a:pt x="960" y="1078"/>
                  </a:lnTo>
                  <a:lnTo>
                    <a:pt x="955" y="1070"/>
                  </a:lnTo>
                  <a:lnTo>
                    <a:pt x="950" y="1061"/>
                  </a:lnTo>
                  <a:lnTo>
                    <a:pt x="951" y="1057"/>
                  </a:lnTo>
                  <a:lnTo>
                    <a:pt x="953" y="1057"/>
                  </a:lnTo>
                  <a:lnTo>
                    <a:pt x="955" y="1056"/>
                  </a:lnTo>
                  <a:lnTo>
                    <a:pt x="956" y="1052"/>
                  </a:lnTo>
                  <a:lnTo>
                    <a:pt x="941" y="1043"/>
                  </a:lnTo>
                  <a:lnTo>
                    <a:pt x="929" y="1029"/>
                  </a:lnTo>
                  <a:lnTo>
                    <a:pt x="922" y="1014"/>
                  </a:lnTo>
                  <a:lnTo>
                    <a:pt x="941" y="1012"/>
                  </a:lnTo>
                  <a:lnTo>
                    <a:pt x="955" y="1007"/>
                  </a:lnTo>
                  <a:lnTo>
                    <a:pt x="962" y="994"/>
                  </a:lnTo>
                  <a:lnTo>
                    <a:pt x="965" y="979"/>
                  </a:lnTo>
                  <a:lnTo>
                    <a:pt x="960" y="977"/>
                  </a:lnTo>
                  <a:lnTo>
                    <a:pt x="955" y="977"/>
                  </a:lnTo>
                  <a:lnTo>
                    <a:pt x="950" y="975"/>
                  </a:lnTo>
                  <a:lnTo>
                    <a:pt x="941" y="975"/>
                  </a:lnTo>
                  <a:close/>
                  <a:moveTo>
                    <a:pt x="754" y="972"/>
                  </a:moveTo>
                  <a:lnTo>
                    <a:pt x="740" y="979"/>
                  </a:lnTo>
                  <a:lnTo>
                    <a:pt x="723" y="984"/>
                  </a:lnTo>
                  <a:lnTo>
                    <a:pt x="723" y="998"/>
                  </a:lnTo>
                  <a:lnTo>
                    <a:pt x="730" y="1000"/>
                  </a:lnTo>
                  <a:lnTo>
                    <a:pt x="738" y="1001"/>
                  </a:lnTo>
                  <a:lnTo>
                    <a:pt x="749" y="1001"/>
                  </a:lnTo>
                  <a:lnTo>
                    <a:pt x="749" y="994"/>
                  </a:lnTo>
                  <a:lnTo>
                    <a:pt x="752" y="989"/>
                  </a:lnTo>
                  <a:lnTo>
                    <a:pt x="754" y="984"/>
                  </a:lnTo>
                  <a:lnTo>
                    <a:pt x="754" y="979"/>
                  </a:lnTo>
                  <a:lnTo>
                    <a:pt x="754" y="975"/>
                  </a:lnTo>
                  <a:lnTo>
                    <a:pt x="754" y="972"/>
                  </a:lnTo>
                  <a:close/>
                  <a:moveTo>
                    <a:pt x="2201" y="809"/>
                  </a:moveTo>
                  <a:lnTo>
                    <a:pt x="2203" y="811"/>
                  </a:lnTo>
                  <a:lnTo>
                    <a:pt x="2203" y="811"/>
                  </a:lnTo>
                  <a:lnTo>
                    <a:pt x="2203" y="811"/>
                  </a:lnTo>
                  <a:lnTo>
                    <a:pt x="2203" y="813"/>
                  </a:lnTo>
                  <a:lnTo>
                    <a:pt x="2204" y="813"/>
                  </a:lnTo>
                  <a:lnTo>
                    <a:pt x="2204" y="815"/>
                  </a:lnTo>
                  <a:lnTo>
                    <a:pt x="2210" y="827"/>
                  </a:lnTo>
                  <a:lnTo>
                    <a:pt x="2210" y="843"/>
                  </a:lnTo>
                  <a:lnTo>
                    <a:pt x="2210" y="858"/>
                  </a:lnTo>
                  <a:lnTo>
                    <a:pt x="2213" y="876"/>
                  </a:lnTo>
                  <a:lnTo>
                    <a:pt x="2218" y="893"/>
                  </a:lnTo>
                  <a:lnTo>
                    <a:pt x="2227" y="912"/>
                  </a:lnTo>
                  <a:lnTo>
                    <a:pt x="2232" y="933"/>
                  </a:lnTo>
                  <a:lnTo>
                    <a:pt x="2208" y="930"/>
                  </a:lnTo>
                  <a:lnTo>
                    <a:pt x="2208" y="946"/>
                  </a:lnTo>
                  <a:lnTo>
                    <a:pt x="2211" y="958"/>
                  </a:lnTo>
                  <a:lnTo>
                    <a:pt x="2213" y="970"/>
                  </a:lnTo>
                  <a:lnTo>
                    <a:pt x="2217" y="987"/>
                  </a:lnTo>
                  <a:lnTo>
                    <a:pt x="2211" y="987"/>
                  </a:lnTo>
                  <a:lnTo>
                    <a:pt x="2208" y="987"/>
                  </a:lnTo>
                  <a:lnTo>
                    <a:pt x="2203" y="989"/>
                  </a:lnTo>
                  <a:lnTo>
                    <a:pt x="2201" y="989"/>
                  </a:lnTo>
                  <a:lnTo>
                    <a:pt x="2198" y="991"/>
                  </a:lnTo>
                  <a:lnTo>
                    <a:pt x="2198" y="991"/>
                  </a:lnTo>
                  <a:lnTo>
                    <a:pt x="2194" y="981"/>
                  </a:lnTo>
                  <a:lnTo>
                    <a:pt x="2192" y="961"/>
                  </a:lnTo>
                  <a:lnTo>
                    <a:pt x="2192" y="939"/>
                  </a:lnTo>
                  <a:lnTo>
                    <a:pt x="2192" y="914"/>
                  </a:lnTo>
                  <a:lnTo>
                    <a:pt x="2192" y="891"/>
                  </a:lnTo>
                  <a:lnTo>
                    <a:pt x="2189" y="876"/>
                  </a:lnTo>
                  <a:lnTo>
                    <a:pt x="2189" y="837"/>
                  </a:lnTo>
                  <a:lnTo>
                    <a:pt x="2192" y="832"/>
                  </a:lnTo>
                  <a:lnTo>
                    <a:pt x="2194" y="829"/>
                  </a:lnTo>
                  <a:lnTo>
                    <a:pt x="2196" y="825"/>
                  </a:lnTo>
                  <a:lnTo>
                    <a:pt x="2198" y="822"/>
                  </a:lnTo>
                  <a:lnTo>
                    <a:pt x="2199" y="816"/>
                  </a:lnTo>
                  <a:lnTo>
                    <a:pt x="2201" y="809"/>
                  </a:lnTo>
                  <a:close/>
                  <a:moveTo>
                    <a:pt x="150" y="795"/>
                  </a:moveTo>
                  <a:lnTo>
                    <a:pt x="154" y="816"/>
                  </a:lnTo>
                  <a:lnTo>
                    <a:pt x="152" y="837"/>
                  </a:lnTo>
                  <a:lnTo>
                    <a:pt x="147" y="860"/>
                  </a:lnTo>
                  <a:lnTo>
                    <a:pt x="133" y="867"/>
                  </a:lnTo>
                  <a:lnTo>
                    <a:pt x="120" y="871"/>
                  </a:lnTo>
                  <a:lnTo>
                    <a:pt x="101" y="872"/>
                  </a:lnTo>
                  <a:lnTo>
                    <a:pt x="101" y="864"/>
                  </a:lnTo>
                  <a:lnTo>
                    <a:pt x="106" y="851"/>
                  </a:lnTo>
                  <a:lnTo>
                    <a:pt x="106" y="836"/>
                  </a:lnTo>
                  <a:lnTo>
                    <a:pt x="105" y="818"/>
                  </a:lnTo>
                  <a:lnTo>
                    <a:pt x="115" y="809"/>
                  </a:lnTo>
                  <a:lnTo>
                    <a:pt x="124" y="802"/>
                  </a:lnTo>
                  <a:lnTo>
                    <a:pt x="134" y="797"/>
                  </a:lnTo>
                  <a:lnTo>
                    <a:pt x="150" y="795"/>
                  </a:lnTo>
                  <a:close/>
                  <a:moveTo>
                    <a:pt x="400" y="768"/>
                  </a:moveTo>
                  <a:lnTo>
                    <a:pt x="403" y="771"/>
                  </a:lnTo>
                  <a:lnTo>
                    <a:pt x="405" y="773"/>
                  </a:lnTo>
                  <a:lnTo>
                    <a:pt x="407" y="775"/>
                  </a:lnTo>
                  <a:lnTo>
                    <a:pt x="407" y="778"/>
                  </a:lnTo>
                  <a:lnTo>
                    <a:pt x="407" y="782"/>
                  </a:lnTo>
                  <a:lnTo>
                    <a:pt x="408" y="787"/>
                  </a:lnTo>
                  <a:lnTo>
                    <a:pt x="407" y="790"/>
                  </a:lnTo>
                  <a:lnTo>
                    <a:pt x="405" y="792"/>
                  </a:lnTo>
                  <a:lnTo>
                    <a:pt x="405" y="794"/>
                  </a:lnTo>
                  <a:lnTo>
                    <a:pt x="405" y="795"/>
                  </a:lnTo>
                  <a:lnTo>
                    <a:pt x="405" y="797"/>
                  </a:lnTo>
                  <a:lnTo>
                    <a:pt x="403" y="799"/>
                  </a:lnTo>
                  <a:lnTo>
                    <a:pt x="401" y="801"/>
                  </a:lnTo>
                  <a:lnTo>
                    <a:pt x="400" y="801"/>
                  </a:lnTo>
                  <a:lnTo>
                    <a:pt x="398" y="801"/>
                  </a:lnTo>
                  <a:lnTo>
                    <a:pt x="396" y="802"/>
                  </a:lnTo>
                  <a:lnTo>
                    <a:pt x="393" y="802"/>
                  </a:lnTo>
                  <a:lnTo>
                    <a:pt x="387" y="790"/>
                  </a:lnTo>
                  <a:lnTo>
                    <a:pt x="384" y="785"/>
                  </a:lnTo>
                  <a:lnTo>
                    <a:pt x="384" y="783"/>
                  </a:lnTo>
                  <a:lnTo>
                    <a:pt x="386" y="782"/>
                  </a:lnTo>
                  <a:lnTo>
                    <a:pt x="393" y="778"/>
                  </a:lnTo>
                  <a:lnTo>
                    <a:pt x="400" y="768"/>
                  </a:lnTo>
                  <a:close/>
                  <a:moveTo>
                    <a:pt x="480" y="729"/>
                  </a:moveTo>
                  <a:lnTo>
                    <a:pt x="485" y="731"/>
                  </a:lnTo>
                  <a:lnTo>
                    <a:pt x="487" y="731"/>
                  </a:lnTo>
                  <a:lnTo>
                    <a:pt x="489" y="731"/>
                  </a:lnTo>
                  <a:lnTo>
                    <a:pt x="490" y="733"/>
                  </a:lnTo>
                  <a:lnTo>
                    <a:pt x="492" y="733"/>
                  </a:lnTo>
                  <a:lnTo>
                    <a:pt x="489" y="738"/>
                  </a:lnTo>
                  <a:lnTo>
                    <a:pt x="487" y="743"/>
                  </a:lnTo>
                  <a:lnTo>
                    <a:pt x="485" y="748"/>
                  </a:lnTo>
                  <a:lnTo>
                    <a:pt x="482" y="754"/>
                  </a:lnTo>
                  <a:lnTo>
                    <a:pt x="476" y="757"/>
                  </a:lnTo>
                  <a:lnTo>
                    <a:pt x="476" y="752"/>
                  </a:lnTo>
                  <a:lnTo>
                    <a:pt x="475" y="752"/>
                  </a:lnTo>
                  <a:lnTo>
                    <a:pt x="475" y="750"/>
                  </a:lnTo>
                  <a:lnTo>
                    <a:pt x="475" y="750"/>
                  </a:lnTo>
                  <a:lnTo>
                    <a:pt x="475" y="748"/>
                  </a:lnTo>
                  <a:lnTo>
                    <a:pt x="473" y="745"/>
                  </a:lnTo>
                  <a:lnTo>
                    <a:pt x="476" y="741"/>
                  </a:lnTo>
                  <a:lnTo>
                    <a:pt x="478" y="738"/>
                  </a:lnTo>
                  <a:lnTo>
                    <a:pt x="480" y="734"/>
                  </a:lnTo>
                  <a:lnTo>
                    <a:pt x="480" y="729"/>
                  </a:lnTo>
                  <a:close/>
                  <a:moveTo>
                    <a:pt x="543" y="703"/>
                  </a:moveTo>
                  <a:lnTo>
                    <a:pt x="557" y="710"/>
                  </a:lnTo>
                  <a:lnTo>
                    <a:pt x="557" y="715"/>
                  </a:lnTo>
                  <a:lnTo>
                    <a:pt x="553" y="715"/>
                  </a:lnTo>
                  <a:lnTo>
                    <a:pt x="552" y="717"/>
                  </a:lnTo>
                  <a:lnTo>
                    <a:pt x="548" y="719"/>
                  </a:lnTo>
                  <a:lnTo>
                    <a:pt x="546" y="722"/>
                  </a:lnTo>
                  <a:lnTo>
                    <a:pt x="543" y="720"/>
                  </a:lnTo>
                  <a:lnTo>
                    <a:pt x="541" y="720"/>
                  </a:lnTo>
                  <a:lnTo>
                    <a:pt x="541" y="720"/>
                  </a:lnTo>
                  <a:lnTo>
                    <a:pt x="539" y="719"/>
                  </a:lnTo>
                  <a:lnTo>
                    <a:pt x="538" y="719"/>
                  </a:lnTo>
                  <a:lnTo>
                    <a:pt x="538" y="715"/>
                  </a:lnTo>
                  <a:lnTo>
                    <a:pt x="538" y="712"/>
                  </a:lnTo>
                  <a:lnTo>
                    <a:pt x="538" y="710"/>
                  </a:lnTo>
                  <a:lnTo>
                    <a:pt x="538" y="710"/>
                  </a:lnTo>
                  <a:lnTo>
                    <a:pt x="539" y="706"/>
                  </a:lnTo>
                  <a:lnTo>
                    <a:pt x="543" y="703"/>
                  </a:lnTo>
                  <a:close/>
                  <a:moveTo>
                    <a:pt x="169" y="694"/>
                  </a:moveTo>
                  <a:lnTo>
                    <a:pt x="187" y="696"/>
                  </a:lnTo>
                  <a:lnTo>
                    <a:pt x="201" y="699"/>
                  </a:lnTo>
                  <a:lnTo>
                    <a:pt x="197" y="706"/>
                  </a:lnTo>
                  <a:lnTo>
                    <a:pt x="195" y="712"/>
                  </a:lnTo>
                  <a:lnTo>
                    <a:pt x="192" y="717"/>
                  </a:lnTo>
                  <a:lnTo>
                    <a:pt x="188" y="722"/>
                  </a:lnTo>
                  <a:lnTo>
                    <a:pt x="197" y="722"/>
                  </a:lnTo>
                  <a:lnTo>
                    <a:pt x="201" y="719"/>
                  </a:lnTo>
                  <a:lnTo>
                    <a:pt x="202" y="717"/>
                  </a:lnTo>
                  <a:lnTo>
                    <a:pt x="206" y="715"/>
                  </a:lnTo>
                  <a:lnTo>
                    <a:pt x="211" y="715"/>
                  </a:lnTo>
                  <a:lnTo>
                    <a:pt x="211" y="722"/>
                  </a:lnTo>
                  <a:lnTo>
                    <a:pt x="216" y="734"/>
                  </a:lnTo>
                  <a:lnTo>
                    <a:pt x="213" y="745"/>
                  </a:lnTo>
                  <a:lnTo>
                    <a:pt x="208" y="754"/>
                  </a:lnTo>
                  <a:lnTo>
                    <a:pt x="204" y="761"/>
                  </a:lnTo>
                  <a:lnTo>
                    <a:pt x="213" y="769"/>
                  </a:lnTo>
                  <a:lnTo>
                    <a:pt x="222" y="782"/>
                  </a:lnTo>
                  <a:lnTo>
                    <a:pt x="234" y="795"/>
                  </a:lnTo>
                  <a:lnTo>
                    <a:pt x="244" y="811"/>
                  </a:lnTo>
                  <a:lnTo>
                    <a:pt x="253" y="829"/>
                  </a:lnTo>
                  <a:lnTo>
                    <a:pt x="260" y="844"/>
                  </a:lnTo>
                  <a:lnTo>
                    <a:pt x="262" y="857"/>
                  </a:lnTo>
                  <a:lnTo>
                    <a:pt x="258" y="869"/>
                  </a:lnTo>
                  <a:lnTo>
                    <a:pt x="250" y="876"/>
                  </a:lnTo>
                  <a:lnTo>
                    <a:pt x="239" y="883"/>
                  </a:lnTo>
                  <a:lnTo>
                    <a:pt x="222" y="890"/>
                  </a:lnTo>
                  <a:lnTo>
                    <a:pt x="201" y="895"/>
                  </a:lnTo>
                  <a:lnTo>
                    <a:pt x="182" y="900"/>
                  </a:lnTo>
                  <a:lnTo>
                    <a:pt x="166" y="902"/>
                  </a:lnTo>
                  <a:lnTo>
                    <a:pt x="166" y="898"/>
                  </a:lnTo>
                  <a:lnTo>
                    <a:pt x="176" y="883"/>
                  </a:lnTo>
                  <a:lnTo>
                    <a:pt x="185" y="867"/>
                  </a:lnTo>
                  <a:lnTo>
                    <a:pt x="180" y="867"/>
                  </a:lnTo>
                  <a:lnTo>
                    <a:pt x="176" y="867"/>
                  </a:lnTo>
                  <a:lnTo>
                    <a:pt x="173" y="865"/>
                  </a:lnTo>
                  <a:lnTo>
                    <a:pt x="173" y="864"/>
                  </a:lnTo>
                  <a:lnTo>
                    <a:pt x="171" y="862"/>
                  </a:lnTo>
                  <a:lnTo>
                    <a:pt x="171" y="858"/>
                  </a:lnTo>
                  <a:lnTo>
                    <a:pt x="169" y="853"/>
                  </a:lnTo>
                  <a:lnTo>
                    <a:pt x="182" y="850"/>
                  </a:lnTo>
                  <a:lnTo>
                    <a:pt x="178" y="846"/>
                  </a:lnTo>
                  <a:lnTo>
                    <a:pt x="178" y="844"/>
                  </a:lnTo>
                  <a:lnTo>
                    <a:pt x="176" y="843"/>
                  </a:lnTo>
                  <a:lnTo>
                    <a:pt x="176" y="843"/>
                  </a:lnTo>
                  <a:lnTo>
                    <a:pt x="176" y="841"/>
                  </a:lnTo>
                  <a:lnTo>
                    <a:pt x="178" y="837"/>
                  </a:lnTo>
                  <a:lnTo>
                    <a:pt x="180" y="830"/>
                  </a:lnTo>
                  <a:lnTo>
                    <a:pt x="185" y="825"/>
                  </a:lnTo>
                  <a:lnTo>
                    <a:pt x="188" y="822"/>
                  </a:lnTo>
                  <a:lnTo>
                    <a:pt x="195" y="818"/>
                  </a:lnTo>
                  <a:lnTo>
                    <a:pt x="201" y="815"/>
                  </a:lnTo>
                  <a:lnTo>
                    <a:pt x="199" y="811"/>
                  </a:lnTo>
                  <a:lnTo>
                    <a:pt x="199" y="809"/>
                  </a:lnTo>
                  <a:lnTo>
                    <a:pt x="199" y="809"/>
                  </a:lnTo>
                  <a:lnTo>
                    <a:pt x="197" y="808"/>
                  </a:lnTo>
                  <a:lnTo>
                    <a:pt x="197" y="806"/>
                  </a:lnTo>
                  <a:lnTo>
                    <a:pt x="195" y="802"/>
                  </a:lnTo>
                  <a:lnTo>
                    <a:pt x="194" y="802"/>
                  </a:lnTo>
                  <a:lnTo>
                    <a:pt x="194" y="801"/>
                  </a:lnTo>
                  <a:lnTo>
                    <a:pt x="194" y="801"/>
                  </a:lnTo>
                  <a:lnTo>
                    <a:pt x="194" y="801"/>
                  </a:lnTo>
                  <a:lnTo>
                    <a:pt x="192" y="801"/>
                  </a:lnTo>
                  <a:lnTo>
                    <a:pt x="188" y="799"/>
                  </a:lnTo>
                  <a:lnTo>
                    <a:pt x="185" y="797"/>
                  </a:lnTo>
                  <a:lnTo>
                    <a:pt x="183" y="797"/>
                  </a:lnTo>
                  <a:lnTo>
                    <a:pt x="180" y="797"/>
                  </a:lnTo>
                  <a:lnTo>
                    <a:pt x="176" y="795"/>
                  </a:lnTo>
                  <a:lnTo>
                    <a:pt x="173" y="795"/>
                  </a:lnTo>
                  <a:lnTo>
                    <a:pt x="173" y="794"/>
                  </a:lnTo>
                  <a:lnTo>
                    <a:pt x="171" y="792"/>
                  </a:lnTo>
                  <a:lnTo>
                    <a:pt x="171" y="790"/>
                  </a:lnTo>
                  <a:lnTo>
                    <a:pt x="171" y="787"/>
                  </a:lnTo>
                  <a:lnTo>
                    <a:pt x="169" y="783"/>
                  </a:lnTo>
                  <a:lnTo>
                    <a:pt x="171" y="782"/>
                  </a:lnTo>
                  <a:lnTo>
                    <a:pt x="171" y="780"/>
                  </a:lnTo>
                  <a:lnTo>
                    <a:pt x="173" y="778"/>
                  </a:lnTo>
                  <a:lnTo>
                    <a:pt x="173" y="776"/>
                  </a:lnTo>
                  <a:lnTo>
                    <a:pt x="173" y="773"/>
                  </a:lnTo>
                  <a:lnTo>
                    <a:pt x="169" y="773"/>
                  </a:lnTo>
                  <a:lnTo>
                    <a:pt x="168" y="776"/>
                  </a:lnTo>
                  <a:lnTo>
                    <a:pt x="168" y="778"/>
                  </a:lnTo>
                  <a:lnTo>
                    <a:pt x="168" y="780"/>
                  </a:lnTo>
                  <a:lnTo>
                    <a:pt x="166" y="780"/>
                  </a:lnTo>
                  <a:lnTo>
                    <a:pt x="164" y="782"/>
                  </a:lnTo>
                  <a:lnTo>
                    <a:pt x="162" y="783"/>
                  </a:lnTo>
                  <a:lnTo>
                    <a:pt x="159" y="766"/>
                  </a:lnTo>
                  <a:lnTo>
                    <a:pt x="155" y="750"/>
                  </a:lnTo>
                  <a:lnTo>
                    <a:pt x="154" y="738"/>
                  </a:lnTo>
                  <a:lnTo>
                    <a:pt x="157" y="729"/>
                  </a:lnTo>
                  <a:lnTo>
                    <a:pt x="162" y="720"/>
                  </a:lnTo>
                  <a:lnTo>
                    <a:pt x="168" y="710"/>
                  </a:lnTo>
                  <a:lnTo>
                    <a:pt x="169" y="694"/>
                  </a:lnTo>
                  <a:close/>
                  <a:moveTo>
                    <a:pt x="860" y="370"/>
                  </a:moveTo>
                  <a:lnTo>
                    <a:pt x="876" y="370"/>
                  </a:lnTo>
                  <a:lnTo>
                    <a:pt x="876" y="377"/>
                  </a:lnTo>
                  <a:lnTo>
                    <a:pt x="873" y="377"/>
                  </a:lnTo>
                  <a:lnTo>
                    <a:pt x="869" y="380"/>
                  </a:lnTo>
                  <a:lnTo>
                    <a:pt x="867" y="380"/>
                  </a:lnTo>
                  <a:lnTo>
                    <a:pt x="864" y="380"/>
                  </a:lnTo>
                  <a:lnTo>
                    <a:pt x="864" y="378"/>
                  </a:lnTo>
                  <a:lnTo>
                    <a:pt x="862" y="375"/>
                  </a:lnTo>
                  <a:lnTo>
                    <a:pt x="862" y="373"/>
                  </a:lnTo>
                  <a:lnTo>
                    <a:pt x="860" y="371"/>
                  </a:lnTo>
                  <a:lnTo>
                    <a:pt x="860" y="370"/>
                  </a:lnTo>
                  <a:close/>
                  <a:moveTo>
                    <a:pt x="2719" y="300"/>
                  </a:moveTo>
                  <a:lnTo>
                    <a:pt x="2723" y="305"/>
                  </a:lnTo>
                  <a:lnTo>
                    <a:pt x="2726" y="309"/>
                  </a:lnTo>
                  <a:lnTo>
                    <a:pt x="2730" y="309"/>
                  </a:lnTo>
                  <a:lnTo>
                    <a:pt x="2732" y="310"/>
                  </a:lnTo>
                  <a:lnTo>
                    <a:pt x="2733" y="310"/>
                  </a:lnTo>
                  <a:lnTo>
                    <a:pt x="2737" y="310"/>
                  </a:lnTo>
                  <a:lnTo>
                    <a:pt x="2739" y="310"/>
                  </a:lnTo>
                  <a:lnTo>
                    <a:pt x="2740" y="310"/>
                  </a:lnTo>
                  <a:lnTo>
                    <a:pt x="2744" y="312"/>
                  </a:lnTo>
                  <a:lnTo>
                    <a:pt x="2746" y="315"/>
                  </a:lnTo>
                  <a:lnTo>
                    <a:pt x="2739" y="321"/>
                  </a:lnTo>
                  <a:lnTo>
                    <a:pt x="2732" y="326"/>
                  </a:lnTo>
                  <a:lnTo>
                    <a:pt x="2697" y="329"/>
                  </a:lnTo>
                  <a:lnTo>
                    <a:pt x="2697" y="315"/>
                  </a:lnTo>
                  <a:lnTo>
                    <a:pt x="2702" y="310"/>
                  </a:lnTo>
                  <a:lnTo>
                    <a:pt x="2707" y="307"/>
                  </a:lnTo>
                  <a:lnTo>
                    <a:pt x="2712" y="303"/>
                  </a:lnTo>
                  <a:lnTo>
                    <a:pt x="2719" y="300"/>
                  </a:lnTo>
                  <a:close/>
                  <a:moveTo>
                    <a:pt x="2163" y="200"/>
                  </a:moveTo>
                  <a:lnTo>
                    <a:pt x="2182" y="200"/>
                  </a:lnTo>
                  <a:lnTo>
                    <a:pt x="2198" y="204"/>
                  </a:lnTo>
                  <a:lnTo>
                    <a:pt x="2213" y="207"/>
                  </a:lnTo>
                  <a:lnTo>
                    <a:pt x="2217" y="223"/>
                  </a:lnTo>
                  <a:lnTo>
                    <a:pt x="2166" y="223"/>
                  </a:lnTo>
                  <a:lnTo>
                    <a:pt x="2164" y="218"/>
                  </a:lnTo>
                  <a:lnTo>
                    <a:pt x="2164" y="213"/>
                  </a:lnTo>
                  <a:lnTo>
                    <a:pt x="2163" y="207"/>
                  </a:lnTo>
                  <a:lnTo>
                    <a:pt x="2163" y="200"/>
                  </a:lnTo>
                  <a:close/>
                  <a:moveTo>
                    <a:pt x="1199" y="200"/>
                  </a:moveTo>
                  <a:lnTo>
                    <a:pt x="1210" y="204"/>
                  </a:lnTo>
                  <a:lnTo>
                    <a:pt x="1210" y="211"/>
                  </a:lnTo>
                  <a:lnTo>
                    <a:pt x="1206" y="211"/>
                  </a:lnTo>
                  <a:lnTo>
                    <a:pt x="1204" y="213"/>
                  </a:lnTo>
                  <a:lnTo>
                    <a:pt x="1203" y="214"/>
                  </a:lnTo>
                  <a:lnTo>
                    <a:pt x="1201" y="214"/>
                  </a:lnTo>
                  <a:lnTo>
                    <a:pt x="1199" y="214"/>
                  </a:lnTo>
                  <a:lnTo>
                    <a:pt x="1196" y="214"/>
                  </a:lnTo>
                  <a:lnTo>
                    <a:pt x="1196" y="209"/>
                  </a:lnTo>
                  <a:lnTo>
                    <a:pt x="1196" y="206"/>
                  </a:lnTo>
                  <a:lnTo>
                    <a:pt x="1197" y="204"/>
                  </a:lnTo>
                  <a:lnTo>
                    <a:pt x="1199" y="200"/>
                  </a:lnTo>
                  <a:close/>
                  <a:moveTo>
                    <a:pt x="2163" y="172"/>
                  </a:moveTo>
                  <a:lnTo>
                    <a:pt x="2175" y="178"/>
                  </a:lnTo>
                  <a:lnTo>
                    <a:pt x="2175" y="185"/>
                  </a:lnTo>
                  <a:lnTo>
                    <a:pt x="2159" y="185"/>
                  </a:lnTo>
                  <a:lnTo>
                    <a:pt x="2163" y="172"/>
                  </a:lnTo>
                  <a:close/>
                  <a:moveTo>
                    <a:pt x="2246" y="115"/>
                  </a:moveTo>
                  <a:lnTo>
                    <a:pt x="2262" y="117"/>
                  </a:lnTo>
                  <a:lnTo>
                    <a:pt x="2278" y="120"/>
                  </a:lnTo>
                  <a:lnTo>
                    <a:pt x="2292" y="125"/>
                  </a:lnTo>
                  <a:lnTo>
                    <a:pt x="2302" y="134"/>
                  </a:lnTo>
                  <a:lnTo>
                    <a:pt x="2309" y="146"/>
                  </a:lnTo>
                  <a:lnTo>
                    <a:pt x="2313" y="162"/>
                  </a:lnTo>
                  <a:lnTo>
                    <a:pt x="2290" y="158"/>
                  </a:lnTo>
                  <a:lnTo>
                    <a:pt x="2269" y="151"/>
                  </a:lnTo>
                  <a:lnTo>
                    <a:pt x="2253" y="141"/>
                  </a:lnTo>
                  <a:lnTo>
                    <a:pt x="2243" y="127"/>
                  </a:lnTo>
                  <a:lnTo>
                    <a:pt x="2245" y="125"/>
                  </a:lnTo>
                  <a:lnTo>
                    <a:pt x="2245" y="123"/>
                  </a:lnTo>
                  <a:lnTo>
                    <a:pt x="2246" y="122"/>
                  </a:lnTo>
                  <a:lnTo>
                    <a:pt x="2246" y="118"/>
                  </a:lnTo>
                  <a:lnTo>
                    <a:pt x="2246" y="115"/>
                  </a:lnTo>
                  <a:close/>
                  <a:moveTo>
                    <a:pt x="2173" y="80"/>
                  </a:moveTo>
                  <a:lnTo>
                    <a:pt x="2182" y="80"/>
                  </a:lnTo>
                  <a:lnTo>
                    <a:pt x="2185" y="89"/>
                  </a:lnTo>
                  <a:lnTo>
                    <a:pt x="2185" y="99"/>
                  </a:lnTo>
                  <a:lnTo>
                    <a:pt x="2185" y="111"/>
                  </a:lnTo>
                  <a:lnTo>
                    <a:pt x="2201" y="106"/>
                  </a:lnTo>
                  <a:lnTo>
                    <a:pt x="2213" y="99"/>
                  </a:lnTo>
                  <a:lnTo>
                    <a:pt x="2227" y="92"/>
                  </a:lnTo>
                  <a:lnTo>
                    <a:pt x="2227" y="146"/>
                  </a:lnTo>
                  <a:lnTo>
                    <a:pt x="2227" y="148"/>
                  </a:lnTo>
                  <a:lnTo>
                    <a:pt x="2225" y="148"/>
                  </a:lnTo>
                  <a:lnTo>
                    <a:pt x="2225" y="148"/>
                  </a:lnTo>
                  <a:lnTo>
                    <a:pt x="2225" y="148"/>
                  </a:lnTo>
                  <a:lnTo>
                    <a:pt x="2225" y="148"/>
                  </a:lnTo>
                  <a:lnTo>
                    <a:pt x="2224" y="150"/>
                  </a:lnTo>
                  <a:lnTo>
                    <a:pt x="2211" y="150"/>
                  </a:lnTo>
                  <a:lnTo>
                    <a:pt x="2194" y="151"/>
                  </a:lnTo>
                  <a:lnTo>
                    <a:pt x="2177" y="153"/>
                  </a:lnTo>
                  <a:lnTo>
                    <a:pt x="2163" y="155"/>
                  </a:lnTo>
                  <a:lnTo>
                    <a:pt x="2152" y="157"/>
                  </a:lnTo>
                  <a:lnTo>
                    <a:pt x="2147" y="158"/>
                  </a:lnTo>
                  <a:lnTo>
                    <a:pt x="2135" y="148"/>
                  </a:lnTo>
                  <a:lnTo>
                    <a:pt x="2126" y="134"/>
                  </a:lnTo>
                  <a:lnTo>
                    <a:pt x="2121" y="115"/>
                  </a:lnTo>
                  <a:lnTo>
                    <a:pt x="2122" y="110"/>
                  </a:lnTo>
                  <a:lnTo>
                    <a:pt x="2124" y="106"/>
                  </a:lnTo>
                  <a:lnTo>
                    <a:pt x="2126" y="103"/>
                  </a:lnTo>
                  <a:lnTo>
                    <a:pt x="2128" y="99"/>
                  </a:lnTo>
                  <a:lnTo>
                    <a:pt x="2129" y="96"/>
                  </a:lnTo>
                  <a:lnTo>
                    <a:pt x="2136" y="92"/>
                  </a:lnTo>
                  <a:lnTo>
                    <a:pt x="2145" y="87"/>
                  </a:lnTo>
                  <a:lnTo>
                    <a:pt x="2159" y="82"/>
                  </a:lnTo>
                  <a:lnTo>
                    <a:pt x="2173" y="80"/>
                  </a:lnTo>
                  <a:close/>
                  <a:moveTo>
                    <a:pt x="1173" y="41"/>
                  </a:moveTo>
                  <a:lnTo>
                    <a:pt x="1190" y="43"/>
                  </a:lnTo>
                  <a:lnTo>
                    <a:pt x="1194" y="47"/>
                  </a:lnTo>
                  <a:lnTo>
                    <a:pt x="1196" y="50"/>
                  </a:lnTo>
                  <a:lnTo>
                    <a:pt x="1199" y="54"/>
                  </a:lnTo>
                  <a:lnTo>
                    <a:pt x="1197" y="57"/>
                  </a:lnTo>
                  <a:lnTo>
                    <a:pt x="1197" y="59"/>
                  </a:lnTo>
                  <a:lnTo>
                    <a:pt x="1197" y="59"/>
                  </a:lnTo>
                  <a:lnTo>
                    <a:pt x="1196" y="61"/>
                  </a:lnTo>
                  <a:lnTo>
                    <a:pt x="1196" y="61"/>
                  </a:lnTo>
                  <a:lnTo>
                    <a:pt x="1185" y="75"/>
                  </a:lnTo>
                  <a:lnTo>
                    <a:pt x="1171" y="85"/>
                  </a:lnTo>
                  <a:lnTo>
                    <a:pt x="1155" y="94"/>
                  </a:lnTo>
                  <a:lnTo>
                    <a:pt x="1136" y="101"/>
                  </a:lnTo>
                  <a:lnTo>
                    <a:pt x="1119" y="108"/>
                  </a:lnTo>
                  <a:lnTo>
                    <a:pt x="1103" y="115"/>
                  </a:lnTo>
                  <a:lnTo>
                    <a:pt x="1086" y="129"/>
                  </a:lnTo>
                  <a:lnTo>
                    <a:pt x="1066" y="150"/>
                  </a:lnTo>
                  <a:lnTo>
                    <a:pt x="1046" y="174"/>
                  </a:lnTo>
                  <a:lnTo>
                    <a:pt x="1026" y="202"/>
                  </a:lnTo>
                  <a:lnTo>
                    <a:pt x="1011" y="230"/>
                  </a:lnTo>
                  <a:lnTo>
                    <a:pt x="1000" y="258"/>
                  </a:lnTo>
                  <a:lnTo>
                    <a:pt x="995" y="284"/>
                  </a:lnTo>
                  <a:lnTo>
                    <a:pt x="997" y="293"/>
                  </a:lnTo>
                  <a:lnTo>
                    <a:pt x="1004" y="303"/>
                  </a:lnTo>
                  <a:lnTo>
                    <a:pt x="1012" y="314"/>
                  </a:lnTo>
                  <a:lnTo>
                    <a:pt x="1023" y="322"/>
                  </a:lnTo>
                  <a:lnTo>
                    <a:pt x="1023" y="326"/>
                  </a:lnTo>
                  <a:lnTo>
                    <a:pt x="1018" y="326"/>
                  </a:lnTo>
                  <a:lnTo>
                    <a:pt x="1014" y="335"/>
                  </a:lnTo>
                  <a:lnTo>
                    <a:pt x="1000" y="329"/>
                  </a:lnTo>
                  <a:lnTo>
                    <a:pt x="984" y="326"/>
                  </a:lnTo>
                  <a:lnTo>
                    <a:pt x="979" y="312"/>
                  </a:lnTo>
                  <a:lnTo>
                    <a:pt x="970" y="300"/>
                  </a:lnTo>
                  <a:lnTo>
                    <a:pt x="962" y="291"/>
                  </a:lnTo>
                  <a:lnTo>
                    <a:pt x="953" y="282"/>
                  </a:lnTo>
                  <a:lnTo>
                    <a:pt x="946" y="268"/>
                  </a:lnTo>
                  <a:lnTo>
                    <a:pt x="956" y="261"/>
                  </a:lnTo>
                  <a:lnTo>
                    <a:pt x="962" y="258"/>
                  </a:lnTo>
                  <a:lnTo>
                    <a:pt x="962" y="253"/>
                  </a:lnTo>
                  <a:lnTo>
                    <a:pt x="960" y="249"/>
                  </a:lnTo>
                  <a:lnTo>
                    <a:pt x="958" y="242"/>
                  </a:lnTo>
                  <a:lnTo>
                    <a:pt x="960" y="235"/>
                  </a:lnTo>
                  <a:lnTo>
                    <a:pt x="965" y="226"/>
                  </a:lnTo>
                  <a:lnTo>
                    <a:pt x="972" y="221"/>
                  </a:lnTo>
                  <a:lnTo>
                    <a:pt x="979" y="214"/>
                  </a:lnTo>
                  <a:lnTo>
                    <a:pt x="984" y="204"/>
                  </a:lnTo>
                  <a:lnTo>
                    <a:pt x="981" y="202"/>
                  </a:lnTo>
                  <a:lnTo>
                    <a:pt x="977" y="200"/>
                  </a:lnTo>
                  <a:lnTo>
                    <a:pt x="977" y="199"/>
                  </a:lnTo>
                  <a:lnTo>
                    <a:pt x="976" y="199"/>
                  </a:lnTo>
                  <a:lnTo>
                    <a:pt x="976" y="197"/>
                  </a:lnTo>
                  <a:lnTo>
                    <a:pt x="976" y="195"/>
                  </a:lnTo>
                  <a:lnTo>
                    <a:pt x="984" y="186"/>
                  </a:lnTo>
                  <a:lnTo>
                    <a:pt x="993" y="178"/>
                  </a:lnTo>
                  <a:lnTo>
                    <a:pt x="998" y="165"/>
                  </a:lnTo>
                  <a:lnTo>
                    <a:pt x="1000" y="162"/>
                  </a:lnTo>
                  <a:lnTo>
                    <a:pt x="998" y="157"/>
                  </a:lnTo>
                  <a:lnTo>
                    <a:pt x="998" y="153"/>
                  </a:lnTo>
                  <a:lnTo>
                    <a:pt x="997" y="151"/>
                  </a:lnTo>
                  <a:lnTo>
                    <a:pt x="997" y="146"/>
                  </a:lnTo>
                  <a:lnTo>
                    <a:pt x="997" y="143"/>
                  </a:lnTo>
                  <a:lnTo>
                    <a:pt x="998" y="137"/>
                  </a:lnTo>
                  <a:lnTo>
                    <a:pt x="1012" y="122"/>
                  </a:lnTo>
                  <a:lnTo>
                    <a:pt x="1030" y="106"/>
                  </a:lnTo>
                  <a:lnTo>
                    <a:pt x="1052" y="90"/>
                  </a:lnTo>
                  <a:lnTo>
                    <a:pt x="1075" y="78"/>
                  </a:lnTo>
                  <a:lnTo>
                    <a:pt x="1094" y="69"/>
                  </a:lnTo>
                  <a:lnTo>
                    <a:pt x="1126" y="69"/>
                  </a:lnTo>
                  <a:lnTo>
                    <a:pt x="1136" y="64"/>
                  </a:lnTo>
                  <a:lnTo>
                    <a:pt x="1143" y="59"/>
                  </a:lnTo>
                  <a:lnTo>
                    <a:pt x="1148" y="52"/>
                  </a:lnTo>
                  <a:lnTo>
                    <a:pt x="1154" y="48"/>
                  </a:lnTo>
                  <a:lnTo>
                    <a:pt x="1161" y="45"/>
                  </a:lnTo>
                  <a:lnTo>
                    <a:pt x="1173" y="41"/>
                  </a:lnTo>
                  <a:close/>
                  <a:moveTo>
                    <a:pt x="1667" y="0"/>
                  </a:moveTo>
                  <a:lnTo>
                    <a:pt x="1686" y="0"/>
                  </a:lnTo>
                  <a:lnTo>
                    <a:pt x="1690" y="5"/>
                  </a:lnTo>
                  <a:lnTo>
                    <a:pt x="1691" y="7"/>
                  </a:lnTo>
                  <a:lnTo>
                    <a:pt x="1693" y="10"/>
                  </a:lnTo>
                  <a:lnTo>
                    <a:pt x="1697" y="14"/>
                  </a:lnTo>
                  <a:lnTo>
                    <a:pt x="1698" y="19"/>
                  </a:lnTo>
                  <a:lnTo>
                    <a:pt x="1693" y="21"/>
                  </a:lnTo>
                  <a:lnTo>
                    <a:pt x="1691" y="22"/>
                  </a:lnTo>
                  <a:lnTo>
                    <a:pt x="1688" y="24"/>
                  </a:lnTo>
                  <a:lnTo>
                    <a:pt x="1686" y="27"/>
                  </a:lnTo>
                  <a:lnTo>
                    <a:pt x="1684" y="29"/>
                  </a:lnTo>
                  <a:lnTo>
                    <a:pt x="1683" y="34"/>
                  </a:lnTo>
                  <a:lnTo>
                    <a:pt x="1697" y="38"/>
                  </a:lnTo>
                  <a:lnTo>
                    <a:pt x="1704" y="41"/>
                  </a:lnTo>
                  <a:lnTo>
                    <a:pt x="1711" y="48"/>
                  </a:lnTo>
                  <a:lnTo>
                    <a:pt x="1718" y="57"/>
                  </a:lnTo>
                  <a:lnTo>
                    <a:pt x="1730" y="52"/>
                  </a:lnTo>
                  <a:lnTo>
                    <a:pt x="1742" y="50"/>
                  </a:lnTo>
                  <a:lnTo>
                    <a:pt x="1756" y="48"/>
                  </a:lnTo>
                  <a:lnTo>
                    <a:pt x="1772" y="43"/>
                  </a:lnTo>
                  <a:lnTo>
                    <a:pt x="1773" y="41"/>
                  </a:lnTo>
                  <a:lnTo>
                    <a:pt x="1773" y="41"/>
                  </a:lnTo>
                  <a:lnTo>
                    <a:pt x="1775" y="43"/>
                  </a:lnTo>
                  <a:lnTo>
                    <a:pt x="1775" y="45"/>
                  </a:lnTo>
                  <a:lnTo>
                    <a:pt x="1775" y="47"/>
                  </a:lnTo>
                  <a:lnTo>
                    <a:pt x="1789" y="54"/>
                  </a:lnTo>
                  <a:lnTo>
                    <a:pt x="1800" y="62"/>
                  </a:lnTo>
                  <a:lnTo>
                    <a:pt x="1808" y="73"/>
                  </a:lnTo>
                  <a:lnTo>
                    <a:pt x="1817" y="85"/>
                  </a:lnTo>
                  <a:lnTo>
                    <a:pt x="1817" y="108"/>
                  </a:lnTo>
                  <a:lnTo>
                    <a:pt x="1805" y="117"/>
                  </a:lnTo>
                  <a:lnTo>
                    <a:pt x="1800" y="125"/>
                  </a:lnTo>
                  <a:lnTo>
                    <a:pt x="1796" y="134"/>
                  </a:lnTo>
                  <a:lnTo>
                    <a:pt x="1791" y="143"/>
                  </a:lnTo>
                  <a:lnTo>
                    <a:pt x="1777" y="151"/>
                  </a:lnTo>
                  <a:lnTo>
                    <a:pt x="1761" y="160"/>
                  </a:lnTo>
                  <a:lnTo>
                    <a:pt x="1745" y="171"/>
                  </a:lnTo>
                  <a:lnTo>
                    <a:pt x="1733" y="185"/>
                  </a:lnTo>
                  <a:lnTo>
                    <a:pt x="1737" y="185"/>
                  </a:lnTo>
                  <a:lnTo>
                    <a:pt x="1749" y="178"/>
                  </a:lnTo>
                  <a:lnTo>
                    <a:pt x="1763" y="176"/>
                  </a:lnTo>
                  <a:lnTo>
                    <a:pt x="1779" y="178"/>
                  </a:lnTo>
                  <a:lnTo>
                    <a:pt x="1779" y="181"/>
                  </a:lnTo>
                  <a:lnTo>
                    <a:pt x="1777" y="185"/>
                  </a:lnTo>
                  <a:lnTo>
                    <a:pt x="1777" y="186"/>
                  </a:lnTo>
                  <a:lnTo>
                    <a:pt x="1777" y="188"/>
                  </a:lnTo>
                  <a:lnTo>
                    <a:pt x="1777" y="188"/>
                  </a:lnTo>
                  <a:lnTo>
                    <a:pt x="1777" y="190"/>
                  </a:lnTo>
                  <a:lnTo>
                    <a:pt x="1779" y="190"/>
                  </a:lnTo>
                  <a:lnTo>
                    <a:pt x="1782" y="192"/>
                  </a:lnTo>
                  <a:lnTo>
                    <a:pt x="1787" y="186"/>
                  </a:lnTo>
                  <a:lnTo>
                    <a:pt x="1794" y="181"/>
                  </a:lnTo>
                  <a:lnTo>
                    <a:pt x="1801" y="176"/>
                  </a:lnTo>
                  <a:lnTo>
                    <a:pt x="1810" y="172"/>
                  </a:lnTo>
                  <a:lnTo>
                    <a:pt x="1810" y="178"/>
                  </a:lnTo>
                  <a:lnTo>
                    <a:pt x="1807" y="183"/>
                  </a:lnTo>
                  <a:lnTo>
                    <a:pt x="1805" y="188"/>
                  </a:lnTo>
                  <a:lnTo>
                    <a:pt x="1803" y="195"/>
                  </a:lnTo>
                  <a:lnTo>
                    <a:pt x="1801" y="204"/>
                  </a:lnTo>
                  <a:lnTo>
                    <a:pt x="1803" y="206"/>
                  </a:lnTo>
                  <a:lnTo>
                    <a:pt x="1803" y="206"/>
                  </a:lnTo>
                  <a:lnTo>
                    <a:pt x="1803" y="206"/>
                  </a:lnTo>
                  <a:lnTo>
                    <a:pt x="1803" y="206"/>
                  </a:lnTo>
                  <a:lnTo>
                    <a:pt x="1805" y="206"/>
                  </a:lnTo>
                  <a:lnTo>
                    <a:pt x="1805" y="207"/>
                  </a:lnTo>
                  <a:lnTo>
                    <a:pt x="1814" y="207"/>
                  </a:lnTo>
                  <a:lnTo>
                    <a:pt x="1814" y="195"/>
                  </a:lnTo>
                  <a:lnTo>
                    <a:pt x="1831" y="193"/>
                  </a:lnTo>
                  <a:lnTo>
                    <a:pt x="1847" y="193"/>
                  </a:lnTo>
                  <a:lnTo>
                    <a:pt x="1859" y="195"/>
                  </a:lnTo>
                  <a:lnTo>
                    <a:pt x="1871" y="204"/>
                  </a:lnTo>
                  <a:lnTo>
                    <a:pt x="1871" y="206"/>
                  </a:lnTo>
                  <a:lnTo>
                    <a:pt x="1871" y="211"/>
                  </a:lnTo>
                  <a:lnTo>
                    <a:pt x="1873" y="216"/>
                  </a:lnTo>
                  <a:lnTo>
                    <a:pt x="1873" y="221"/>
                  </a:lnTo>
                  <a:lnTo>
                    <a:pt x="1875" y="226"/>
                  </a:lnTo>
                  <a:lnTo>
                    <a:pt x="1925" y="230"/>
                  </a:lnTo>
                  <a:lnTo>
                    <a:pt x="1929" y="219"/>
                  </a:lnTo>
                  <a:lnTo>
                    <a:pt x="1929" y="216"/>
                  </a:lnTo>
                  <a:lnTo>
                    <a:pt x="1929" y="214"/>
                  </a:lnTo>
                  <a:lnTo>
                    <a:pt x="1929" y="211"/>
                  </a:lnTo>
                  <a:lnTo>
                    <a:pt x="1929" y="206"/>
                  </a:lnTo>
                  <a:lnTo>
                    <a:pt x="1929" y="200"/>
                  </a:lnTo>
                  <a:lnTo>
                    <a:pt x="1932" y="199"/>
                  </a:lnTo>
                  <a:lnTo>
                    <a:pt x="1932" y="199"/>
                  </a:lnTo>
                  <a:lnTo>
                    <a:pt x="1934" y="199"/>
                  </a:lnTo>
                  <a:lnTo>
                    <a:pt x="1934" y="197"/>
                  </a:lnTo>
                  <a:lnTo>
                    <a:pt x="1936" y="195"/>
                  </a:lnTo>
                  <a:lnTo>
                    <a:pt x="1946" y="200"/>
                  </a:lnTo>
                  <a:lnTo>
                    <a:pt x="1957" y="206"/>
                  </a:lnTo>
                  <a:lnTo>
                    <a:pt x="1967" y="211"/>
                  </a:lnTo>
                  <a:lnTo>
                    <a:pt x="1978" y="202"/>
                  </a:lnTo>
                  <a:lnTo>
                    <a:pt x="1990" y="197"/>
                  </a:lnTo>
                  <a:lnTo>
                    <a:pt x="2009" y="195"/>
                  </a:lnTo>
                  <a:lnTo>
                    <a:pt x="2009" y="200"/>
                  </a:lnTo>
                  <a:lnTo>
                    <a:pt x="2012" y="200"/>
                  </a:lnTo>
                  <a:lnTo>
                    <a:pt x="2021" y="235"/>
                  </a:lnTo>
                  <a:lnTo>
                    <a:pt x="2009" y="247"/>
                  </a:lnTo>
                  <a:lnTo>
                    <a:pt x="2002" y="265"/>
                  </a:lnTo>
                  <a:lnTo>
                    <a:pt x="2004" y="268"/>
                  </a:lnTo>
                  <a:lnTo>
                    <a:pt x="2006" y="272"/>
                  </a:lnTo>
                  <a:lnTo>
                    <a:pt x="2006" y="275"/>
                  </a:lnTo>
                  <a:lnTo>
                    <a:pt x="2007" y="279"/>
                  </a:lnTo>
                  <a:lnTo>
                    <a:pt x="2009" y="284"/>
                  </a:lnTo>
                  <a:lnTo>
                    <a:pt x="2018" y="293"/>
                  </a:lnTo>
                  <a:lnTo>
                    <a:pt x="2030" y="300"/>
                  </a:lnTo>
                  <a:lnTo>
                    <a:pt x="2040" y="307"/>
                  </a:lnTo>
                  <a:lnTo>
                    <a:pt x="2040" y="307"/>
                  </a:lnTo>
                  <a:lnTo>
                    <a:pt x="2042" y="305"/>
                  </a:lnTo>
                  <a:lnTo>
                    <a:pt x="2042" y="305"/>
                  </a:lnTo>
                  <a:lnTo>
                    <a:pt x="2042" y="305"/>
                  </a:lnTo>
                  <a:lnTo>
                    <a:pt x="2042" y="305"/>
                  </a:lnTo>
                  <a:lnTo>
                    <a:pt x="2044" y="303"/>
                  </a:lnTo>
                  <a:lnTo>
                    <a:pt x="2049" y="295"/>
                  </a:lnTo>
                  <a:lnTo>
                    <a:pt x="2053" y="284"/>
                  </a:lnTo>
                  <a:lnTo>
                    <a:pt x="2056" y="274"/>
                  </a:lnTo>
                  <a:lnTo>
                    <a:pt x="2063" y="265"/>
                  </a:lnTo>
                  <a:lnTo>
                    <a:pt x="2063" y="274"/>
                  </a:lnTo>
                  <a:lnTo>
                    <a:pt x="2065" y="281"/>
                  </a:lnTo>
                  <a:lnTo>
                    <a:pt x="2068" y="286"/>
                  </a:lnTo>
                  <a:lnTo>
                    <a:pt x="2074" y="289"/>
                  </a:lnTo>
                  <a:lnTo>
                    <a:pt x="2081" y="291"/>
                  </a:lnTo>
                  <a:lnTo>
                    <a:pt x="2089" y="293"/>
                  </a:lnTo>
                  <a:lnTo>
                    <a:pt x="2102" y="272"/>
                  </a:lnTo>
                  <a:lnTo>
                    <a:pt x="2107" y="277"/>
                  </a:lnTo>
                  <a:lnTo>
                    <a:pt x="2112" y="281"/>
                  </a:lnTo>
                  <a:lnTo>
                    <a:pt x="2115" y="286"/>
                  </a:lnTo>
                  <a:lnTo>
                    <a:pt x="2121" y="289"/>
                  </a:lnTo>
                  <a:lnTo>
                    <a:pt x="2128" y="293"/>
                  </a:lnTo>
                  <a:lnTo>
                    <a:pt x="2131" y="289"/>
                  </a:lnTo>
                  <a:lnTo>
                    <a:pt x="2135" y="286"/>
                  </a:lnTo>
                  <a:lnTo>
                    <a:pt x="2138" y="286"/>
                  </a:lnTo>
                  <a:lnTo>
                    <a:pt x="2140" y="286"/>
                  </a:lnTo>
                  <a:lnTo>
                    <a:pt x="2145" y="286"/>
                  </a:lnTo>
                  <a:lnTo>
                    <a:pt x="2149" y="288"/>
                  </a:lnTo>
                  <a:lnTo>
                    <a:pt x="2156" y="288"/>
                  </a:lnTo>
                  <a:lnTo>
                    <a:pt x="2154" y="270"/>
                  </a:lnTo>
                  <a:lnTo>
                    <a:pt x="2150" y="258"/>
                  </a:lnTo>
                  <a:lnTo>
                    <a:pt x="2147" y="242"/>
                  </a:lnTo>
                  <a:lnTo>
                    <a:pt x="2159" y="239"/>
                  </a:lnTo>
                  <a:lnTo>
                    <a:pt x="2170" y="235"/>
                  </a:lnTo>
                  <a:lnTo>
                    <a:pt x="2187" y="235"/>
                  </a:lnTo>
                  <a:lnTo>
                    <a:pt x="2206" y="237"/>
                  </a:lnTo>
                  <a:lnTo>
                    <a:pt x="2225" y="242"/>
                  </a:lnTo>
                  <a:lnTo>
                    <a:pt x="2243" y="247"/>
                  </a:lnTo>
                  <a:lnTo>
                    <a:pt x="2259" y="253"/>
                  </a:lnTo>
                  <a:lnTo>
                    <a:pt x="2266" y="258"/>
                  </a:lnTo>
                  <a:lnTo>
                    <a:pt x="2269" y="261"/>
                  </a:lnTo>
                  <a:lnTo>
                    <a:pt x="2271" y="267"/>
                  </a:lnTo>
                  <a:lnTo>
                    <a:pt x="2271" y="270"/>
                  </a:lnTo>
                  <a:lnTo>
                    <a:pt x="2273" y="272"/>
                  </a:lnTo>
                  <a:lnTo>
                    <a:pt x="2273" y="275"/>
                  </a:lnTo>
                  <a:lnTo>
                    <a:pt x="2276" y="277"/>
                  </a:lnTo>
                  <a:lnTo>
                    <a:pt x="2280" y="279"/>
                  </a:lnTo>
                  <a:lnTo>
                    <a:pt x="2285" y="281"/>
                  </a:lnTo>
                  <a:lnTo>
                    <a:pt x="2295" y="277"/>
                  </a:lnTo>
                  <a:lnTo>
                    <a:pt x="2307" y="277"/>
                  </a:lnTo>
                  <a:lnTo>
                    <a:pt x="2320" y="277"/>
                  </a:lnTo>
                  <a:lnTo>
                    <a:pt x="2325" y="288"/>
                  </a:lnTo>
                  <a:lnTo>
                    <a:pt x="2332" y="298"/>
                  </a:lnTo>
                  <a:lnTo>
                    <a:pt x="2342" y="307"/>
                  </a:lnTo>
                  <a:lnTo>
                    <a:pt x="2355" y="312"/>
                  </a:lnTo>
                  <a:lnTo>
                    <a:pt x="2367" y="307"/>
                  </a:lnTo>
                  <a:lnTo>
                    <a:pt x="2384" y="307"/>
                  </a:lnTo>
                  <a:lnTo>
                    <a:pt x="2400" y="309"/>
                  </a:lnTo>
                  <a:lnTo>
                    <a:pt x="2416" y="312"/>
                  </a:lnTo>
                  <a:lnTo>
                    <a:pt x="2428" y="315"/>
                  </a:lnTo>
                  <a:lnTo>
                    <a:pt x="2433" y="331"/>
                  </a:lnTo>
                  <a:lnTo>
                    <a:pt x="2435" y="345"/>
                  </a:lnTo>
                  <a:lnTo>
                    <a:pt x="2438" y="357"/>
                  </a:lnTo>
                  <a:lnTo>
                    <a:pt x="2442" y="359"/>
                  </a:lnTo>
                  <a:lnTo>
                    <a:pt x="2444" y="363"/>
                  </a:lnTo>
                  <a:lnTo>
                    <a:pt x="2447" y="364"/>
                  </a:lnTo>
                  <a:lnTo>
                    <a:pt x="2480" y="361"/>
                  </a:lnTo>
                  <a:lnTo>
                    <a:pt x="2513" y="361"/>
                  </a:lnTo>
                  <a:lnTo>
                    <a:pt x="2547" y="361"/>
                  </a:lnTo>
                  <a:lnTo>
                    <a:pt x="2550" y="368"/>
                  </a:lnTo>
                  <a:lnTo>
                    <a:pt x="2555" y="373"/>
                  </a:lnTo>
                  <a:lnTo>
                    <a:pt x="2561" y="380"/>
                  </a:lnTo>
                  <a:lnTo>
                    <a:pt x="2566" y="384"/>
                  </a:lnTo>
                  <a:lnTo>
                    <a:pt x="2573" y="389"/>
                  </a:lnTo>
                  <a:lnTo>
                    <a:pt x="2573" y="384"/>
                  </a:lnTo>
                  <a:lnTo>
                    <a:pt x="2575" y="382"/>
                  </a:lnTo>
                  <a:lnTo>
                    <a:pt x="2576" y="378"/>
                  </a:lnTo>
                  <a:lnTo>
                    <a:pt x="2576" y="375"/>
                  </a:lnTo>
                  <a:lnTo>
                    <a:pt x="2578" y="370"/>
                  </a:lnTo>
                  <a:lnTo>
                    <a:pt x="2575" y="364"/>
                  </a:lnTo>
                  <a:lnTo>
                    <a:pt x="2573" y="361"/>
                  </a:lnTo>
                  <a:lnTo>
                    <a:pt x="2571" y="359"/>
                  </a:lnTo>
                  <a:lnTo>
                    <a:pt x="2571" y="356"/>
                  </a:lnTo>
                  <a:lnTo>
                    <a:pt x="2573" y="352"/>
                  </a:lnTo>
                  <a:lnTo>
                    <a:pt x="2573" y="347"/>
                  </a:lnTo>
                  <a:lnTo>
                    <a:pt x="2573" y="342"/>
                  </a:lnTo>
                  <a:lnTo>
                    <a:pt x="2590" y="345"/>
                  </a:lnTo>
                  <a:lnTo>
                    <a:pt x="2602" y="352"/>
                  </a:lnTo>
                  <a:lnTo>
                    <a:pt x="2616" y="357"/>
                  </a:lnTo>
                  <a:lnTo>
                    <a:pt x="2622" y="357"/>
                  </a:lnTo>
                  <a:lnTo>
                    <a:pt x="2627" y="357"/>
                  </a:lnTo>
                  <a:lnTo>
                    <a:pt x="2632" y="356"/>
                  </a:lnTo>
                  <a:lnTo>
                    <a:pt x="2636" y="352"/>
                  </a:lnTo>
                  <a:lnTo>
                    <a:pt x="2639" y="350"/>
                  </a:lnTo>
                  <a:lnTo>
                    <a:pt x="2643" y="349"/>
                  </a:lnTo>
                  <a:lnTo>
                    <a:pt x="2700" y="373"/>
                  </a:lnTo>
                  <a:lnTo>
                    <a:pt x="2732" y="406"/>
                  </a:lnTo>
                  <a:lnTo>
                    <a:pt x="2737" y="410"/>
                  </a:lnTo>
                  <a:lnTo>
                    <a:pt x="2742" y="410"/>
                  </a:lnTo>
                  <a:lnTo>
                    <a:pt x="2747" y="411"/>
                  </a:lnTo>
                  <a:lnTo>
                    <a:pt x="2753" y="411"/>
                  </a:lnTo>
                  <a:lnTo>
                    <a:pt x="2758" y="415"/>
                  </a:lnTo>
                  <a:lnTo>
                    <a:pt x="2768" y="424"/>
                  </a:lnTo>
                  <a:lnTo>
                    <a:pt x="2775" y="434"/>
                  </a:lnTo>
                  <a:lnTo>
                    <a:pt x="2782" y="443"/>
                  </a:lnTo>
                  <a:lnTo>
                    <a:pt x="2791" y="450"/>
                  </a:lnTo>
                  <a:lnTo>
                    <a:pt x="2808" y="453"/>
                  </a:lnTo>
                  <a:lnTo>
                    <a:pt x="2810" y="452"/>
                  </a:lnTo>
                  <a:lnTo>
                    <a:pt x="2812" y="452"/>
                  </a:lnTo>
                  <a:lnTo>
                    <a:pt x="2814" y="450"/>
                  </a:lnTo>
                  <a:lnTo>
                    <a:pt x="2815" y="450"/>
                  </a:lnTo>
                  <a:lnTo>
                    <a:pt x="2819" y="450"/>
                  </a:lnTo>
                  <a:lnTo>
                    <a:pt x="2829" y="462"/>
                  </a:lnTo>
                  <a:lnTo>
                    <a:pt x="2840" y="474"/>
                  </a:lnTo>
                  <a:lnTo>
                    <a:pt x="2849" y="487"/>
                  </a:lnTo>
                  <a:lnTo>
                    <a:pt x="2854" y="504"/>
                  </a:lnTo>
                  <a:lnTo>
                    <a:pt x="2819" y="504"/>
                  </a:lnTo>
                  <a:lnTo>
                    <a:pt x="2817" y="507"/>
                  </a:lnTo>
                  <a:lnTo>
                    <a:pt x="2814" y="511"/>
                  </a:lnTo>
                  <a:lnTo>
                    <a:pt x="2812" y="513"/>
                  </a:lnTo>
                  <a:lnTo>
                    <a:pt x="2810" y="518"/>
                  </a:lnTo>
                  <a:lnTo>
                    <a:pt x="2808" y="523"/>
                  </a:lnTo>
                  <a:lnTo>
                    <a:pt x="2812" y="525"/>
                  </a:lnTo>
                  <a:lnTo>
                    <a:pt x="2814" y="527"/>
                  </a:lnTo>
                  <a:lnTo>
                    <a:pt x="2815" y="528"/>
                  </a:lnTo>
                  <a:lnTo>
                    <a:pt x="2817" y="532"/>
                  </a:lnTo>
                  <a:lnTo>
                    <a:pt x="2817" y="534"/>
                  </a:lnTo>
                  <a:lnTo>
                    <a:pt x="2815" y="537"/>
                  </a:lnTo>
                  <a:lnTo>
                    <a:pt x="2812" y="542"/>
                  </a:lnTo>
                  <a:lnTo>
                    <a:pt x="2810" y="544"/>
                  </a:lnTo>
                  <a:lnTo>
                    <a:pt x="2807" y="546"/>
                  </a:lnTo>
                  <a:lnTo>
                    <a:pt x="2803" y="546"/>
                  </a:lnTo>
                  <a:lnTo>
                    <a:pt x="2800" y="546"/>
                  </a:lnTo>
                  <a:lnTo>
                    <a:pt x="2793" y="546"/>
                  </a:lnTo>
                  <a:lnTo>
                    <a:pt x="2786" y="535"/>
                  </a:lnTo>
                  <a:lnTo>
                    <a:pt x="2775" y="530"/>
                  </a:lnTo>
                  <a:lnTo>
                    <a:pt x="2761" y="527"/>
                  </a:lnTo>
                  <a:lnTo>
                    <a:pt x="2761" y="514"/>
                  </a:lnTo>
                  <a:lnTo>
                    <a:pt x="2758" y="513"/>
                  </a:lnTo>
                  <a:lnTo>
                    <a:pt x="2754" y="511"/>
                  </a:lnTo>
                  <a:lnTo>
                    <a:pt x="2753" y="509"/>
                  </a:lnTo>
                  <a:lnTo>
                    <a:pt x="2749" y="507"/>
                  </a:lnTo>
                  <a:lnTo>
                    <a:pt x="2742" y="507"/>
                  </a:lnTo>
                  <a:lnTo>
                    <a:pt x="2740" y="507"/>
                  </a:lnTo>
                  <a:lnTo>
                    <a:pt x="2739" y="509"/>
                  </a:lnTo>
                  <a:lnTo>
                    <a:pt x="2737" y="509"/>
                  </a:lnTo>
                  <a:lnTo>
                    <a:pt x="2735" y="509"/>
                  </a:lnTo>
                  <a:lnTo>
                    <a:pt x="2732" y="511"/>
                  </a:lnTo>
                  <a:lnTo>
                    <a:pt x="2728" y="504"/>
                  </a:lnTo>
                  <a:lnTo>
                    <a:pt x="2723" y="497"/>
                  </a:lnTo>
                  <a:lnTo>
                    <a:pt x="2719" y="492"/>
                  </a:lnTo>
                  <a:lnTo>
                    <a:pt x="2719" y="504"/>
                  </a:lnTo>
                  <a:lnTo>
                    <a:pt x="2716" y="518"/>
                  </a:lnTo>
                  <a:lnTo>
                    <a:pt x="2712" y="530"/>
                  </a:lnTo>
                  <a:lnTo>
                    <a:pt x="2704" y="537"/>
                  </a:lnTo>
                  <a:lnTo>
                    <a:pt x="2700" y="539"/>
                  </a:lnTo>
                  <a:lnTo>
                    <a:pt x="2697" y="539"/>
                  </a:lnTo>
                  <a:lnTo>
                    <a:pt x="2695" y="539"/>
                  </a:lnTo>
                  <a:lnTo>
                    <a:pt x="2693" y="539"/>
                  </a:lnTo>
                  <a:lnTo>
                    <a:pt x="2691" y="537"/>
                  </a:lnTo>
                  <a:lnTo>
                    <a:pt x="2690" y="537"/>
                  </a:lnTo>
                  <a:lnTo>
                    <a:pt x="2688" y="537"/>
                  </a:lnTo>
                  <a:lnTo>
                    <a:pt x="2686" y="539"/>
                  </a:lnTo>
                  <a:lnTo>
                    <a:pt x="2684" y="541"/>
                  </a:lnTo>
                  <a:lnTo>
                    <a:pt x="2681" y="546"/>
                  </a:lnTo>
                  <a:lnTo>
                    <a:pt x="2691" y="558"/>
                  </a:lnTo>
                  <a:lnTo>
                    <a:pt x="2702" y="579"/>
                  </a:lnTo>
                  <a:lnTo>
                    <a:pt x="2707" y="603"/>
                  </a:lnTo>
                  <a:lnTo>
                    <a:pt x="2704" y="603"/>
                  </a:lnTo>
                  <a:lnTo>
                    <a:pt x="2702" y="605"/>
                  </a:lnTo>
                  <a:lnTo>
                    <a:pt x="2698" y="605"/>
                  </a:lnTo>
                  <a:lnTo>
                    <a:pt x="2693" y="607"/>
                  </a:lnTo>
                  <a:lnTo>
                    <a:pt x="2686" y="602"/>
                  </a:lnTo>
                  <a:lnTo>
                    <a:pt x="2681" y="598"/>
                  </a:lnTo>
                  <a:lnTo>
                    <a:pt x="2674" y="597"/>
                  </a:lnTo>
                  <a:lnTo>
                    <a:pt x="2665" y="595"/>
                  </a:lnTo>
                  <a:lnTo>
                    <a:pt x="2660" y="609"/>
                  </a:lnTo>
                  <a:lnTo>
                    <a:pt x="2650" y="616"/>
                  </a:lnTo>
                  <a:lnTo>
                    <a:pt x="2637" y="621"/>
                  </a:lnTo>
                  <a:lnTo>
                    <a:pt x="2623" y="626"/>
                  </a:lnTo>
                  <a:lnTo>
                    <a:pt x="2622" y="640"/>
                  </a:lnTo>
                  <a:lnTo>
                    <a:pt x="2618" y="651"/>
                  </a:lnTo>
                  <a:lnTo>
                    <a:pt x="2611" y="661"/>
                  </a:lnTo>
                  <a:lnTo>
                    <a:pt x="2597" y="663"/>
                  </a:lnTo>
                  <a:lnTo>
                    <a:pt x="2587" y="666"/>
                  </a:lnTo>
                  <a:lnTo>
                    <a:pt x="2580" y="670"/>
                  </a:lnTo>
                  <a:lnTo>
                    <a:pt x="2573" y="672"/>
                  </a:lnTo>
                  <a:lnTo>
                    <a:pt x="2568" y="668"/>
                  </a:lnTo>
                  <a:lnTo>
                    <a:pt x="2562" y="663"/>
                  </a:lnTo>
                  <a:lnTo>
                    <a:pt x="2559" y="658"/>
                  </a:lnTo>
                  <a:lnTo>
                    <a:pt x="2552" y="659"/>
                  </a:lnTo>
                  <a:lnTo>
                    <a:pt x="2543" y="661"/>
                  </a:lnTo>
                  <a:lnTo>
                    <a:pt x="2536" y="665"/>
                  </a:lnTo>
                  <a:lnTo>
                    <a:pt x="2531" y="668"/>
                  </a:lnTo>
                  <a:lnTo>
                    <a:pt x="2531" y="675"/>
                  </a:lnTo>
                  <a:lnTo>
                    <a:pt x="2526" y="677"/>
                  </a:lnTo>
                  <a:lnTo>
                    <a:pt x="2517" y="677"/>
                  </a:lnTo>
                  <a:lnTo>
                    <a:pt x="2505" y="677"/>
                  </a:lnTo>
                  <a:lnTo>
                    <a:pt x="2494" y="679"/>
                  </a:lnTo>
                  <a:lnTo>
                    <a:pt x="2489" y="680"/>
                  </a:lnTo>
                  <a:lnTo>
                    <a:pt x="2480" y="701"/>
                  </a:lnTo>
                  <a:lnTo>
                    <a:pt x="2479" y="724"/>
                  </a:lnTo>
                  <a:lnTo>
                    <a:pt x="2479" y="750"/>
                  </a:lnTo>
                  <a:lnTo>
                    <a:pt x="2482" y="773"/>
                  </a:lnTo>
                  <a:lnTo>
                    <a:pt x="2477" y="773"/>
                  </a:lnTo>
                  <a:lnTo>
                    <a:pt x="2475" y="773"/>
                  </a:lnTo>
                  <a:lnTo>
                    <a:pt x="2473" y="773"/>
                  </a:lnTo>
                  <a:lnTo>
                    <a:pt x="2472" y="775"/>
                  </a:lnTo>
                  <a:lnTo>
                    <a:pt x="2470" y="776"/>
                  </a:lnTo>
                  <a:lnTo>
                    <a:pt x="2468" y="782"/>
                  </a:lnTo>
                  <a:lnTo>
                    <a:pt x="2466" y="787"/>
                  </a:lnTo>
                  <a:lnTo>
                    <a:pt x="2466" y="794"/>
                  </a:lnTo>
                  <a:lnTo>
                    <a:pt x="2466" y="802"/>
                  </a:lnTo>
                  <a:lnTo>
                    <a:pt x="2454" y="802"/>
                  </a:lnTo>
                  <a:lnTo>
                    <a:pt x="2447" y="813"/>
                  </a:lnTo>
                  <a:lnTo>
                    <a:pt x="2442" y="820"/>
                  </a:lnTo>
                  <a:lnTo>
                    <a:pt x="2440" y="827"/>
                  </a:lnTo>
                  <a:lnTo>
                    <a:pt x="2438" y="841"/>
                  </a:lnTo>
                  <a:lnTo>
                    <a:pt x="2435" y="841"/>
                  </a:lnTo>
                  <a:lnTo>
                    <a:pt x="2431" y="841"/>
                  </a:lnTo>
                  <a:lnTo>
                    <a:pt x="2430" y="841"/>
                  </a:lnTo>
                  <a:lnTo>
                    <a:pt x="2430" y="841"/>
                  </a:lnTo>
                  <a:lnTo>
                    <a:pt x="2428" y="841"/>
                  </a:lnTo>
                  <a:lnTo>
                    <a:pt x="2424" y="841"/>
                  </a:lnTo>
                  <a:lnTo>
                    <a:pt x="2417" y="855"/>
                  </a:lnTo>
                  <a:lnTo>
                    <a:pt x="2412" y="872"/>
                  </a:lnTo>
                  <a:lnTo>
                    <a:pt x="2400" y="872"/>
                  </a:lnTo>
                  <a:lnTo>
                    <a:pt x="2396" y="891"/>
                  </a:lnTo>
                  <a:lnTo>
                    <a:pt x="2390" y="891"/>
                  </a:lnTo>
                  <a:lnTo>
                    <a:pt x="2390" y="886"/>
                  </a:lnTo>
                  <a:lnTo>
                    <a:pt x="2376" y="867"/>
                  </a:lnTo>
                  <a:lnTo>
                    <a:pt x="2367" y="844"/>
                  </a:lnTo>
                  <a:lnTo>
                    <a:pt x="2365" y="818"/>
                  </a:lnTo>
                  <a:lnTo>
                    <a:pt x="2367" y="787"/>
                  </a:lnTo>
                  <a:lnTo>
                    <a:pt x="2372" y="783"/>
                  </a:lnTo>
                  <a:lnTo>
                    <a:pt x="2376" y="780"/>
                  </a:lnTo>
                  <a:lnTo>
                    <a:pt x="2381" y="776"/>
                  </a:lnTo>
                  <a:lnTo>
                    <a:pt x="2383" y="771"/>
                  </a:lnTo>
                  <a:lnTo>
                    <a:pt x="2386" y="764"/>
                  </a:lnTo>
                  <a:lnTo>
                    <a:pt x="2381" y="755"/>
                  </a:lnTo>
                  <a:lnTo>
                    <a:pt x="2379" y="743"/>
                  </a:lnTo>
                  <a:lnTo>
                    <a:pt x="2386" y="729"/>
                  </a:lnTo>
                  <a:lnTo>
                    <a:pt x="2393" y="724"/>
                  </a:lnTo>
                  <a:lnTo>
                    <a:pt x="2402" y="720"/>
                  </a:lnTo>
                  <a:lnTo>
                    <a:pt x="2412" y="717"/>
                  </a:lnTo>
                  <a:lnTo>
                    <a:pt x="2419" y="710"/>
                  </a:lnTo>
                  <a:lnTo>
                    <a:pt x="2433" y="689"/>
                  </a:lnTo>
                  <a:lnTo>
                    <a:pt x="2447" y="668"/>
                  </a:lnTo>
                  <a:lnTo>
                    <a:pt x="2458" y="659"/>
                  </a:lnTo>
                  <a:lnTo>
                    <a:pt x="2470" y="651"/>
                  </a:lnTo>
                  <a:lnTo>
                    <a:pt x="2482" y="642"/>
                  </a:lnTo>
                  <a:lnTo>
                    <a:pt x="2487" y="630"/>
                  </a:lnTo>
                  <a:lnTo>
                    <a:pt x="2491" y="616"/>
                  </a:lnTo>
                  <a:lnTo>
                    <a:pt x="2496" y="603"/>
                  </a:lnTo>
                  <a:lnTo>
                    <a:pt x="2496" y="602"/>
                  </a:lnTo>
                  <a:lnTo>
                    <a:pt x="2494" y="602"/>
                  </a:lnTo>
                  <a:lnTo>
                    <a:pt x="2494" y="602"/>
                  </a:lnTo>
                  <a:lnTo>
                    <a:pt x="2494" y="602"/>
                  </a:lnTo>
                  <a:lnTo>
                    <a:pt x="2494" y="600"/>
                  </a:lnTo>
                  <a:lnTo>
                    <a:pt x="2492" y="598"/>
                  </a:lnTo>
                  <a:lnTo>
                    <a:pt x="2489" y="600"/>
                  </a:lnTo>
                  <a:lnTo>
                    <a:pt x="2489" y="600"/>
                  </a:lnTo>
                  <a:lnTo>
                    <a:pt x="2487" y="602"/>
                  </a:lnTo>
                  <a:lnTo>
                    <a:pt x="2487" y="602"/>
                  </a:lnTo>
                  <a:lnTo>
                    <a:pt x="2486" y="603"/>
                  </a:lnTo>
                  <a:lnTo>
                    <a:pt x="2477" y="616"/>
                  </a:lnTo>
                  <a:lnTo>
                    <a:pt x="2468" y="630"/>
                  </a:lnTo>
                  <a:lnTo>
                    <a:pt x="2459" y="642"/>
                  </a:lnTo>
                  <a:lnTo>
                    <a:pt x="2447" y="651"/>
                  </a:lnTo>
                  <a:lnTo>
                    <a:pt x="2431" y="658"/>
                  </a:lnTo>
                  <a:lnTo>
                    <a:pt x="2430" y="652"/>
                  </a:lnTo>
                  <a:lnTo>
                    <a:pt x="2430" y="651"/>
                  </a:lnTo>
                  <a:lnTo>
                    <a:pt x="2428" y="647"/>
                  </a:lnTo>
                  <a:lnTo>
                    <a:pt x="2428" y="642"/>
                  </a:lnTo>
                  <a:lnTo>
                    <a:pt x="2430" y="640"/>
                  </a:lnTo>
                  <a:lnTo>
                    <a:pt x="2430" y="638"/>
                  </a:lnTo>
                  <a:lnTo>
                    <a:pt x="2430" y="637"/>
                  </a:lnTo>
                  <a:lnTo>
                    <a:pt x="2431" y="633"/>
                  </a:lnTo>
                  <a:lnTo>
                    <a:pt x="2431" y="630"/>
                  </a:lnTo>
                  <a:lnTo>
                    <a:pt x="2426" y="626"/>
                  </a:lnTo>
                  <a:lnTo>
                    <a:pt x="2421" y="624"/>
                  </a:lnTo>
                  <a:lnTo>
                    <a:pt x="2417" y="623"/>
                  </a:lnTo>
                  <a:lnTo>
                    <a:pt x="2412" y="621"/>
                  </a:lnTo>
                  <a:lnTo>
                    <a:pt x="2409" y="623"/>
                  </a:lnTo>
                  <a:lnTo>
                    <a:pt x="2400" y="628"/>
                  </a:lnTo>
                  <a:lnTo>
                    <a:pt x="2388" y="638"/>
                  </a:lnTo>
                  <a:lnTo>
                    <a:pt x="2377" y="651"/>
                  </a:lnTo>
                  <a:lnTo>
                    <a:pt x="2367" y="663"/>
                  </a:lnTo>
                  <a:lnTo>
                    <a:pt x="2362" y="672"/>
                  </a:lnTo>
                  <a:lnTo>
                    <a:pt x="2362" y="675"/>
                  </a:lnTo>
                  <a:lnTo>
                    <a:pt x="2362" y="679"/>
                  </a:lnTo>
                  <a:lnTo>
                    <a:pt x="2363" y="682"/>
                  </a:lnTo>
                  <a:lnTo>
                    <a:pt x="2365" y="687"/>
                  </a:lnTo>
                  <a:lnTo>
                    <a:pt x="2367" y="691"/>
                  </a:lnTo>
                  <a:lnTo>
                    <a:pt x="2367" y="694"/>
                  </a:lnTo>
                  <a:lnTo>
                    <a:pt x="2356" y="699"/>
                  </a:lnTo>
                  <a:lnTo>
                    <a:pt x="2344" y="701"/>
                  </a:lnTo>
                  <a:lnTo>
                    <a:pt x="2328" y="703"/>
                  </a:lnTo>
                  <a:lnTo>
                    <a:pt x="2313" y="703"/>
                  </a:lnTo>
                  <a:lnTo>
                    <a:pt x="2313" y="684"/>
                  </a:lnTo>
                  <a:lnTo>
                    <a:pt x="2297" y="687"/>
                  </a:lnTo>
                  <a:lnTo>
                    <a:pt x="2283" y="693"/>
                  </a:lnTo>
                  <a:lnTo>
                    <a:pt x="2271" y="691"/>
                  </a:lnTo>
                  <a:lnTo>
                    <a:pt x="2262" y="680"/>
                  </a:lnTo>
                  <a:lnTo>
                    <a:pt x="2227" y="675"/>
                  </a:lnTo>
                  <a:lnTo>
                    <a:pt x="2215" y="687"/>
                  </a:lnTo>
                  <a:lnTo>
                    <a:pt x="2201" y="696"/>
                  </a:lnTo>
                  <a:lnTo>
                    <a:pt x="2189" y="706"/>
                  </a:lnTo>
                  <a:lnTo>
                    <a:pt x="2182" y="719"/>
                  </a:lnTo>
                  <a:lnTo>
                    <a:pt x="2175" y="731"/>
                  </a:lnTo>
                  <a:lnTo>
                    <a:pt x="2168" y="743"/>
                  </a:lnTo>
                  <a:lnTo>
                    <a:pt x="2159" y="752"/>
                  </a:lnTo>
                  <a:lnTo>
                    <a:pt x="2131" y="761"/>
                  </a:lnTo>
                  <a:lnTo>
                    <a:pt x="2124" y="768"/>
                  </a:lnTo>
                  <a:lnTo>
                    <a:pt x="2119" y="776"/>
                  </a:lnTo>
                  <a:lnTo>
                    <a:pt x="2114" y="783"/>
                  </a:lnTo>
                  <a:lnTo>
                    <a:pt x="2102" y="792"/>
                  </a:lnTo>
                  <a:lnTo>
                    <a:pt x="2102" y="802"/>
                  </a:lnTo>
                  <a:lnTo>
                    <a:pt x="2117" y="802"/>
                  </a:lnTo>
                  <a:lnTo>
                    <a:pt x="2119" y="808"/>
                  </a:lnTo>
                  <a:lnTo>
                    <a:pt x="2121" y="811"/>
                  </a:lnTo>
                  <a:lnTo>
                    <a:pt x="2122" y="815"/>
                  </a:lnTo>
                  <a:lnTo>
                    <a:pt x="2126" y="818"/>
                  </a:lnTo>
                  <a:lnTo>
                    <a:pt x="2129" y="820"/>
                  </a:lnTo>
                  <a:lnTo>
                    <a:pt x="2136" y="822"/>
                  </a:lnTo>
                  <a:lnTo>
                    <a:pt x="2140" y="818"/>
                  </a:lnTo>
                  <a:lnTo>
                    <a:pt x="2143" y="816"/>
                  </a:lnTo>
                  <a:lnTo>
                    <a:pt x="2149" y="815"/>
                  </a:lnTo>
                  <a:lnTo>
                    <a:pt x="2154" y="815"/>
                  </a:lnTo>
                  <a:lnTo>
                    <a:pt x="2163" y="815"/>
                  </a:lnTo>
                  <a:lnTo>
                    <a:pt x="2170" y="823"/>
                  </a:lnTo>
                  <a:lnTo>
                    <a:pt x="2175" y="830"/>
                  </a:lnTo>
                  <a:lnTo>
                    <a:pt x="2178" y="839"/>
                  </a:lnTo>
                  <a:lnTo>
                    <a:pt x="2182" y="853"/>
                  </a:lnTo>
                  <a:lnTo>
                    <a:pt x="2184" y="862"/>
                  </a:lnTo>
                  <a:lnTo>
                    <a:pt x="2182" y="867"/>
                  </a:lnTo>
                  <a:lnTo>
                    <a:pt x="2177" y="872"/>
                  </a:lnTo>
                  <a:lnTo>
                    <a:pt x="2175" y="881"/>
                  </a:lnTo>
                  <a:lnTo>
                    <a:pt x="2175" y="891"/>
                  </a:lnTo>
                  <a:lnTo>
                    <a:pt x="2178" y="900"/>
                  </a:lnTo>
                  <a:lnTo>
                    <a:pt x="2182" y="909"/>
                  </a:lnTo>
                  <a:lnTo>
                    <a:pt x="2185" y="921"/>
                  </a:lnTo>
                  <a:lnTo>
                    <a:pt x="2175" y="932"/>
                  </a:lnTo>
                  <a:lnTo>
                    <a:pt x="2168" y="944"/>
                  </a:lnTo>
                  <a:lnTo>
                    <a:pt x="2163" y="956"/>
                  </a:lnTo>
                  <a:lnTo>
                    <a:pt x="2156" y="972"/>
                  </a:lnTo>
                  <a:lnTo>
                    <a:pt x="2152" y="975"/>
                  </a:lnTo>
                  <a:lnTo>
                    <a:pt x="2143" y="986"/>
                  </a:lnTo>
                  <a:lnTo>
                    <a:pt x="2133" y="998"/>
                  </a:lnTo>
                  <a:lnTo>
                    <a:pt x="2122" y="1012"/>
                  </a:lnTo>
                  <a:lnTo>
                    <a:pt x="2110" y="1024"/>
                  </a:lnTo>
                  <a:lnTo>
                    <a:pt x="2100" y="1036"/>
                  </a:lnTo>
                  <a:lnTo>
                    <a:pt x="2093" y="1045"/>
                  </a:lnTo>
                  <a:lnTo>
                    <a:pt x="2089" y="1049"/>
                  </a:lnTo>
                  <a:lnTo>
                    <a:pt x="2077" y="1052"/>
                  </a:lnTo>
                  <a:lnTo>
                    <a:pt x="2065" y="1050"/>
                  </a:lnTo>
                  <a:lnTo>
                    <a:pt x="2054" y="1050"/>
                  </a:lnTo>
                  <a:lnTo>
                    <a:pt x="2044" y="1052"/>
                  </a:lnTo>
                  <a:lnTo>
                    <a:pt x="2035" y="1061"/>
                  </a:lnTo>
                  <a:lnTo>
                    <a:pt x="2028" y="1071"/>
                  </a:lnTo>
                  <a:lnTo>
                    <a:pt x="2023" y="1082"/>
                  </a:lnTo>
                  <a:lnTo>
                    <a:pt x="2016" y="1092"/>
                  </a:lnTo>
                  <a:lnTo>
                    <a:pt x="2006" y="1099"/>
                  </a:lnTo>
                  <a:lnTo>
                    <a:pt x="2004" y="1099"/>
                  </a:lnTo>
                  <a:lnTo>
                    <a:pt x="2002" y="1101"/>
                  </a:lnTo>
                  <a:lnTo>
                    <a:pt x="2000" y="1101"/>
                  </a:lnTo>
                  <a:lnTo>
                    <a:pt x="1997" y="1101"/>
                  </a:lnTo>
                  <a:lnTo>
                    <a:pt x="1993" y="1103"/>
                  </a:lnTo>
                  <a:lnTo>
                    <a:pt x="1997" y="1113"/>
                  </a:lnTo>
                  <a:lnTo>
                    <a:pt x="2004" y="1124"/>
                  </a:lnTo>
                  <a:lnTo>
                    <a:pt x="2009" y="1136"/>
                  </a:lnTo>
                  <a:lnTo>
                    <a:pt x="2016" y="1148"/>
                  </a:lnTo>
                  <a:lnTo>
                    <a:pt x="2019" y="1159"/>
                  </a:lnTo>
                  <a:lnTo>
                    <a:pt x="2021" y="1171"/>
                  </a:lnTo>
                  <a:lnTo>
                    <a:pt x="2018" y="1179"/>
                  </a:lnTo>
                  <a:lnTo>
                    <a:pt x="2011" y="1186"/>
                  </a:lnTo>
                  <a:lnTo>
                    <a:pt x="1997" y="1192"/>
                  </a:lnTo>
                  <a:lnTo>
                    <a:pt x="1974" y="1195"/>
                  </a:lnTo>
                  <a:lnTo>
                    <a:pt x="1974" y="1186"/>
                  </a:lnTo>
                  <a:lnTo>
                    <a:pt x="1972" y="1178"/>
                  </a:lnTo>
                  <a:lnTo>
                    <a:pt x="1972" y="1166"/>
                  </a:lnTo>
                  <a:lnTo>
                    <a:pt x="1974" y="1152"/>
                  </a:lnTo>
                  <a:lnTo>
                    <a:pt x="1974" y="1141"/>
                  </a:lnTo>
                  <a:lnTo>
                    <a:pt x="1969" y="1141"/>
                  </a:lnTo>
                  <a:lnTo>
                    <a:pt x="1965" y="1141"/>
                  </a:lnTo>
                  <a:lnTo>
                    <a:pt x="1962" y="1141"/>
                  </a:lnTo>
                  <a:lnTo>
                    <a:pt x="1960" y="1141"/>
                  </a:lnTo>
                  <a:lnTo>
                    <a:pt x="1958" y="1139"/>
                  </a:lnTo>
                  <a:lnTo>
                    <a:pt x="1955" y="1138"/>
                  </a:lnTo>
                  <a:lnTo>
                    <a:pt x="1951" y="1132"/>
                  </a:lnTo>
                  <a:lnTo>
                    <a:pt x="1955" y="1127"/>
                  </a:lnTo>
                  <a:lnTo>
                    <a:pt x="1958" y="1122"/>
                  </a:lnTo>
                  <a:lnTo>
                    <a:pt x="1960" y="1117"/>
                  </a:lnTo>
                  <a:lnTo>
                    <a:pt x="1964" y="1110"/>
                  </a:lnTo>
                  <a:lnTo>
                    <a:pt x="1955" y="1110"/>
                  </a:lnTo>
                  <a:lnTo>
                    <a:pt x="1944" y="1108"/>
                  </a:lnTo>
                  <a:lnTo>
                    <a:pt x="1932" y="1111"/>
                  </a:lnTo>
                  <a:lnTo>
                    <a:pt x="1918" y="1117"/>
                  </a:lnTo>
                  <a:lnTo>
                    <a:pt x="1906" y="1122"/>
                  </a:lnTo>
                  <a:lnTo>
                    <a:pt x="1906" y="1118"/>
                  </a:lnTo>
                  <a:lnTo>
                    <a:pt x="1908" y="1113"/>
                  </a:lnTo>
                  <a:lnTo>
                    <a:pt x="1910" y="1110"/>
                  </a:lnTo>
                  <a:lnTo>
                    <a:pt x="1911" y="1104"/>
                  </a:lnTo>
                  <a:lnTo>
                    <a:pt x="1913" y="1101"/>
                  </a:lnTo>
                  <a:lnTo>
                    <a:pt x="1916" y="1094"/>
                  </a:lnTo>
                  <a:lnTo>
                    <a:pt x="1913" y="1094"/>
                  </a:lnTo>
                  <a:lnTo>
                    <a:pt x="1910" y="1092"/>
                  </a:lnTo>
                  <a:lnTo>
                    <a:pt x="1906" y="1092"/>
                  </a:lnTo>
                  <a:lnTo>
                    <a:pt x="1901" y="1090"/>
                  </a:lnTo>
                  <a:lnTo>
                    <a:pt x="1890" y="1101"/>
                  </a:lnTo>
                  <a:lnTo>
                    <a:pt x="1878" y="1110"/>
                  </a:lnTo>
                  <a:lnTo>
                    <a:pt x="1866" y="1120"/>
                  </a:lnTo>
                  <a:lnTo>
                    <a:pt x="1859" y="1132"/>
                  </a:lnTo>
                  <a:lnTo>
                    <a:pt x="1866" y="1136"/>
                  </a:lnTo>
                  <a:lnTo>
                    <a:pt x="1871" y="1139"/>
                  </a:lnTo>
                  <a:lnTo>
                    <a:pt x="1875" y="1143"/>
                  </a:lnTo>
                  <a:lnTo>
                    <a:pt x="1878" y="1146"/>
                  </a:lnTo>
                  <a:lnTo>
                    <a:pt x="1882" y="1152"/>
                  </a:lnTo>
                  <a:lnTo>
                    <a:pt x="1892" y="1146"/>
                  </a:lnTo>
                  <a:lnTo>
                    <a:pt x="1901" y="1143"/>
                  </a:lnTo>
                  <a:lnTo>
                    <a:pt x="1910" y="1143"/>
                  </a:lnTo>
                  <a:lnTo>
                    <a:pt x="1920" y="1148"/>
                  </a:lnTo>
                  <a:lnTo>
                    <a:pt x="1925" y="1148"/>
                  </a:lnTo>
                  <a:lnTo>
                    <a:pt x="1925" y="1160"/>
                  </a:lnTo>
                  <a:lnTo>
                    <a:pt x="1906" y="1160"/>
                  </a:lnTo>
                  <a:lnTo>
                    <a:pt x="1899" y="1169"/>
                  </a:lnTo>
                  <a:lnTo>
                    <a:pt x="1892" y="1176"/>
                  </a:lnTo>
                  <a:lnTo>
                    <a:pt x="1887" y="1183"/>
                  </a:lnTo>
                  <a:lnTo>
                    <a:pt x="1882" y="1195"/>
                  </a:lnTo>
                  <a:lnTo>
                    <a:pt x="1896" y="1204"/>
                  </a:lnTo>
                  <a:lnTo>
                    <a:pt x="1904" y="1218"/>
                  </a:lnTo>
                  <a:lnTo>
                    <a:pt x="1911" y="1237"/>
                  </a:lnTo>
                  <a:lnTo>
                    <a:pt x="1915" y="1256"/>
                  </a:lnTo>
                  <a:lnTo>
                    <a:pt x="1916" y="1277"/>
                  </a:lnTo>
                  <a:lnTo>
                    <a:pt x="1916" y="1295"/>
                  </a:lnTo>
                  <a:lnTo>
                    <a:pt x="1904" y="1303"/>
                  </a:lnTo>
                  <a:lnTo>
                    <a:pt x="1897" y="1317"/>
                  </a:lnTo>
                  <a:lnTo>
                    <a:pt x="1890" y="1330"/>
                  </a:lnTo>
                  <a:lnTo>
                    <a:pt x="1882" y="1344"/>
                  </a:lnTo>
                  <a:lnTo>
                    <a:pt x="1864" y="1363"/>
                  </a:lnTo>
                  <a:lnTo>
                    <a:pt x="1841" y="1377"/>
                  </a:lnTo>
                  <a:lnTo>
                    <a:pt x="1817" y="1387"/>
                  </a:lnTo>
                  <a:lnTo>
                    <a:pt x="1789" y="1396"/>
                  </a:lnTo>
                  <a:lnTo>
                    <a:pt x="1763" y="1401"/>
                  </a:lnTo>
                  <a:lnTo>
                    <a:pt x="1763" y="1408"/>
                  </a:lnTo>
                  <a:lnTo>
                    <a:pt x="1763" y="1412"/>
                  </a:lnTo>
                  <a:lnTo>
                    <a:pt x="1763" y="1415"/>
                  </a:lnTo>
                  <a:lnTo>
                    <a:pt x="1763" y="1417"/>
                  </a:lnTo>
                  <a:lnTo>
                    <a:pt x="1765" y="1419"/>
                  </a:lnTo>
                  <a:lnTo>
                    <a:pt x="1765" y="1424"/>
                  </a:lnTo>
                  <a:lnTo>
                    <a:pt x="1766" y="1429"/>
                  </a:lnTo>
                  <a:lnTo>
                    <a:pt x="1763" y="1433"/>
                  </a:lnTo>
                  <a:lnTo>
                    <a:pt x="1759" y="1436"/>
                  </a:lnTo>
                  <a:lnTo>
                    <a:pt x="1758" y="1438"/>
                  </a:lnTo>
                  <a:lnTo>
                    <a:pt x="1754" y="1441"/>
                  </a:lnTo>
                  <a:lnTo>
                    <a:pt x="1747" y="1445"/>
                  </a:lnTo>
                  <a:lnTo>
                    <a:pt x="1745" y="1445"/>
                  </a:lnTo>
                  <a:lnTo>
                    <a:pt x="1744" y="1447"/>
                  </a:lnTo>
                  <a:lnTo>
                    <a:pt x="1742" y="1447"/>
                  </a:lnTo>
                  <a:lnTo>
                    <a:pt x="1740" y="1447"/>
                  </a:lnTo>
                  <a:lnTo>
                    <a:pt x="1737" y="1448"/>
                  </a:lnTo>
                  <a:lnTo>
                    <a:pt x="1735" y="1443"/>
                  </a:lnTo>
                  <a:lnTo>
                    <a:pt x="1733" y="1438"/>
                  </a:lnTo>
                  <a:lnTo>
                    <a:pt x="1733" y="1433"/>
                  </a:lnTo>
                  <a:lnTo>
                    <a:pt x="1733" y="1424"/>
                  </a:lnTo>
                  <a:lnTo>
                    <a:pt x="1737" y="1422"/>
                  </a:lnTo>
                  <a:lnTo>
                    <a:pt x="1740" y="1422"/>
                  </a:lnTo>
                  <a:lnTo>
                    <a:pt x="1744" y="1420"/>
                  </a:lnTo>
                  <a:lnTo>
                    <a:pt x="1745" y="1417"/>
                  </a:lnTo>
                  <a:lnTo>
                    <a:pt x="1747" y="1413"/>
                  </a:lnTo>
                  <a:lnTo>
                    <a:pt x="1745" y="1410"/>
                  </a:lnTo>
                  <a:lnTo>
                    <a:pt x="1742" y="1405"/>
                  </a:lnTo>
                  <a:lnTo>
                    <a:pt x="1740" y="1401"/>
                  </a:lnTo>
                  <a:lnTo>
                    <a:pt x="1737" y="1399"/>
                  </a:lnTo>
                  <a:lnTo>
                    <a:pt x="1735" y="1399"/>
                  </a:lnTo>
                  <a:lnTo>
                    <a:pt x="1730" y="1398"/>
                  </a:lnTo>
                  <a:lnTo>
                    <a:pt x="1724" y="1398"/>
                  </a:lnTo>
                  <a:lnTo>
                    <a:pt x="1718" y="1406"/>
                  </a:lnTo>
                  <a:lnTo>
                    <a:pt x="1711" y="1412"/>
                  </a:lnTo>
                  <a:lnTo>
                    <a:pt x="1705" y="1417"/>
                  </a:lnTo>
                  <a:lnTo>
                    <a:pt x="1700" y="1426"/>
                  </a:lnTo>
                  <a:lnTo>
                    <a:pt x="1698" y="1440"/>
                  </a:lnTo>
                  <a:lnTo>
                    <a:pt x="1714" y="1455"/>
                  </a:lnTo>
                  <a:lnTo>
                    <a:pt x="1726" y="1471"/>
                  </a:lnTo>
                  <a:lnTo>
                    <a:pt x="1737" y="1488"/>
                  </a:lnTo>
                  <a:lnTo>
                    <a:pt x="1742" y="1511"/>
                  </a:lnTo>
                  <a:lnTo>
                    <a:pt x="1744" y="1539"/>
                  </a:lnTo>
                  <a:lnTo>
                    <a:pt x="1686" y="1586"/>
                  </a:lnTo>
                  <a:lnTo>
                    <a:pt x="1679" y="1586"/>
                  </a:lnTo>
                  <a:lnTo>
                    <a:pt x="1674" y="1567"/>
                  </a:lnTo>
                  <a:lnTo>
                    <a:pt x="1663" y="1553"/>
                  </a:lnTo>
                  <a:lnTo>
                    <a:pt x="1649" y="1541"/>
                  </a:lnTo>
                  <a:lnTo>
                    <a:pt x="1634" y="1529"/>
                  </a:lnTo>
                  <a:lnTo>
                    <a:pt x="1618" y="1516"/>
                  </a:lnTo>
                  <a:lnTo>
                    <a:pt x="1611" y="1544"/>
                  </a:lnTo>
                  <a:lnTo>
                    <a:pt x="1602" y="1567"/>
                  </a:lnTo>
                  <a:lnTo>
                    <a:pt x="1611" y="1572"/>
                  </a:lnTo>
                  <a:lnTo>
                    <a:pt x="1615" y="1579"/>
                  </a:lnTo>
                  <a:lnTo>
                    <a:pt x="1616" y="1588"/>
                  </a:lnTo>
                  <a:lnTo>
                    <a:pt x="1622" y="1598"/>
                  </a:lnTo>
                  <a:lnTo>
                    <a:pt x="1623" y="1600"/>
                  </a:lnTo>
                  <a:lnTo>
                    <a:pt x="1627" y="1600"/>
                  </a:lnTo>
                  <a:lnTo>
                    <a:pt x="1630" y="1600"/>
                  </a:lnTo>
                  <a:lnTo>
                    <a:pt x="1634" y="1600"/>
                  </a:lnTo>
                  <a:lnTo>
                    <a:pt x="1637" y="1602"/>
                  </a:lnTo>
                  <a:lnTo>
                    <a:pt x="1651" y="1616"/>
                  </a:lnTo>
                  <a:lnTo>
                    <a:pt x="1662" y="1637"/>
                  </a:lnTo>
                  <a:lnTo>
                    <a:pt x="1669" y="1661"/>
                  </a:lnTo>
                  <a:lnTo>
                    <a:pt x="1670" y="1686"/>
                  </a:lnTo>
                  <a:lnTo>
                    <a:pt x="1660" y="1686"/>
                  </a:lnTo>
                  <a:lnTo>
                    <a:pt x="1649" y="1677"/>
                  </a:lnTo>
                  <a:lnTo>
                    <a:pt x="1639" y="1672"/>
                  </a:lnTo>
                  <a:lnTo>
                    <a:pt x="1637" y="1670"/>
                  </a:lnTo>
                  <a:lnTo>
                    <a:pt x="1628" y="1663"/>
                  </a:lnTo>
                  <a:lnTo>
                    <a:pt x="1622" y="1649"/>
                  </a:lnTo>
                  <a:lnTo>
                    <a:pt x="1618" y="1633"/>
                  </a:lnTo>
                  <a:lnTo>
                    <a:pt x="1613" y="1619"/>
                  </a:lnTo>
                  <a:lnTo>
                    <a:pt x="1608" y="1605"/>
                  </a:lnTo>
                  <a:lnTo>
                    <a:pt x="1599" y="1593"/>
                  </a:lnTo>
                  <a:lnTo>
                    <a:pt x="1599" y="1590"/>
                  </a:lnTo>
                  <a:lnTo>
                    <a:pt x="1590" y="1593"/>
                  </a:lnTo>
                  <a:lnTo>
                    <a:pt x="1590" y="1590"/>
                  </a:lnTo>
                  <a:lnTo>
                    <a:pt x="1587" y="1576"/>
                  </a:lnTo>
                  <a:lnTo>
                    <a:pt x="1587" y="1558"/>
                  </a:lnTo>
                  <a:lnTo>
                    <a:pt x="1587" y="1539"/>
                  </a:lnTo>
                  <a:lnTo>
                    <a:pt x="1587" y="1518"/>
                  </a:lnTo>
                  <a:lnTo>
                    <a:pt x="1585" y="1499"/>
                  </a:lnTo>
                  <a:lnTo>
                    <a:pt x="1578" y="1483"/>
                  </a:lnTo>
                  <a:lnTo>
                    <a:pt x="1567" y="1471"/>
                  </a:lnTo>
                  <a:lnTo>
                    <a:pt x="1564" y="1474"/>
                  </a:lnTo>
                  <a:lnTo>
                    <a:pt x="1559" y="1478"/>
                  </a:lnTo>
                  <a:lnTo>
                    <a:pt x="1555" y="1480"/>
                  </a:lnTo>
                  <a:lnTo>
                    <a:pt x="1548" y="1481"/>
                  </a:lnTo>
                  <a:lnTo>
                    <a:pt x="1541" y="1481"/>
                  </a:lnTo>
                  <a:lnTo>
                    <a:pt x="1539" y="1481"/>
                  </a:lnTo>
                  <a:lnTo>
                    <a:pt x="1539" y="1480"/>
                  </a:lnTo>
                  <a:lnTo>
                    <a:pt x="1539" y="1480"/>
                  </a:lnTo>
                  <a:lnTo>
                    <a:pt x="1539" y="1480"/>
                  </a:lnTo>
                  <a:lnTo>
                    <a:pt x="1538" y="1480"/>
                  </a:lnTo>
                  <a:lnTo>
                    <a:pt x="1536" y="1478"/>
                  </a:lnTo>
                  <a:lnTo>
                    <a:pt x="1536" y="1457"/>
                  </a:lnTo>
                  <a:lnTo>
                    <a:pt x="1531" y="1440"/>
                  </a:lnTo>
                  <a:lnTo>
                    <a:pt x="1524" y="1426"/>
                  </a:lnTo>
                  <a:lnTo>
                    <a:pt x="1513" y="1413"/>
                  </a:lnTo>
                  <a:lnTo>
                    <a:pt x="1505" y="1399"/>
                  </a:lnTo>
                  <a:lnTo>
                    <a:pt x="1494" y="1382"/>
                  </a:lnTo>
                  <a:lnTo>
                    <a:pt x="1491" y="1385"/>
                  </a:lnTo>
                  <a:lnTo>
                    <a:pt x="1489" y="1387"/>
                  </a:lnTo>
                  <a:lnTo>
                    <a:pt x="1487" y="1391"/>
                  </a:lnTo>
                  <a:lnTo>
                    <a:pt x="1485" y="1392"/>
                  </a:lnTo>
                  <a:lnTo>
                    <a:pt x="1484" y="1394"/>
                  </a:lnTo>
                  <a:lnTo>
                    <a:pt x="1468" y="1396"/>
                  </a:lnTo>
                  <a:lnTo>
                    <a:pt x="1454" y="1394"/>
                  </a:lnTo>
                  <a:lnTo>
                    <a:pt x="1440" y="1394"/>
                  </a:lnTo>
                  <a:lnTo>
                    <a:pt x="1436" y="1408"/>
                  </a:lnTo>
                  <a:lnTo>
                    <a:pt x="1431" y="1415"/>
                  </a:lnTo>
                  <a:lnTo>
                    <a:pt x="1428" y="1417"/>
                  </a:lnTo>
                  <a:lnTo>
                    <a:pt x="1421" y="1417"/>
                  </a:lnTo>
                  <a:lnTo>
                    <a:pt x="1414" y="1419"/>
                  </a:lnTo>
                  <a:lnTo>
                    <a:pt x="1407" y="1424"/>
                  </a:lnTo>
                  <a:lnTo>
                    <a:pt x="1395" y="1455"/>
                  </a:lnTo>
                  <a:lnTo>
                    <a:pt x="1379" y="1455"/>
                  </a:lnTo>
                  <a:lnTo>
                    <a:pt x="1370" y="1462"/>
                  </a:lnTo>
                  <a:lnTo>
                    <a:pt x="1361" y="1471"/>
                  </a:lnTo>
                  <a:lnTo>
                    <a:pt x="1349" y="1478"/>
                  </a:lnTo>
                  <a:lnTo>
                    <a:pt x="1346" y="1513"/>
                  </a:lnTo>
                  <a:lnTo>
                    <a:pt x="1337" y="1543"/>
                  </a:lnTo>
                  <a:lnTo>
                    <a:pt x="1325" y="1567"/>
                  </a:lnTo>
                  <a:lnTo>
                    <a:pt x="1306" y="1590"/>
                  </a:lnTo>
                  <a:lnTo>
                    <a:pt x="1304" y="1590"/>
                  </a:lnTo>
                  <a:lnTo>
                    <a:pt x="1302" y="1588"/>
                  </a:lnTo>
                  <a:lnTo>
                    <a:pt x="1300" y="1588"/>
                  </a:lnTo>
                  <a:lnTo>
                    <a:pt x="1300" y="1588"/>
                  </a:lnTo>
                  <a:lnTo>
                    <a:pt x="1299" y="1586"/>
                  </a:lnTo>
                  <a:lnTo>
                    <a:pt x="1288" y="1574"/>
                  </a:lnTo>
                  <a:lnTo>
                    <a:pt x="1278" y="1555"/>
                  </a:lnTo>
                  <a:lnTo>
                    <a:pt x="1272" y="1539"/>
                  </a:lnTo>
                  <a:lnTo>
                    <a:pt x="1271" y="1536"/>
                  </a:lnTo>
                  <a:lnTo>
                    <a:pt x="1272" y="1532"/>
                  </a:lnTo>
                  <a:lnTo>
                    <a:pt x="1274" y="1529"/>
                  </a:lnTo>
                  <a:lnTo>
                    <a:pt x="1276" y="1527"/>
                  </a:lnTo>
                  <a:lnTo>
                    <a:pt x="1276" y="1525"/>
                  </a:lnTo>
                  <a:lnTo>
                    <a:pt x="1258" y="1499"/>
                  </a:lnTo>
                  <a:lnTo>
                    <a:pt x="1246" y="1471"/>
                  </a:lnTo>
                  <a:lnTo>
                    <a:pt x="1238" y="1441"/>
                  </a:lnTo>
                  <a:lnTo>
                    <a:pt x="1234" y="1405"/>
                  </a:lnTo>
                  <a:lnTo>
                    <a:pt x="1222" y="1406"/>
                  </a:lnTo>
                  <a:lnTo>
                    <a:pt x="1213" y="1406"/>
                  </a:lnTo>
                  <a:lnTo>
                    <a:pt x="1203" y="1405"/>
                  </a:lnTo>
                  <a:lnTo>
                    <a:pt x="1199" y="1401"/>
                  </a:lnTo>
                  <a:lnTo>
                    <a:pt x="1194" y="1398"/>
                  </a:lnTo>
                  <a:lnTo>
                    <a:pt x="1190" y="1394"/>
                  </a:lnTo>
                  <a:lnTo>
                    <a:pt x="1187" y="1391"/>
                  </a:lnTo>
                  <a:lnTo>
                    <a:pt x="1190" y="1378"/>
                  </a:lnTo>
                  <a:lnTo>
                    <a:pt x="1183" y="1368"/>
                  </a:lnTo>
                  <a:lnTo>
                    <a:pt x="1171" y="1359"/>
                  </a:lnTo>
                  <a:lnTo>
                    <a:pt x="1159" y="1351"/>
                  </a:lnTo>
                  <a:lnTo>
                    <a:pt x="1148" y="1340"/>
                  </a:lnTo>
                  <a:lnTo>
                    <a:pt x="1119" y="1344"/>
                  </a:lnTo>
                  <a:lnTo>
                    <a:pt x="1089" y="1344"/>
                  </a:lnTo>
                  <a:lnTo>
                    <a:pt x="1059" y="1342"/>
                  </a:lnTo>
                  <a:lnTo>
                    <a:pt x="1030" y="1340"/>
                  </a:lnTo>
                  <a:lnTo>
                    <a:pt x="1025" y="1330"/>
                  </a:lnTo>
                  <a:lnTo>
                    <a:pt x="1018" y="1317"/>
                  </a:lnTo>
                  <a:lnTo>
                    <a:pt x="1007" y="1321"/>
                  </a:lnTo>
                  <a:lnTo>
                    <a:pt x="1000" y="1323"/>
                  </a:lnTo>
                  <a:lnTo>
                    <a:pt x="991" y="1324"/>
                  </a:lnTo>
                  <a:lnTo>
                    <a:pt x="979" y="1324"/>
                  </a:lnTo>
                  <a:lnTo>
                    <a:pt x="969" y="1317"/>
                  </a:lnTo>
                  <a:lnTo>
                    <a:pt x="958" y="1312"/>
                  </a:lnTo>
                  <a:lnTo>
                    <a:pt x="946" y="1305"/>
                  </a:lnTo>
                  <a:lnTo>
                    <a:pt x="937" y="1298"/>
                  </a:lnTo>
                  <a:lnTo>
                    <a:pt x="934" y="1288"/>
                  </a:lnTo>
                  <a:lnTo>
                    <a:pt x="929" y="1279"/>
                  </a:lnTo>
                  <a:lnTo>
                    <a:pt x="918" y="1270"/>
                  </a:lnTo>
                  <a:lnTo>
                    <a:pt x="916" y="1270"/>
                  </a:lnTo>
                  <a:lnTo>
                    <a:pt x="915" y="1270"/>
                  </a:lnTo>
                  <a:lnTo>
                    <a:pt x="913" y="1270"/>
                  </a:lnTo>
                  <a:lnTo>
                    <a:pt x="909" y="1270"/>
                  </a:lnTo>
                  <a:lnTo>
                    <a:pt x="902" y="1270"/>
                  </a:lnTo>
                  <a:lnTo>
                    <a:pt x="906" y="1284"/>
                  </a:lnTo>
                  <a:lnTo>
                    <a:pt x="911" y="1300"/>
                  </a:lnTo>
                  <a:lnTo>
                    <a:pt x="920" y="1316"/>
                  </a:lnTo>
                  <a:lnTo>
                    <a:pt x="927" y="1330"/>
                  </a:lnTo>
                  <a:lnTo>
                    <a:pt x="934" y="1340"/>
                  </a:lnTo>
                  <a:lnTo>
                    <a:pt x="936" y="1335"/>
                  </a:lnTo>
                  <a:lnTo>
                    <a:pt x="937" y="1333"/>
                  </a:lnTo>
                  <a:lnTo>
                    <a:pt x="937" y="1331"/>
                  </a:lnTo>
                  <a:lnTo>
                    <a:pt x="939" y="1331"/>
                  </a:lnTo>
                  <a:lnTo>
                    <a:pt x="941" y="1331"/>
                  </a:lnTo>
                  <a:lnTo>
                    <a:pt x="946" y="1333"/>
                  </a:lnTo>
                  <a:lnTo>
                    <a:pt x="948" y="1338"/>
                  </a:lnTo>
                  <a:lnTo>
                    <a:pt x="950" y="1344"/>
                  </a:lnTo>
                  <a:lnTo>
                    <a:pt x="950" y="1349"/>
                  </a:lnTo>
                  <a:lnTo>
                    <a:pt x="951" y="1354"/>
                  </a:lnTo>
                  <a:lnTo>
                    <a:pt x="953" y="1359"/>
                  </a:lnTo>
                  <a:lnTo>
                    <a:pt x="960" y="1358"/>
                  </a:lnTo>
                  <a:lnTo>
                    <a:pt x="969" y="1356"/>
                  </a:lnTo>
                  <a:lnTo>
                    <a:pt x="979" y="1356"/>
                  </a:lnTo>
                  <a:lnTo>
                    <a:pt x="995" y="1338"/>
                  </a:lnTo>
                  <a:lnTo>
                    <a:pt x="1014" y="1324"/>
                  </a:lnTo>
                  <a:lnTo>
                    <a:pt x="1016" y="1342"/>
                  </a:lnTo>
                  <a:lnTo>
                    <a:pt x="1018" y="1356"/>
                  </a:lnTo>
                  <a:lnTo>
                    <a:pt x="1044" y="1370"/>
                  </a:lnTo>
                  <a:lnTo>
                    <a:pt x="1065" y="1387"/>
                  </a:lnTo>
                  <a:lnTo>
                    <a:pt x="1058" y="1396"/>
                  </a:lnTo>
                  <a:lnTo>
                    <a:pt x="1052" y="1405"/>
                  </a:lnTo>
                  <a:lnTo>
                    <a:pt x="1046" y="1412"/>
                  </a:lnTo>
                  <a:lnTo>
                    <a:pt x="1033" y="1417"/>
                  </a:lnTo>
                  <a:lnTo>
                    <a:pt x="1033" y="1436"/>
                  </a:lnTo>
                  <a:lnTo>
                    <a:pt x="1016" y="1447"/>
                  </a:lnTo>
                  <a:lnTo>
                    <a:pt x="998" y="1459"/>
                  </a:lnTo>
                  <a:lnTo>
                    <a:pt x="998" y="1467"/>
                  </a:lnTo>
                  <a:lnTo>
                    <a:pt x="976" y="1467"/>
                  </a:lnTo>
                  <a:lnTo>
                    <a:pt x="963" y="1474"/>
                  </a:lnTo>
                  <a:lnTo>
                    <a:pt x="953" y="1485"/>
                  </a:lnTo>
                  <a:lnTo>
                    <a:pt x="941" y="1494"/>
                  </a:lnTo>
                  <a:lnTo>
                    <a:pt x="925" y="1501"/>
                  </a:lnTo>
                  <a:lnTo>
                    <a:pt x="909" y="1504"/>
                  </a:lnTo>
                  <a:lnTo>
                    <a:pt x="892" y="1509"/>
                  </a:lnTo>
                  <a:lnTo>
                    <a:pt x="878" y="1515"/>
                  </a:lnTo>
                  <a:lnTo>
                    <a:pt x="866" y="1522"/>
                  </a:lnTo>
                  <a:lnTo>
                    <a:pt x="854" y="1525"/>
                  </a:lnTo>
                  <a:lnTo>
                    <a:pt x="845" y="1525"/>
                  </a:lnTo>
                  <a:lnTo>
                    <a:pt x="841" y="1523"/>
                  </a:lnTo>
                  <a:lnTo>
                    <a:pt x="840" y="1523"/>
                  </a:lnTo>
                  <a:lnTo>
                    <a:pt x="838" y="1522"/>
                  </a:lnTo>
                  <a:lnTo>
                    <a:pt x="838" y="1522"/>
                  </a:lnTo>
                  <a:lnTo>
                    <a:pt x="836" y="1520"/>
                  </a:lnTo>
                  <a:lnTo>
                    <a:pt x="834" y="1516"/>
                  </a:lnTo>
                  <a:lnTo>
                    <a:pt x="829" y="1506"/>
                  </a:lnTo>
                  <a:lnTo>
                    <a:pt x="827" y="1495"/>
                  </a:lnTo>
                  <a:lnTo>
                    <a:pt x="827" y="1485"/>
                  </a:lnTo>
                  <a:lnTo>
                    <a:pt x="826" y="1474"/>
                  </a:lnTo>
                  <a:lnTo>
                    <a:pt x="817" y="1457"/>
                  </a:lnTo>
                  <a:lnTo>
                    <a:pt x="805" y="1441"/>
                  </a:lnTo>
                  <a:lnTo>
                    <a:pt x="792" y="1427"/>
                  </a:lnTo>
                  <a:lnTo>
                    <a:pt x="780" y="1413"/>
                  </a:lnTo>
                  <a:lnTo>
                    <a:pt x="777" y="1403"/>
                  </a:lnTo>
                  <a:lnTo>
                    <a:pt x="775" y="1391"/>
                  </a:lnTo>
                  <a:lnTo>
                    <a:pt x="773" y="1378"/>
                  </a:lnTo>
                  <a:lnTo>
                    <a:pt x="768" y="1368"/>
                  </a:lnTo>
                  <a:lnTo>
                    <a:pt x="749" y="1356"/>
                  </a:lnTo>
                  <a:lnTo>
                    <a:pt x="744" y="1344"/>
                  </a:lnTo>
                  <a:lnTo>
                    <a:pt x="738" y="1331"/>
                  </a:lnTo>
                  <a:lnTo>
                    <a:pt x="733" y="1319"/>
                  </a:lnTo>
                  <a:lnTo>
                    <a:pt x="726" y="1309"/>
                  </a:lnTo>
                  <a:lnTo>
                    <a:pt x="716" y="1302"/>
                  </a:lnTo>
                  <a:lnTo>
                    <a:pt x="710" y="1300"/>
                  </a:lnTo>
                  <a:lnTo>
                    <a:pt x="709" y="1296"/>
                  </a:lnTo>
                  <a:lnTo>
                    <a:pt x="705" y="1295"/>
                  </a:lnTo>
                  <a:lnTo>
                    <a:pt x="702" y="1293"/>
                  </a:lnTo>
                  <a:lnTo>
                    <a:pt x="698" y="1291"/>
                  </a:lnTo>
                  <a:lnTo>
                    <a:pt x="695" y="1288"/>
                  </a:lnTo>
                  <a:lnTo>
                    <a:pt x="691" y="1282"/>
                  </a:lnTo>
                  <a:lnTo>
                    <a:pt x="688" y="1275"/>
                  </a:lnTo>
                  <a:lnTo>
                    <a:pt x="684" y="1275"/>
                  </a:lnTo>
                  <a:lnTo>
                    <a:pt x="684" y="1282"/>
                  </a:lnTo>
                  <a:lnTo>
                    <a:pt x="696" y="1298"/>
                  </a:lnTo>
                  <a:lnTo>
                    <a:pt x="707" y="1316"/>
                  </a:lnTo>
                  <a:lnTo>
                    <a:pt x="714" y="1337"/>
                  </a:lnTo>
                  <a:lnTo>
                    <a:pt x="721" y="1356"/>
                  </a:lnTo>
                  <a:lnTo>
                    <a:pt x="730" y="1375"/>
                  </a:lnTo>
                  <a:lnTo>
                    <a:pt x="733" y="1378"/>
                  </a:lnTo>
                  <a:lnTo>
                    <a:pt x="738" y="1382"/>
                  </a:lnTo>
                  <a:lnTo>
                    <a:pt x="742" y="1385"/>
                  </a:lnTo>
                  <a:lnTo>
                    <a:pt x="747" y="1389"/>
                  </a:lnTo>
                  <a:lnTo>
                    <a:pt x="749" y="1394"/>
                  </a:lnTo>
                  <a:lnTo>
                    <a:pt x="749" y="1429"/>
                  </a:lnTo>
                  <a:lnTo>
                    <a:pt x="752" y="1433"/>
                  </a:lnTo>
                  <a:lnTo>
                    <a:pt x="756" y="1438"/>
                  </a:lnTo>
                  <a:lnTo>
                    <a:pt x="761" y="1441"/>
                  </a:lnTo>
                  <a:lnTo>
                    <a:pt x="766" y="1445"/>
                  </a:lnTo>
                  <a:lnTo>
                    <a:pt x="768" y="1448"/>
                  </a:lnTo>
                  <a:lnTo>
                    <a:pt x="771" y="1459"/>
                  </a:lnTo>
                  <a:lnTo>
                    <a:pt x="773" y="1467"/>
                  </a:lnTo>
                  <a:lnTo>
                    <a:pt x="777" y="1478"/>
                  </a:lnTo>
                  <a:lnTo>
                    <a:pt x="787" y="1490"/>
                  </a:lnTo>
                  <a:lnTo>
                    <a:pt x="803" y="1501"/>
                  </a:lnTo>
                  <a:lnTo>
                    <a:pt x="820" y="1511"/>
                  </a:lnTo>
                  <a:lnTo>
                    <a:pt x="834" y="1522"/>
                  </a:lnTo>
                  <a:lnTo>
                    <a:pt x="838" y="1527"/>
                  </a:lnTo>
                  <a:lnTo>
                    <a:pt x="838" y="1534"/>
                  </a:lnTo>
                  <a:lnTo>
                    <a:pt x="838" y="1539"/>
                  </a:lnTo>
                  <a:lnTo>
                    <a:pt x="840" y="1544"/>
                  </a:lnTo>
                  <a:lnTo>
                    <a:pt x="845" y="1550"/>
                  </a:lnTo>
                  <a:lnTo>
                    <a:pt x="860" y="1551"/>
                  </a:lnTo>
                  <a:lnTo>
                    <a:pt x="878" y="1543"/>
                  </a:lnTo>
                  <a:lnTo>
                    <a:pt x="902" y="1537"/>
                  </a:lnTo>
                  <a:lnTo>
                    <a:pt x="925" y="1532"/>
                  </a:lnTo>
                  <a:lnTo>
                    <a:pt x="946" y="1529"/>
                  </a:lnTo>
                  <a:lnTo>
                    <a:pt x="946" y="1532"/>
                  </a:lnTo>
                  <a:lnTo>
                    <a:pt x="941" y="1541"/>
                  </a:lnTo>
                  <a:lnTo>
                    <a:pt x="941" y="1551"/>
                  </a:lnTo>
                  <a:lnTo>
                    <a:pt x="937" y="1563"/>
                  </a:lnTo>
                  <a:lnTo>
                    <a:pt x="930" y="1581"/>
                  </a:lnTo>
                  <a:lnTo>
                    <a:pt x="920" y="1602"/>
                  </a:lnTo>
                  <a:lnTo>
                    <a:pt x="908" y="1623"/>
                  </a:lnTo>
                  <a:lnTo>
                    <a:pt x="895" y="1640"/>
                  </a:lnTo>
                  <a:lnTo>
                    <a:pt x="876" y="1659"/>
                  </a:lnTo>
                  <a:lnTo>
                    <a:pt x="855" y="1677"/>
                  </a:lnTo>
                  <a:lnTo>
                    <a:pt x="833" y="1694"/>
                  </a:lnTo>
                  <a:lnTo>
                    <a:pt x="812" y="1714"/>
                  </a:lnTo>
                  <a:lnTo>
                    <a:pt x="794" y="1735"/>
                  </a:lnTo>
                  <a:lnTo>
                    <a:pt x="780" y="1759"/>
                  </a:lnTo>
                  <a:lnTo>
                    <a:pt x="775" y="1782"/>
                  </a:lnTo>
                  <a:lnTo>
                    <a:pt x="778" y="1803"/>
                  </a:lnTo>
                  <a:lnTo>
                    <a:pt x="785" y="1824"/>
                  </a:lnTo>
                  <a:lnTo>
                    <a:pt x="792" y="1843"/>
                  </a:lnTo>
                  <a:lnTo>
                    <a:pt x="799" y="1864"/>
                  </a:lnTo>
                  <a:lnTo>
                    <a:pt x="805" y="1885"/>
                  </a:lnTo>
                  <a:lnTo>
                    <a:pt x="803" y="1906"/>
                  </a:lnTo>
                  <a:lnTo>
                    <a:pt x="792" y="1928"/>
                  </a:lnTo>
                  <a:lnTo>
                    <a:pt x="777" y="1939"/>
                  </a:lnTo>
                  <a:lnTo>
                    <a:pt x="759" y="1947"/>
                  </a:lnTo>
                  <a:lnTo>
                    <a:pt x="742" y="1956"/>
                  </a:lnTo>
                  <a:lnTo>
                    <a:pt x="728" y="1968"/>
                  </a:lnTo>
                  <a:lnTo>
                    <a:pt x="719" y="1986"/>
                  </a:lnTo>
                  <a:lnTo>
                    <a:pt x="728" y="1996"/>
                  </a:lnTo>
                  <a:lnTo>
                    <a:pt x="735" y="2012"/>
                  </a:lnTo>
                  <a:lnTo>
                    <a:pt x="738" y="2031"/>
                  </a:lnTo>
                  <a:lnTo>
                    <a:pt x="733" y="2035"/>
                  </a:lnTo>
                  <a:lnTo>
                    <a:pt x="730" y="2038"/>
                  </a:lnTo>
                  <a:lnTo>
                    <a:pt x="728" y="2040"/>
                  </a:lnTo>
                  <a:lnTo>
                    <a:pt x="724" y="2043"/>
                  </a:lnTo>
                  <a:lnTo>
                    <a:pt x="723" y="2047"/>
                  </a:lnTo>
                  <a:lnTo>
                    <a:pt x="719" y="2050"/>
                  </a:lnTo>
                  <a:lnTo>
                    <a:pt x="700" y="2054"/>
                  </a:lnTo>
                  <a:lnTo>
                    <a:pt x="695" y="2066"/>
                  </a:lnTo>
                  <a:lnTo>
                    <a:pt x="693" y="2080"/>
                  </a:lnTo>
                  <a:lnTo>
                    <a:pt x="691" y="2094"/>
                  </a:lnTo>
                  <a:lnTo>
                    <a:pt x="688" y="2108"/>
                  </a:lnTo>
                  <a:lnTo>
                    <a:pt x="665" y="2127"/>
                  </a:lnTo>
                  <a:lnTo>
                    <a:pt x="658" y="2143"/>
                  </a:lnTo>
                  <a:lnTo>
                    <a:pt x="649" y="2159"/>
                  </a:lnTo>
                  <a:lnTo>
                    <a:pt x="632" y="2174"/>
                  </a:lnTo>
                  <a:lnTo>
                    <a:pt x="611" y="2187"/>
                  </a:lnTo>
                  <a:lnTo>
                    <a:pt x="585" y="2194"/>
                  </a:lnTo>
                  <a:lnTo>
                    <a:pt x="559" y="2201"/>
                  </a:lnTo>
                  <a:lnTo>
                    <a:pt x="532" y="2206"/>
                  </a:lnTo>
                  <a:lnTo>
                    <a:pt x="508" y="2211"/>
                  </a:lnTo>
                  <a:lnTo>
                    <a:pt x="503" y="2208"/>
                  </a:lnTo>
                  <a:lnTo>
                    <a:pt x="499" y="2204"/>
                  </a:lnTo>
                  <a:lnTo>
                    <a:pt x="496" y="2202"/>
                  </a:lnTo>
                  <a:lnTo>
                    <a:pt x="492" y="2197"/>
                  </a:lnTo>
                  <a:lnTo>
                    <a:pt x="489" y="2194"/>
                  </a:lnTo>
                  <a:lnTo>
                    <a:pt x="487" y="2185"/>
                  </a:lnTo>
                  <a:lnTo>
                    <a:pt x="487" y="2174"/>
                  </a:lnTo>
                  <a:lnTo>
                    <a:pt x="487" y="2162"/>
                  </a:lnTo>
                  <a:lnTo>
                    <a:pt x="485" y="2150"/>
                  </a:lnTo>
                  <a:lnTo>
                    <a:pt x="475" y="2133"/>
                  </a:lnTo>
                  <a:lnTo>
                    <a:pt x="461" y="2117"/>
                  </a:lnTo>
                  <a:lnTo>
                    <a:pt x="447" y="2099"/>
                  </a:lnTo>
                  <a:lnTo>
                    <a:pt x="438" y="2082"/>
                  </a:lnTo>
                  <a:lnTo>
                    <a:pt x="442" y="2070"/>
                  </a:lnTo>
                  <a:lnTo>
                    <a:pt x="442" y="2068"/>
                  </a:lnTo>
                  <a:lnTo>
                    <a:pt x="438" y="2064"/>
                  </a:lnTo>
                  <a:lnTo>
                    <a:pt x="435" y="2063"/>
                  </a:lnTo>
                  <a:lnTo>
                    <a:pt x="433" y="2059"/>
                  </a:lnTo>
                  <a:lnTo>
                    <a:pt x="431" y="2059"/>
                  </a:lnTo>
                  <a:lnTo>
                    <a:pt x="429" y="2054"/>
                  </a:lnTo>
                  <a:lnTo>
                    <a:pt x="431" y="2049"/>
                  </a:lnTo>
                  <a:lnTo>
                    <a:pt x="431" y="2045"/>
                  </a:lnTo>
                  <a:lnTo>
                    <a:pt x="433" y="2042"/>
                  </a:lnTo>
                  <a:lnTo>
                    <a:pt x="435" y="2038"/>
                  </a:lnTo>
                  <a:lnTo>
                    <a:pt x="428" y="2035"/>
                  </a:lnTo>
                  <a:lnTo>
                    <a:pt x="428" y="2031"/>
                  </a:lnTo>
                  <a:lnTo>
                    <a:pt x="428" y="2028"/>
                  </a:lnTo>
                  <a:lnTo>
                    <a:pt x="429" y="2023"/>
                  </a:lnTo>
                  <a:lnTo>
                    <a:pt x="431" y="2019"/>
                  </a:lnTo>
                  <a:lnTo>
                    <a:pt x="431" y="2014"/>
                  </a:lnTo>
                  <a:lnTo>
                    <a:pt x="431" y="2009"/>
                  </a:lnTo>
                  <a:lnTo>
                    <a:pt x="424" y="1995"/>
                  </a:lnTo>
                  <a:lnTo>
                    <a:pt x="414" y="1979"/>
                  </a:lnTo>
                  <a:lnTo>
                    <a:pt x="403" y="1965"/>
                  </a:lnTo>
                  <a:lnTo>
                    <a:pt x="396" y="1951"/>
                  </a:lnTo>
                  <a:lnTo>
                    <a:pt x="394" y="1934"/>
                  </a:lnTo>
                  <a:lnTo>
                    <a:pt x="398" y="1914"/>
                  </a:lnTo>
                  <a:lnTo>
                    <a:pt x="405" y="1897"/>
                  </a:lnTo>
                  <a:lnTo>
                    <a:pt x="415" y="1878"/>
                  </a:lnTo>
                  <a:lnTo>
                    <a:pt x="422" y="1862"/>
                  </a:lnTo>
                  <a:lnTo>
                    <a:pt x="428" y="1848"/>
                  </a:lnTo>
                  <a:lnTo>
                    <a:pt x="421" y="1834"/>
                  </a:lnTo>
                  <a:lnTo>
                    <a:pt x="419" y="1822"/>
                  </a:lnTo>
                  <a:lnTo>
                    <a:pt x="419" y="1810"/>
                  </a:lnTo>
                  <a:lnTo>
                    <a:pt x="415" y="1794"/>
                  </a:lnTo>
                  <a:lnTo>
                    <a:pt x="405" y="1773"/>
                  </a:lnTo>
                  <a:lnTo>
                    <a:pt x="389" y="1752"/>
                  </a:lnTo>
                  <a:lnTo>
                    <a:pt x="374" y="1733"/>
                  </a:lnTo>
                  <a:lnTo>
                    <a:pt x="358" y="1717"/>
                  </a:lnTo>
                  <a:lnTo>
                    <a:pt x="363" y="1696"/>
                  </a:lnTo>
                  <a:lnTo>
                    <a:pt x="368" y="1677"/>
                  </a:lnTo>
                  <a:lnTo>
                    <a:pt x="374" y="1656"/>
                  </a:lnTo>
                  <a:lnTo>
                    <a:pt x="368" y="1653"/>
                  </a:lnTo>
                  <a:lnTo>
                    <a:pt x="365" y="1651"/>
                  </a:lnTo>
                  <a:lnTo>
                    <a:pt x="361" y="1647"/>
                  </a:lnTo>
                  <a:lnTo>
                    <a:pt x="358" y="1646"/>
                  </a:lnTo>
                  <a:lnTo>
                    <a:pt x="353" y="1646"/>
                  </a:lnTo>
                  <a:lnTo>
                    <a:pt x="346" y="1644"/>
                  </a:lnTo>
                  <a:lnTo>
                    <a:pt x="342" y="1647"/>
                  </a:lnTo>
                  <a:lnTo>
                    <a:pt x="340" y="1649"/>
                  </a:lnTo>
                  <a:lnTo>
                    <a:pt x="335" y="1651"/>
                  </a:lnTo>
                  <a:lnTo>
                    <a:pt x="330" y="1651"/>
                  </a:lnTo>
                  <a:lnTo>
                    <a:pt x="323" y="1651"/>
                  </a:lnTo>
                  <a:lnTo>
                    <a:pt x="304" y="1621"/>
                  </a:lnTo>
                  <a:lnTo>
                    <a:pt x="291" y="1619"/>
                  </a:lnTo>
                  <a:lnTo>
                    <a:pt x="279" y="1618"/>
                  </a:lnTo>
                  <a:lnTo>
                    <a:pt x="265" y="1616"/>
                  </a:lnTo>
                  <a:lnTo>
                    <a:pt x="248" y="1623"/>
                  </a:lnTo>
                  <a:lnTo>
                    <a:pt x="230" y="1630"/>
                  </a:lnTo>
                  <a:lnTo>
                    <a:pt x="216" y="1635"/>
                  </a:lnTo>
                  <a:lnTo>
                    <a:pt x="182" y="1628"/>
                  </a:lnTo>
                  <a:lnTo>
                    <a:pt x="178" y="1640"/>
                  </a:lnTo>
                  <a:lnTo>
                    <a:pt x="166" y="1640"/>
                  </a:lnTo>
                  <a:lnTo>
                    <a:pt x="155" y="1637"/>
                  </a:lnTo>
                  <a:lnTo>
                    <a:pt x="147" y="1635"/>
                  </a:lnTo>
                  <a:lnTo>
                    <a:pt x="143" y="1637"/>
                  </a:lnTo>
                  <a:lnTo>
                    <a:pt x="140" y="1640"/>
                  </a:lnTo>
                  <a:lnTo>
                    <a:pt x="134" y="1642"/>
                  </a:lnTo>
                  <a:lnTo>
                    <a:pt x="127" y="1644"/>
                  </a:lnTo>
                  <a:lnTo>
                    <a:pt x="117" y="1632"/>
                  </a:lnTo>
                  <a:lnTo>
                    <a:pt x="103" y="1625"/>
                  </a:lnTo>
                  <a:lnTo>
                    <a:pt x="89" y="1618"/>
                  </a:lnTo>
                  <a:lnTo>
                    <a:pt x="75" y="1611"/>
                  </a:lnTo>
                  <a:lnTo>
                    <a:pt x="63" y="1602"/>
                  </a:lnTo>
                  <a:lnTo>
                    <a:pt x="54" y="1579"/>
                  </a:lnTo>
                  <a:lnTo>
                    <a:pt x="44" y="1567"/>
                  </a:lnTo>
                  <a:lnTo>
                    <a:pt x="28" y="1555"/>
                  </a:lnTo>
                  <a:lnTo>
                    <a:pt x="14" y="1543"/>
                  </a:lnTo>
                  <a:lnTo>
                    <a:pt x="5" y="1532"/>
                  </a:lnTo>
                  <a:lnTo>
                    <a:pt x="5" y="1509"/>
                  </a:lnTo>
                  <a:lnTo>
                    <a:pt x="2" y="1499"/>
                  </a:lnTo>
                  <a:lnTo>
                    <a:pt x="3" y="1483"/>
                  </a:lnTo>
                  <a:lnTo>
                    <a:pt x="7" y="1469"/>
                  </a:lnTo>
                  <a:lnTo>
                    <a:pt x="10" y="1457"/>
                  </a:lnTo>
                  <a:lnTo>
                    <a:pt x="12" y="1448"/>
                  </a:lnTo>
                  <a:lnTo>
                    <a:pt x="12" y="1434"/>
                  </a:lnTo>
                  <a:lnTo>
                    <a:pt x="9" y="1426"/>
                  </a:lnTo>
                  <a:lnTo>
                    <a:pt x="3" y="1417"/>
                  </a:lnTo>
                  <a:lnTo>
                    <a:pt x="0" y="1410"/>
                  </a:lnTo>
                  <a:lnTo>
                    <a:pt x="0" y="1399"/>
                  </a:lnTo>
                  <a:lnTo>
                    <a:pt x="3" y="1385"/>
                  </a:lnTo>
                  <a:lnTo>
                    <a:pt x="10" y="1370"/>
                  </a:lnTo>
                  <a:lnTo>
                    <a:pt x="17" y="1352"/>
                  </a:lnTo>
                  <a:lnTo>
                    <a:pt x="24" y="1337"/>
                  </a:lnTo>
                  <a:lnTo>
                    <a:pt x="31" y="1324"/>
                  </a:lnTo>
                  <a:lnTo>
                    <a:pt x="35" y="1317"/>
                  </a:lnTo>
                  <a:lnTo>
                    <a:pt x="47" y="1307"/>
                  </a:lnTo>
                  <a:lnTo>
                    <a:pt x="61" y="1298"/>
                  </a:lnTo>
                  <a:lnTo>
                    <a:pt x="75" y="1291"/>
                  </a:lnTo>
                  <a:lnTo>
                    <a:pt x="89" y="1282"/>
                  </a:lnTo>
                  <a:lnTo>
                    <a:pt x="92" y="1274"/>
                  </a:lnTo>
                  <a:lnTo>
                    <a:pt x="92" y="1263"/>
                  </a:lnTo>
                  <a:lnTo>
                    <a:pt x="91" y="1251"/>
                  </a:lnTo>
                  <a:lnTo>
                    <a:pt x="92" y="1241"/>
                  </a:lnTo>
                  <a:lnTo>
                    <a:pt x="101" y="1227"/>
                  </a:lnTo>
                  <a:lnTo>
                    <a:pt x="113" y="1216"/>
                  </a:lnTo>
                  <a:lnTo>
                    <a:pt x="126" y="1206"/>
                  </a:lnTo>
                  <a:lnTo>
                    <a:pt x="138" y="1195"/>
                  </a:lnTo>
                  <a:lnTo>
                    <a:pt x="148" y="1183"/>
                  </a:lnTo>
                  <a:lnTo>
                    <a:pt x="154" y="1167"/>
                  </a:lnTo>
                  <a:lnTo>
                    <a:pt x="154" y="1166"/>
                  </a:lnTo>
                  <a:lnTo>
                    <a:pt x="152" y="1166"/>
                  </a:lnTo>
                  <a:lnTo>
                    <a:pt x="152" y="1164"/>
                  </a:lnTo>
                  <a:lnTo>
                    <a:pt x="152" y="1162"/>
                  </a:lnTo>
                  <a:lnTo>
                    <a:pt x="150" y="1160"/>
                  </a:lnTo>
                  <a:lnTo>
                    <a:pt x="147" y="1159"/>
                  </a:lnTo>
                  <a:lnTo>
                    <a:pt x="143" y="1157"/>
                  </a:lnTo>
                  <a:lnTo>
                    <a:pt x="140" y="1157"/>
                  </a:lnTo>
                  <a:lnTo>
                    <a:pt x="134" y="1155"/>
                  </a:lnTo>
                  <a:lnTo>
                    <a:pt x="131" y="1159"/>
                  </a:lnTo>
                  <a:lnTo>
                    <a:pt x="127" y="1159"/>
                  </a:lnTo>
                  <a:lnTo>
                    <a:pt x="122" y="1160"/>
                  </a:lnTo>
                  <a:lnTo>
                    <a:pt x="115" y="1160"/>
                  </a:lnTo>
                  <a:lnTo>
                    <a:pt x="115" y="1155"/>
                  </a:lnTo>
                  <a:lnTo>
                    <a:pt x="112" y="1155"/>
                  </a:lnTo>
                  <a:lnTo>
                    <a:pt x="112" y="1141"/>
                  </a:lnTo>
                  <a:lnTo>
                    <a:pt x="110" y="1122"/>
                  </a:lnTo>
                  <a:lnTo>
                    <a:pt x="108" y="1099"/>
                  </a:lnTo>
                  <a:lnTo>
                    <a:pt x="108" y="1077"/>
                  </a:lnTo>
                  <a:lnTo>
                    <a:pt x="108" y="1057"/>
                  </a:lnTo>
                  <a:lnTo>
                    <a:pt x="112" y="1045"/>
                  </a:lnTo>
                  <a:lnTo>
                    <a:pt x="113" y="1040"/>
                  </a:lnTo>
                  <a:lnTo>
                    <a:pt x="115" y="1036"/>
                  </a:lnTo>
                  <a:lnTo>
                    <a:pt x="117" y="1035"/>
                  </a:lnTo>
                  <a:lnTo>
                    <a:pt x="119" y="1035"/>
                  </a:lnTo>
                  <a:lnTo>
                    <a:pt x="122" y="1035"/>
                  </a:lnTo>
                  <a:lnTo>
                    <a:pt x="126" y="1033"/>
                  </a:lnTo>
                  <a:lnTo>
                    <a:pt x="131" y="1033"/>
                  </a:lnTo>
                  <a:lnTo>
                    <a:pt x="145" y="1038"/>
                  </a:lnTo>
                  <a:lnTo>
                    <a:pt x="161" y="1042"/>
                  </a:lnTo>
                  <a:lnTo>
                    <a:pt x="178" y="1042"/>
                  </a:lnTo>
                  <a:lnTo>
                    <a:pt x="195" y="1038"/>
                  </a:lnTo>
                  <a:lnTo>
                    <a:pt x="208" y="1033"/>
                  </a:lnTo>
                  <a:lnTo>
                    <a:pt x="209" y="1031"/>
                  </a:lnTo>
                  <a:lnTo>
                    <a:pt x="209" y="1029"/>
                  </a:lnTo>
                  <a:lnTo>
                    <a:pt x="211" y="1029"/>
                  </a:lnTo>
                  <a:lnTo>
                    <a:pt x="211" y="1028"/>
                  </a:lnTo>
                  <a:lnTo>
                    <a:pt x="211" y="1026"/>
                  </a:lnTo>
                  <a:lnTo>
                    <a:pt x="215" y="1012"/>
                  </a:lnTo>
                  <a:lnTo>
                    <a:pt x="215" y="996"/>
                  </a:lnTo>
                  <a:lnTo>
                    <a:pt x="213" y="981"/>
                  </a:lnTo>
                  <a:lnTo>
                    <a:pt x="211" y="963"/>
                  </a:lnTo>
                  <a:lnTo>
                    <a:pt x="199" y="960"/>
                  </a:lnTo>
                  <a:lnTo>
                    <a:pt x="187" y="956"/>
                  </a:lnTo>
                  <a:lnTo>
                    <a:pt x="175" y="949"/>
                  </a:lnTo>
                  <a:lnTo>
                    <a:pt x="166" y="940"/>
                  </a:lnTo>
                  <a:lnTo>
                    <a:pt x="169" y="939"/>
                  </a:lnTo>
                  <a:lnTo>
                    <a:pt x="173" y="937"/>
                  </a:lnTo>
                  <a:lnTo>
                    <a:pt x="175" y="935"/>
                  </a:lnTo>
                  <a:lnTo>
                    <a:pt x="178" y="935"/>
                  </a:lnTo>
                  <a:lnTo>
                    <a:pt x="182" y="933"/>
                  </a:lnTo>
                  <a:lnTo>
                    <a:pt x="188" y="933"/>
                  </a:lnTo>
                  <a:lnTo>
                    <a:pt x="192" y="932"/>
                  </a:lnTo>
                  <a:lnTo>
                    <a:pt x="197" y="930"/>
                  </a:lnTo>
                  <a:lnTo>
                    <a:pt x="202" y="930"/>
                  </a:lnTo>
                  <a:lnTo>
                    <a:pt x="208" y="930"/>
                  </a:lnTo>
                  <a:lnTo>
                    <a:pt x="208" y="911"/>
                  </a:lnTo>
                  <a:lnTo>
                    <a:pt x="213" y="911"/>
                  </a:lnTo>
                  <a:lnTo>
                    <a:pt x="218" y="912"/>
                  </a:lnTo>
                  <a:lnTo>
                    <a:pt x="220" y="914"/>
                  </a:lnTo>
                  <a:lnTo>
                    <a:pt x="223" y="914"/>
                  </a:lnTo>
                  <a:lnTo>
                    <a:pt x="227" y="916"/>
                  </a:lnTo>
                  <a:lnTo>
                    <a:pt x="230" y="918"/>
                  </a:lnTo>
                  <a:lnTo>
                    <a:pt x="234" y="914"/>
                  </a:lnTo>
                  <a:lnTo>
                    <a:pt x="239" y="912"/>
                  </a:lnTo>
                  <a:lnTo>
                    <a:pt x="243" y="911"/>
                  </a:lnTo>
                  <a:lnTo>
                    <a:pt x="248" y="909"/>
                  </a:lnTo>
                  <a:lnTo>
                    <a:pt x="250" y="907"/>
                  </a:lnTo>
                  <a:lnTo>
                    <a:pt x="251" y="904"/>
                  </a:lnTo>
                  <a:lnTo>
                    <a:pt x="251" y="900"/>
                  </a:lnTo>
                  <a:lnTo>
                    <a:pt x="251" y="897"/>
                  </a:lnTo>
                  <a:lnTo>
                    <a:pt x="251" y="893"/>
                  </a:lnTo>
                  <a:lnTo>
                    <a:pt x="253" y="890"/>
                  </a:lnTo>
                  <a:lnTo>
                    <a:pt x="255" y="886"/>
                  </a:lnTo>
                  <a:lnTo>
                    <a:pt x="288" y="876"/>
                  </a:lnTo>
                  <a:lnTo>
                    <a:pt x="295" y="865"/>
                  </a:lnTo>
                  <a:lnTo>
                    <a:pt x="297" y="855"/>
                  </a:lnTo>
                  <a:lnTo>
                    <a:pt x="302" y="844"/>
                  </a:lnTo>
                  <a:lnTo>
                    <a:pt x="312" y="837"/>
                  </a:lnTo>
                  <a:lnTo>
                    <a:pt x="325" y="832"/>
                  </a:lnTo>
                  <a:lnTo>
                    <a:pt x="340" y="827"/>
                  </a:lnTo>
                  <a:lnTo>
                    <a:pt x="354" y="822"/>
                  </a:lnTo>
                  <a:lnTo>
                    <a:pt x="356" y="820"/>
                  </a:lnTo>
                  <a:lnTo>
                    <a:pt x="356" y="820"/>
                  </a:lnTo>
                  <a:lnTo>
                    <a:pt x="356" y="818"/>
                  </a:lnTo>
                  <a:lnTo>
                    <a:pt x="356" y="816"/>
                  </a:lnTo>
                  <a:lnTo>
                    <a:pt x="358" y="815"/>
                  </a:lnTo>
                  <a:lnTo>
                    <a:pt x="351" y="797"/>
                  </a:lnTo>
                  <a:lnTo>
                    <a:pt x="347" y="776"/>
                  </a:lnTo>
                  <a:lnTo>
                    <a:pt x="347" y="757"/>
                  </a:lnTo>
                  <a:lnTo>
                    <a:pt x="346" y="741"/>
                  </a:lnTo>
                  <a:lnTo>
                    <a:pt x="361" y="740"/>
                  </a:lnTo>
                  <a:lnTo>
                    <a:pt x="372" y="736"/>
                  </a:lnTo>
                  <a:lnTo>
                    <a:pt x="384" y="733"/>
                  </a:lnTo>
                  <a:lnTo>
                    <a:pt x="384" y="741"/>
                  </a:lnTo>
                  <a:lnTo>
                    <a:pt x="382" y="748"/>
                  </a:lnTo>
                  <a:lnTo>
                    <a:pt x="380" y="761"/>
                  </a:lnTo>
                  <a:lnTo>
                    <a:pt x="379" y="778"/>
                  </a:lnTo>
                  <a:lnTo>
                    <a:pt x="377" y="794"/>
                  </a:lnTo>
                  <a:lnTo>
                    <a:pt x="377" y="806"/>
                  </a:lnTo>
                  <a:lnTo>
                    <a:pt x="382" y="809"/>
                  </a:lnTo>
                  <a:lnTo>
                    <a:pt x="386" y="811"/>
                  </a:lnTo>
                  <a:lnTo>
                    <a:pt x="387" y="813"/>
                  </a:lnTo>
                  <a:lnTo>
                    <a:pt x="391" y="815"/>
                  </a:lnTo>
                  <a:lnTo>
                    <a:pt x="396" y="818"/>
                  </a:lnTo>
                  <a:lnTo>
                    <a:pt x="407" y="813"/>
                  </a:lnTo>
                  <a:lnTo>
                    <a:pt x="414" y="813"/>
                  </a:lnTo>
                  <a:lnTo>
                    <a:pt x="419" y="816"/>
                  </a:lnTo>
                  <a:lnTo>
                    <a:pt x="426" y="822"/>
                  </a:lnTo>
                  <a:lnTo>
                    <a:pt x="435" y="822"/>
                  </a:lnTo>
                  <a:lnTo>
                    <a:pt x="445" y="818"/>
                  </a:lnTo>
                  <a:lnTo>
                    <a:pt x="454" y="813"/>
                  </a:lnTo>
                  <a:lnTo>
                    <a:pt x="459" y="808"/>
                  </a:lnTo>
                  <a:lnTo>
                    <a:pt x="466" y="804"/>
                  </a:lnTo>
                  <a:lnTo>
                    <a:pt x="475" y="801"/>
                  </a:lnTo>
                  <a:lnTo>
                    <a:pt x="489" y="802"/>
                  </a:lnTo>
                  <a:lnTo>
                    <a:pt x="508" y="806"/>
                  </a:lnTo>
                  <a:lnTo>
                    <a:pt x="510" y="801"/>
                  </a:lnTo>
                  <a:lnTo>
                    <a:pt x="511" y="799"/>
                  </a:lnTo>
                  <a:lnTo>
                    <a:pt x="515" y="795"/>
                  </a:lnTo>
                  <a:lnTo>
                    <a:pt x="518" y="794"/>
                  </a:lnTo>
                  <a:lnTo>
                    <a:pt x="522" y="794"/>
                  </a:lnTo>
                  <a:lnTo>
                    <a:pt x="527" y="792"/>
                  </a:lnTo>
                  <a:lnTo>
                    <a:pt x="527" y="762"/>
                  </a:lnTo>
                  <a:lnTo>
                    <a:pt x="531" y="738"/>
                  </a:lnTo>
                  <a:lnTo>
                    <a:pt x="534" y="734"/>
                  </a:lnTo>
                  <a:lnTo>
                    <a:pt x="538" y="733"/>
                  </a:lnTo>
                  <a:lnTo>
                    <a:pt x="541" y="729"/>
                  </a:lnTo>
                  <a:lnTo>
                    <a:pt x="545" y="727"/>
                  </a:lnTo>
                  <a:lnTo>
                    <a:pt x="550" y="726"/>
                  </a:lnTo>
                  <a:lnTo>
                    <a:pt x="550" y="729"/>
                  </a:lnTo>
                  <a:lnTo>
                    <a:pt x="553" y="733"/>
                  </a:lnTo>
                  <a:lnTo>
                    <a:pt x="555" y="736"/>
                  </a:lnTo>
                  <a:lnTo>
                    <a:pt x="557" y="740"/>
                  </a:lnTo>
                  <a:lnTo>
                    <a:pt x="559" y="741"/>
                  </a:lnTo>
                  <a:lnTo>
                    <a:pt x="564" y="743"/>
                  </a:lnTo>
                  <a:lnTo>
                    <a:pt x="569" y="745"/>
                  </a:lnTo>
                  <a:lnTo>
                    <a:pt x="567" y="729"/>
                  </a:lnTo>
                  <a:lnTo>
                    <a:pt x="566" y="719"/>
                  </a:lnTo>
                  <a:lnTo>
                    <a:pt x="562" y="712"/>
                  </a:lnTo>
                  <a:lnTo>
                    <a:pt x="560" y="703"/>
                  </a:lnTo>
                  <a:lnTo>
                    <a:pt x="557" y="687"/>
                  </a:lnTo>
                  <a:lnTo>
                    <a:pt x="566" y="686"/>
                  </a:lnTo>
                  <a:lnTo>
                    <a:pt x="572" y="682"/>
                  </a:lnTo>
                  <a:lnTo>
                    <a:pt x="578" y="679"/>
                  </a:lnTo>
                  <a:lnTo>
                    <a:pt x="585" y="675"/>
                  </a:lnTo>
                  <a:lnTo>
                    <a:pt x="597" y="675"/>
                  </a:lnTo>
                  <a:lnTo>
                    <a:pt x="609" y="677"/>
                  </a:lnTo>
                  <a:lnTo>
                    <a:pt x="618" y="679"/>
                  </a:lnTo>
                  <a:lnTo>
                    <a:pt x="627" y="675"/>
                  </a:lnTo>
                  <a:lnTo>
                    <a:pt x="634" y="665"/>
                  </a:lnTo>
                  <a:lnTo>
                    <a:pt x="628" y="663"/>
                  </a:lnTo>
                  <a:lnTo>
                    <a:pt x="623" y="661"/>
                  </a:lnTo>
                  <a:lnTo>
                    <a:pt x="620" y="659"/>
                  </a:lnTo>
                  <a:lnTo>
                    <a:pt x="614" y="658"/>
                  </a:lnTo>
                  <a:lnTo>
                    <a:pt x="607" y="658"/>
                  </a:lnTo>
                  <a:lnTo>
                    <a:pt x="590" y="666"/>
                  </a:lnTo>
                  <a:lnTo>
                    <a:pt x="571" y="672"/>
                  </a:lnTo>
                  <a:lnTo>
                    <a:pt x="550" y="675"/>
                  </a:lnTo>
                  <a:lnTo>
                    <a:pt x="546" y="666"/>
                  </a:lnTo>
                  <a:lnTo>
                    <a:pt x="541" y="659"/>
                  </a:lnTo>
                  <a:lnTo>
                    <a:pt x="536" y="652"/>
                  </a:lnTo>
                  <a:lnTo>
                    <a:pt x="532" y="644"/>
                  </a:lnTo>
                  <a:lnTo>
                    <a:pt x="531" y="630"/>
                  </a:lnTo>
                  <a:lnTo>
                    <a:pt x="532" y="619"/>
                  </a:lnTo>
                  <a:lnTo>
                    <a:pt x="531" y="607"/>
                  </a:lnTo>
                  <a:lnTo>
                    <a:pt x="529" y="593"/>
                  </a:lnTo>
                  <a:lnTo>
                    <a:pt x="531" y="581"/>
                  </a:lnTo>
                  <a:lnTo>
                    <a:pt x="539" y="563"/>
                  </a:lnTo>
                  <a:lnTo>
                    <a:pt x="553" y="551"/>
                  </a:lnTo>
                  <a:lnTo>
                    <a:pt x="567" y="537"/>
                  </a:lnTo>
                  <a:lnTo>
                    <a:pt x="579" y="523"/>
                  </a:lnTo>
                  <a:lnTo>
                    <a:pt x="588" y="507"/>
                  </a:lnTo>
                  <a:lnTo>
                    <a:pt x="583" y="502"/>
                  </a:lnTo>
                  <a:lnTo>
                    <a:pt x="578" y="497"/>
                  </a:lnTo>
                  <a:lnTo>
                    <a:pt x="572" y="492"/>
                  </a:lnTo>
                  <a:lnTo>
                    <a:pt x="559" y="494"/>
                  </a:lnTo>
                  <a:lnTo>
                    <a:pt x="543" y="495"/>
                  </a:lnTo>
                  <a:lnTo>
                    <a:pt x="538" y="520"/>
                  </a:lnTo>
                  <a:lnTo>
                    <a:pt x="529" y="539"/>
                  </a:lnTo>
                  <a:lnTo>
                    <a:pt x="517" y="555"/>
                  </a:lnTo>
                  <a:lnTo>
                    <a:pt x="503" y="570"/>
                  </a:lnTo>
                  <a:lnTo>
                    <a:pt x="490" y="588"/>
                  </a:lnTo>
                  <a:lnTo>
                    <a:pt x="482" y="609"/>
                  </a:lnTo>
                  <a:lnTo>
                    <a:pt x="476" y="633"/>
                  </a:lnTo>
                  <a:lnTo>
                    <a:pt x="487" y="642"/>
                  </a:lnTo>
                  <a:lnTo>
                    <a:pt x="497" y="652"/>
                  </a:lnTo>
                  <a:lnTo>
                    <a:pt x="504" y="665"/>
                  </a:lnTo>
                  <a:lnTo>
                    <a:pt x="508" y="680"/>
                  </a:lnTo>
                  <a:lnTo>
                    <a:pt x="503" y="682"/>
                  </a:lnTo>
                  <a:lnTo>
                    <a:pt x="501" y="684"/>
                  </a:lnTo>
                  <a:lnTo>
                    <a:pt x="499" y="686"/>
                  </a:lnTo>
                  <a:lnTo>
                    <a:pt x="499" y="686"/>
                  </a:lnTo>
                  <a:lnTo>
                    <a:pt x="499" y="687"/>
                  </a:lnTo>
                  <a:lnTo>
                    <a:pt x="497" y="689"/>
                  </a:lnTo>
                  <a:lnTo>
                    <a:pt x="497" y="693"/>
                  </a:lnTo>
                  <a:lnTo>
                    <a:pt x="496" y="694"/>
                  </a:lnTo>
                  <a:lnTo>
                    <a:pt x="473" y="703"/>
                  </a:lnTo>
                  <a:lnTo>
                    <a:pt x="470" y="724"/>
                  </a:lnTo>
                  <a:lnTo>
                    <a:pt x="463" y="740"/>
                  </a:lnTo>
                  <a:lnTo>
                    <a:pt x="456" y="752"/>
                  </a:lnTo>
                  <a:lnTo>
                    <a:pt x="445" y="762"/>
                  </a:lnTo>
                  <a:lnTo>
                    <a:pt x="436" y="773"/>
                  </a:lnTo>
                  <a:lnTo>
                    <a:pt x="428" y="787"/>
                  </a:lnTo>
                  <a:lnTo>
                    <a:pt x="422" y="787"/>
                  </a:lnTo>
                  <a:lnTo>
                    <a:pt x="422" y="783"/>
                  </a:lnTo>
                  <a:lnTo>
                    <a:pt x="408" y="764"/>
                  </a:lnTo>
                  <a:lnTo>
                    <a:pt x="400" y="743"/>
                  </a:lnTo>
                  <a:lnTo>
                    <a:pt x="394" y="720"/>
                  </a:lnTo>
                  <a:lnTo>
                    <a:pt x="384" y="694"/>
                  </a:lnTo>
                  <a:lnTo>
                    <a:pt x="370" y="701"/>
                  </a:lnTo>
                  <a:lnTo>
                    <a:pt x="361" y="710"/>
                  </a:lnTo>
                  <a:lnTo>
                    <a:pt x="351" y="717"/>
                  </a:lnTo>
                  <a:lnTo>
                    <a:pt x="340" y="722"/>
                  </a:lnTo>
                  <a:lnTo>
                    <a:pt x="323" y="726"/>
                  </a:lnTo>
                  <a:lnTo>
                    <a:pt x="321" y="724"/>
                  </a:lnTo>
                  <a:lnTo>
                    <a:pt x="319" y="724"/>
                  </a:lnTo>
                  <a:lnTo>
                    <a:pt x="318" y="724"/>
                  </a:lnTo>
                  <a:lnTo>
                    <a:pt x="316" y="722"/>
                  </a:lnTo>
                  <a:lnTo>
                    <a:pt x="312" y="722"/>
                  </a:lnTo>
                  <a:lnTo>
                    <a:pt x="311" y="701"/>
                  </a:lnTo>
                  <a:lnTo>
                    <a:pt x="309" y="684"/>
                  </a:lnTo>
                  <a:lnTo>
                    <a:pt x="305" y="670"/>
                  </a:lnTo>
                  <a:lnTo>
                    <a:pt x="302" y="654"/>
                  </a:lnTo>
                  <a:lnTo>
                    <a:pt x="300" y="633"/>
                  </a:lnTo>
                  <a:lnTo>
                    <a:pt x="309" y="624"/>
                  </a:lnTo>
                  <a:lnTo>
                    <a:pt x="312" y="616"/>
                  </a:lnTo>
                  <a:lnTo>
                    <a:pt x="314" y="605"/>
                  </a:lnTo>
                  <a:lnTo>
                    <a:pt x="319" y="591"/>
                  </a:lnTo>
                  <a:lnTo>
                    <a:pt x="323" y="588"/>
                  </a:lnTo>
                  <a:lnTo>
                    <a:pt x="328" y="583"/>
                  </a:lnTo>
                  <a:lnTo>
                    <a:pt x="333" y="577"/>
                  </a:lnTo>
                  <a:lnTo>
                    <a:pt x="339" y="572"/>
                  </a:lnTo>
                  <a:lnTo>
                    <a:pt x="342" y="574"/>
                  </a:lnTo>
                  <a:lnTo>
                    <a:pt x="344" y="576"/>
                  </a:lnTo>
                  <a:lnTo>
                    <a:pt x="346" y="577"/>
                  </a:lnTo>
                  <a:lnTo>
                    <a:pt x="347" y="579"/>
                  </a:lnTo>
                  <a:lnTo>
                    <a:pt x="347" y="579"/>
                  </a:lnTo>
                  <a:lnTo>
                    <a:pt x="351" y="576"/>
                  </a:lnTo>
                  <a:lnTo>
                    <a:pt x="353" y="572"/>
                  </a:lnTo>
                  <a:lnTo>
                    <a:pt x="354" y="569"/>
                  </a:lnTo>
                  <a:lnTo>
                    <a:pt x="356" y="563"/>
                  </a:lnTo>
                  <a:lnTo>
                    <a:pt x="358" y="560"/>
                  </a:lnTo>
                  <a:lnTo>
                    <a:pt x="370" y="553"/>
                  </a:lnTo>
                  <a:lnTo>
                    <a:pt x="380" y="549"/>
                  </a:lnTo>
                  <a:lnTo>
                    <a:pt x="389" y="541"/>
                  </a:lnTo>
                  <a:lnTo>
                    <a:pt x="386" y="539"/>
                  </a:lnTo>
                  <a:lnTo>
                    <a:pt x="384" y="539"/>
                  </a:lnTo>
                  <a:lnTo>
                    <a:pt x="382" y="539"/>
                  </a:lnTo>
                  <a:lnTo>
                    <a:pt x="382" y="537"/>
                  </a:lnTo>
                  <a:lnTo>
                    <a:pt x="382" y="537"/>
                  </a:lnTo>
                  <a:lnTo>
                    <a:pt x="382" y="534"/>
                  </a:lnTo>
                  <a:lnTo>
                    <a:pt x="380" y="530"/>
                  </a:lnTo>
                  <a:lnTo>
                    <a:pt x="393" y="514"/>
                  </a:lnTo>
                  <a:lnTo>
                    <a:pt x="405" y="495"/>
                  </a:lnTo>
                  <a:lnTo>
                    <a:pt x="415" y="473"/>
                  </a:lnTo>
                  <a:lnTo>
                    <a:pt x="426" y="450"/>
                  </a:lnTo>
                  <a:lnTo>
                    <a:pt x="436" y="427"/>
                  </a:lnTo>
                  <a:lnTo>
                    <a:pt x="449" y="406"/>
                  </a:lnTo>
                  <a:lnTo>
                    <a:pt x="461" y="392"/>
                  </a:lnTo>
                  <a:lnTo>
                    <a:pt x="476" y="384"/>
                  </a:lnTo>
                  <a:lnTo>
                    <a:pt x="476" y="370"/>
                  </a:lnTo>
                  <a:lnTo>
                    <a:pt x="492" y="370"/>
                  </a:lnTo>
                  <a:lnTo>
                    <a:pt x="501" y="354"/>
                  </a:lnTo>
                  <a:lnTo>
                    <a:pt x="515" y="343"/>
                  </a:lnTo>
                  <a:lnTo>
                    <a:pt x="534" y="338"/>
                  </a:lnTo>
                  <a:lnTo>
                    <a:pt x="536" y="340"/>
                  </a:lnTo>
                  <a:lnTo>
                    <a:pt x="538" y="340"/>
                  </a:lnTo>
                  <a:lnTo>
                    <a:pt x="538" y="340"/>
                  </a:lnTo>
                  <a:lnTo>
                    <a:pt x="539" y="340"/>
                  </a:lnTo>
                  <a:lnTo>
                    <a:pt x="543" y="342"/>
                  </a:lnTo>
                  <a:lnTo>
                    <a:pt x="543" y="329"/>
                  </a:lnTo>
                  <a:lnTo>
                    <a:pt x="548" y="329"/>
                  </a:lnTo>
                  <a:lnTo>
                    <a:pt x="552" y="329"/>
                  </a:lnTo>
                  <a:lnTo>
                    <a:pt x="555" y="329"/>
                  </a:lnTo>
                  <a:lnTo>
                    <a:pt x="557" y="329"/>
                  </a:lnTo>
                  <a:lnTo>
                    <a:pt x="559" y="331"/>
                  </a:lnTo>
                  <a:lnTo>
                    <a:pt x="560" y="331"/>
                  </a:lnTo>
                  <a:lnTo>
                    <a:pt x="566" y="335"/>
                  </a:lnTo>
                  <a:lnTo>
                    <a:pt x="572" y="321"/>
                  </a:lnTo>
                  <a:lnTo>
                    <a:pt x="583" y="312"/>
                  </a:lnTo>
                  <a:lnTo>
                    <a:pt x="595" y="309"/>
                  </a:lnTo>
                  <a:lnTo>
                    <a:pt x="611" y="305"/>
                  </a:lnTo>
                  <a:lnTo>
                    <a:pt x="627" y="303"/>
                  </a:lnTo>
                  <a:lnTo>
                    <a:pt x="634" y="310"/>
                  </a:lnTo>
                  <a:lnTo>
                    <a:pt x="642" y="314"/>
                  </a:lnTo>
                  <a:lnTo>
                    <a:pt x="649" y="315"/>
                  </a:lnTo>
                  <a:lnTo>
                    <a:pt x="656" y="317"/>
                  </a:lnTo>
                  <a:lnTo>
                    <a:pt x="662" y="324"/>
                  </a:lnTo>
                  <a:lnTo>
                    <a:pt x="665" y="338"/>
                  </a:lnTo>
                  <a:lnTo>
                    <a:pt x="663" y="340"/>
                  </a:lnTo>
                  <a:lnTo>
                    <a:pt x="662" y="342"/>
                  </a:lnTo>
                  <a:lnTo>
                    <a:pt x="660" y="342"/>
                  </a:lnTo>
                  <a:lnTo>
                    <a:pt x="660" y="343"/>
                  </a:lnTo>
                  <a:lnTo>
                    <a:pt x="658" y="345"/>
                  </a:lnTo>
                  <a:lnTo>
                    <a:pt x="658" y="349"/>
                  </a:lnTo>
                  <a:lnTo>
                    <a:pt x="660" y="352"/>
                  </a:lnTo>
                  <a:lnTo>
                    <a:pt x="662" y="352"/>
                  </a:lnTo>
                  <a:lnTo>
                    <a:pt x="663" y="354"/>
                  </a:lnTo>
                  <a:lnTo>
                    <a:pt x="665" y="357"/>
                  </a:lnTo>
                  <a:lnTo>
                    <a:pt x="677" y="352"/>
                  </a:lnTo>
                  <a:lnTo>
                    <a:pt x="684" y="350"/>
                  </a:lnTo>
                  <a:lnTo>
                    <a:pt x="689" y="350"/>
                  </a:lnTo>
                  <a:lnTo>
                    <a:pt x="691" y="354"/>
                  </a:lnTo>
                  <a:lnTo>
                    <a:pt x="693" y="359"/>
                  </a:lnTo>
                  <a:lnTo>
                    <a:pt x="698" y="364"/>
                  </a:lnTo>
                  <a:lnTo>
                    <a:pt x="703" y="370"/>
                  </a:lnTo>
                  <a:lnTo>
                    <a:pt x="735" y="373"/>
                  </a:lnTo>
                  <a:lnTo>
                    <a:pt x="747" y="380"/>
                  </a:lnTo>
                  <a:lnTo>
                    <a:pt x="761" y="391"/>
                  </a:lnTo>
                  <a:lnTo>
                    <a:pt x="775" y="405"/>
                  </a:lnTo>
                  <a:lnTo>
                    <a:pt x="787" y="420"/>
                  </a:lnTo>
                  <a:lnTo>
                    <a:pt x="798" y="436"/>
                  </a:lnTo>
                  <a:lnTo>
                    <a:pt x="801" y="452"/>
                  </a:lnTo>
                  <a:lnTo>
                    <a:pt x="799" y="467"/>
                  </a:lnTo>
                  <a:lnTo>
                    <a:pt x="787" y="480"/>
                  </a:lnTo>
                  <a:lnTo>
                    <a:pt x="771" y="488"/>
                  </a:lnTo>
                  <a:lnTo>
                    <a:pt x="754" y="488"/>
                  </a:lnTo>
                  <a:lnTo>
                    <a:pt x="738" y="481"/>
                  </a:lnTo>
                  <a:lnTo>
                    <a:pt x="724" y="474"/>
                  </a:lnTo>
                  <a:lnTo>
                    <a:pt x="710" y="469"/>
                  </a:lnTo>
                  <a:lnTo>
                    <a:pt x="712" y="481"/>
                  </a:lnTo>
                  <a:lnTo>
                    <a:pt x="714" y="497"/>
                  </a:lnTo>
                  <a:lnTo>
                    <a:pt x="716" y="514"/>
                  </a:lnTo>
                  <a:lnTo>
                    <a:pt x="719" y="528"/>
                  </a:lnTo>
                  <a:lnTo>
                    <a:pt x="723" y="537"/>
                  </a:lnTo>
                  <a:lnTo>
                    <a:pt x="726" y="542"/>
                  </a:lnTo>
                  <a:lnTo>
                    <a:pt x="731" y="544"/>
                  </a:lnTo>
                  <a:lnTo>
                    <a:pt x="735" y="548"/>
                  </a:lnTo>
                  <a:lnTo>
                    <a:pt x="742" y="549"/>
                  </a:lnTo>
                  <a:lnTo>
                    <a:pt x="740" y="537"/>
                  </a:lnTo>
                  <a:lnTo>
                    <a:pt x="738" y="528"/>
                  </a:lnTo>
                  <a:lnTo>
                    <a:pt x="738" y="518"/>
                  </a:lnTo>
                  <a:lnTo>
                    <a:pt x="742" y="518"/>
                  </a:lnTo>
                  <a:lnTo>
                    <a:pt x="742" y="514"/>
                  </a:lnTo>
                  <a:lnTo>
                    <a:pt x="754" y="521"/>
                  </a:lnTo>
                  <a:lnTo>
                    <a:pt x="766" y="528"/>
                  </a:lnTo>
                  <a:lnTo>
                    <a:pt x="780" y="534"/>
                  </a:lnTo>
                  <a:lnTo>
                    <a:pt x="782" y="530"/>
                  </a:lnTo>
                  <a:lnTo>
                    <a:pt x="784" y="527"/>
                  </a:lnTo>
                  <a:lnTo>
                    <a:pt x="785" y="525"/>
                  </a:lnTo>
                  <a:lnTo>
                    <a:pt x="787" y="520"/>
                  </a:lnTo>
                  <a:lnTo>
                    <a:pt x="787" y="514"/>
                  </a:lnTo>
                  <a:lnTo>
                    <a:pt x="785" y="513"/>
                  </a:lnTo>
                  <a:lnTo>
                    <a:pt x="784" y="511"/>
                  </a:lnTo>
                  <a:lnTo>
                    <a:pt x="782" y="509"/>
                  </a:lnTo>
                  <a:lnTo>
                    <a:pt x="782" y="507"/>
                  </a:lnTo>
                  <a:lnTo>
                    <a:pt x="782" y="504"/>
                  </a:lnTo>
                  <a:lnTo>
                    <a:pt x="780" y="499"/>
                  </a:lnTo>
                  <a:lnTo>
                    <a:pt x="796" y="492"/>
                  </a:lnTo>
                  <a:lnTo>
                    <a:pt x="806" y="481"/>
                  </a:lnTo>
                  <a:lnTo>
                    <a:pt x="815" y="469"/>
                  </a:lnTo>
                  <a:lnTo>
                    <a:pt x="820" y="471"/>
                  </a:lnTo>
                  <a:lnTo>
                    <a:pt x="827" y="473"/>
                  </a:lnTo>
                  <a:lnTo>
                    <a:pt x="834" y="474"/>
                  </a:lnTo>
                  <a:lnTo>
                    <a:pt x="841" y="476"/>
                  </a:lnTo>
                  <a:lnTo>
                    <a:pt x="838" y="438"/>
                  </a:lnTo>
                  <a:lnTo>
                    <a:pt x="831" y="396"/>
                  </a:lnTo>
                  <a:lnTo>
                    <a:pt x="860" y="396"/>
                  </a:lnTo>
                  <a:lnTo>
                    <a:pt x="867" y="403"/>
                  </a:lnTo>
                  <a:lnTo>
                    <a:pt x="874" y="413"/>
                  </a:lnTo>
                  <a:lnTo>
                    <a:pt x="880" y="422"/>
                  </a:lnTo>
                  <a:lnTo>
                    <a:pt x="880" y="431"/>
                  </a:lnTo>
                  <a:lnTo>
                    <a:pt x="876" y="432"/>
                  </a:lnTo>
                  <a:lnTo>
                    <a:pt x="874" y="432"/>
                  </a:lnTo>
                  <a:lnTo>
                    <a:pt x="871" y="434"/>
                  </a:lnTo>
                  <a:lnTo>
                    <a:pt x="864" y="434"/>
                  </a:lnTo>
                  <a:lnTo>
                    <a:pt x="864" y="453"/>
                  </a:lnTo>
                  <a:lnTo>
                    <a:pt x="869" y="455"/>
                  </a:lnTo>
                  <a:lnTo>
                    <a:pt x="871" y="457"/>
                  </a:lnTo>
                  <a:lnTo>
                    <a:pt x="874" y="459"/>
                  </a:lnTo>
                  <a:lnTo>
                    <a:pt x="878" y="460"/>
                  </a:lnTo>
                  <a:lnTo>
                    <a:pt x="883" y="460"/>
                  </a:lnTo>
                  <a:lnTo>
                    <a:pt x="885" y="460"/>
                  </a:lnTo>
                  <a:lnTo>
                    <a:pt x="887" y="459"/>
                  </a:lnTo>
                  <a:lnTo>
                    <a:pt x="887" y="459"/>
                  </a:lnTo>
                  <a:lnTo>
                    <a:pt x="888" y="459"/>
                  </a:lnTo>
                  <a:lnTo>
                    <a:pt x="892" y="457"/>
                  </a:lnTo>
                  <a:lnTo>
                    <a:pt x="894" y="452"/>
                  </a:lnTo>
                  <a:lnTo>
                    <a:pt x="894" y="448"/>
                  </a:lnTo>
                  <a:lnTo>
                    <a:pt x="894" y="443"/>
                  </a:lnTo>
                  <a:lnTo>
                    <a:pt x="894" y="439"/>
                  </a:lnTo>
                  <a:lnTo>
                    <a:pt x="892" y="434"/>
                  </a:lnTo>
                  <a:lnTo>
                    <a:pt x="904" y="418"/>
                  </a:lnTo>
                  <a:lnTo>
                    <a:pt x="918" y="405"/>
                  </a:lnTo>
                  <a:lnTo>
                    <a:pt x="930" y="389"/>
                  </a:lnTo>
                  <a:lnTo>
                    <a:pt x="936" y="387"/>
                  </a:lnTo>
                  <a:lnTo>
                    <a:pt x="941" y="387"/>
                  </a:lnTo>
                  <a:lnTo>
                    <a:pt x="943" y="385"/>
                  </a:lnTo>
                  <a:lnTo>
                    <a:pt x="946" y="387"/>
                  </a:lnTo>
                  <a:lnTo>
                    <a:pt x="950" y="389"/>
                  </a:lnTo>
                  <a:lnTo>
                    <a:pt x="951" y="392"/>
                  </a:lnTo>
                  <a:lnTo>
                    <a:pt x="953" y="396"/>
                  </a:lnTo>
                  <a:lnTo>
                    <a:pt x="955" y="398"/>
                  </a:lnTo>
                  <a:lnTo>
                    <a:pt x="956" y="401"/>
                  </a:lnTo>
                  <a:lnTo>
                    <a:pt x="960" y="403"/>
                  </a:lnTo>
                  <a:lnTo>
                    <a:pt x="960" y="399"/>
                  </a:lnTo>
                  <a:lnTo>
                    <a:pt x="963" y="396"/>
                  </a:lnTo>
                  <a:lnTo>
                    <a:pt x="965" y="392"/>
                  </a:lnTo>
                  <a:lnTo>
                    <a:pt x="967" y="389"/>
                  </a:lnTo>
                  <a:lnTo>
                    <a:pt x="967" y="384"/>
                  </a:lnTo>
                  <a:lnTo>
                    <a:pt x="969" y="377"/>
                  </a:lnTo>
                  <a:lnTo>
                    <a:pt x="984" y="377"/>
                  </a:lnTo>
                  <a:lnTo>
                    <a:pt x="998" y="380"/>
                  </a:lnTo>
                  <a:lnTo>
                    <a:pt x="1011" y="384"/>
                  </a:lnTo>
                  <a:lnTo>
                    <a:pt x="1002" y="391"/>
                  </a:lnTo>
                  <a:lnTo>
                    <a:pt x="993" y="396"/>
                  </a:lnTo>
                  <a:lnTo>
                    <a:pt x="986" y="401"/>
                  </a:lnTo>
                  <a:lnTo>
                    <a:pt x="979" y="411"/>
                  </a:lnTo>
                  <a:lnTo>
                    <a:pt x="988" y="411"/>
                  </a:lnTo>
                  <a:lnTo>
                    <a:pt x="993" y="406"/>
                  </a:lnTo>
                  <a:lnTo>
                    <a:pt x="1005" y="401"/>
                  </a:lnTo>
                  <a:lnTo>
                    <a:pt x="1018" y="396"/>
                  </a:lnTo>
                  <a:lnTo>
                    <a:pt x="1028" y="392"/>
                  </a:lnTo>
                  <a:lnTo>
                    <a:pt x="1039" y="389"/>
                  </a:lnTo>
                  <a:lnTo>
                    <a:pt x="1042" y="389"/>
                  </a:lnTo>
                  <a:lnTo>
                    <a:pt x="1044" y="391"/>
                  </a:lnTo>
                  <a:lnTo>
                    <a:pt x="1047" y="394"/>
                  </a:lnTo>
                  <a:lnTo>
                    <a:pt x="1049" y="396"/>
                  </a:lnTo>
                  <a:lnTo>
                    <a:pt x="1051" y="398"/>
                  </a:lnTo>
                  <a:lnTo>
                    <a:pt x="1054" y="398"/>
                  </a:lnTo>
                  <a:lnTo>
                    <a:pt x="1061" y="399"/>
                  </a:lnTo>
                  <a:lnTo>
                    <a:pt x="1063" y="396"/>
                  </a:lnTo>
                  <a:lnTo>
                    <a:pt x="1065" y="392"/>
                  </a:lnTo>
                  <a:lnTo>
                    <a:pt x="1066" y="391"/>
                  </a:lnTo>
                  <a:lnTo>
                    <a:pt x="1066" y="387"/>
                  </a:lnTo>
                  <a:lnTo>
                    <a:pt x="1068" y="382"/>
                  </a:lnTo>
                  <a:lnTo>
                    <a:pt x="1068" y="377"/>
                  </a:lnTo>
                  <a:lnTo>
                    <a:pt x="1065" y="373"/>
                  </a:lnTo>
                  <a:lnTo>
                    <a:pt x="1063" y="370"/>
                  </a:lnTo>
                  <a:lnTo>
                    <a:pt x="1061" y="366"/>
                  </a:lnTo>
                  <a:lnTo>
                    <a:pt x="1061" y="361"/>
                  </a:lnTo>
                  <a:lnTo>
                    <a:pt x="1061" y="354"/>
                  </a:lnTo>
                  <a:lnTo>
                    <a:pt x="1066" y="350"/>
                  </a:lnTo>
                  <a:lnTo>
                    <a:pt x="1070" y="347"/>
                  </a:lnTo>
                  <a:lnTo>
                    <a:pt x="1073" y="345"/>
                  </a:lnTo>
                  <a:lnTo>
                    <a:pt x="1080" y="342"/>
                  </a:lnTo>
                  <a:lnTo>
                    <a:pt x="1084" y="343"/>
                  </a:lnTo>
                  <a:lnTo>
                    <a:pt x="1089" y="345"/>
                  </a:lnTo>
                  <a:lnTo>
                    <a:pt x="1096" y="345"/>
                  </a:lnTo>
                  <a:lnTo>
                    <a:pt x="1103" y="345"/>
                  </a:lnTo>
                  <a:lnTo>
                    <a:pt x="1112" y="356"/>
                  </a:lnTo>
                  <a:lnTo>
                    <a:pt x="1124" y="368"/>
                  </a:lnTo>
                  <a:lnTo>
                    <a:pt x="1142" y="380"/>
                  </a:lnTo>
                  <a:lnTo>
                    <a:pt x="1157" y="392"/>
                  </a:lnTo>
                  <a:lnTo>
                    <a:pt x="1171" y="399"/>
                  </a:lnTo>
                  <a:lnTo>
                    <a:pt x="1180" y="403"/>
                  </a:lnTo>
                  <a:lnTo>
                    <a:pt x="1182" y="401"/>
                  </a:lnTo>
                  <a:lnTo>
                    <a:pt x="1182" y="401"/>
                  </a:lnTo>
                  <a:lnTo>
                    <a:pt x="1182" y="399"/>
                  </a:lnTo>
                  <a:lnTo>
                    <a:pt x="1182" y="399"/>
                  </a:lnTo>
                  <a:lnTo>
                    <a:pt x="1183" y="396"/>
                  </a:lnTo>
                  <a:lnTo>
                    <a:pt x="1178" y="391"/>
                  </a:lnTo>
                  <a:lnTo>
                    <a:pt x="1175" y="387"/>
                  </a:lnTo>
                  <a:lnTo>
                    <a:pt x="1173" y="382"/>
                  </a:lnTo>
                  <a:lnTo>
                    <a:pt x="1169" y="377"/>
                  </a:lnTo>
                  <a:lnTo>
                    <a:pt x="1168" y="370"/>
                  </a:lnTo>
                  <a:lnTo>
                    <a:pt x="1152" y="370"/>
                  </a:lnTo>
                  <a:lnTo>
                    <a:pt x="1154" y="349"/>
                  </a:lnTo>
                  <a:lnTo>
                    <a:pt x="1150" y="333"/>
                  </a:lnTo>
                  <a:lnTo>
                    <a:pt x="1148" y="319"/>
                  </a:lnTo>
                  <a:lnTo>
                    <a:pt x="1145" y="300"/>
                  </a:lnTo>
                  <a:lnTo>
                    <a:pt x="1155" y="293"/>
                  </a:lnTo>
                  <a:lnTo>
                    <a:pt x="1162" y="284"/>
                  </a:lnTo>
                  <a:lnTo>
                    <a:pt x="1166" y="274"/>
                  </a:lnTo>
                  <a:lnTo>
                    <a:pt x="1169" y="261"/>
                  </a:lnTo>
                  <a:lnTo>
                    <a:pt x="1173" y="251"/>
                  </a:lnTo>
                  <a:lnTo>
                    <a:pt x="1178" y="240"/>
                  </a:lnTo>
                  <a:lnTo>
                    <a:pt x="1185" y="232"/>
                  </a:lnTo>
                  <a:lnTo>
                    <a:pt x="1194" y="226"/>
                  </a:lnTo>
                  <a:lnTo>
                    <a:pt x="1210" y="225"/>
                  </a:lnTo>
                  <a:lnTo>
                    <a:pt x="1229" y="226"/>
                  </a:lnTo>
                  <a:lnTo>
                    <a:pt x="1234" y="235"/>
                  </a:lnTo>
                  <a:lnTo>
                    <a:pt x="1241" y="242"/>
                  </a:lnTo>
                  <a:lnTo>
                    <a:pt x="1239" y="256"/>
                  </a:lnTo>
                  <a:lnTo>
                    <a:pt x="1236" y="270"/>
                  </a:lnTo>
                  <a:lnTo>
                    <a:pt x="1232" y="282"/>
                  </a:lnTo>
                  <a:lnTo>
                    <a:pt x="1231" y="293"/>
                  </a:lnTo>
                  <a:lnTo>
                    <a:pt x="1229" y="300"/>
                  </a:lnTo>
                  <a:lnTo>
                    <a:pt x="1232" y="309"/>
                  </a:lnTo>
                  <a:lnTo>
                    <a:pt x="1238" y="321"/>
                  </a:lnTo>
                  <a:lnTo>
                    <a:pt x="1241" y="335"/>
                  </a:lnTo>
                  <a:lnTo>
                    <a:pt x="1244" y="345"/>
                  </a:lnTo>
                  <a:lnTo>
                    <a:pt x="1244" y="357"/>
                  </a:lnTo>
                  <a:lnTo>
                    <a:pt x="1241" y="368"/>
                  </a:lnTo>
                  <a:lnTo>
                    <a:pt x="1238" y="377"/>
                  </a:lnTo>
                  <a:lnTo>
                    <a:pt x="1238" y="384"/>
                  </a:lnTo>
                  <a:lnTo>
                    <a:pt x="1239" y="389"/>
                  </a:lnTo>
                  <a:lnTo>
                    <a:pt x="1241" y="392"/>
                  </a:lnTo>
                  <a:lnTo>
                    <a:pt x="1244" y="396"/>
                  </a:lnTo>
                  <a:lnTo>
                    <a:pt x="1248" y="399"/>
                  </a:lnTo>
                  <a:lnTo>
                    <a:pt x="1250" y="405"/>
                  </a:lnTo>
                  <a:lnTo>
                    <a:pt x="1253" y="411"/>
                  </a:lnTo>
                  <a:lnTo>
                    <a:pt x="1248" y="422"/>
                  </a:lnTo>
                  <a:lnTo>
                    <a:pt x="1244" y="434"/>
                  </a:lnTo>
                  <a:lnTo>
                    <a:pt x="1244" y="450"/>
                  </a:lnTo>
                  <a:lnTo>
                    <a:pt x="1239" y="453"/>
                  </a:lnTo>
                  <a:lnTo>
                    <a:pt x="1236" y="457"/>
                  </a:lnTo>
                  <a:lnTo>
                    <a:pt x="1231" y="459"/>
                  </a:lnTo>
                  <a:lnTo>
                    <a:pt x="1225" y="462"/>
                  </a:lnTo>
                  <a:lnTo>
                    <a:pt x="1218" y="464"/>
                  </a:lnTo>
                  <a:lnTo>
                    <a:pt x="1218" y="469"/>
                  </a:lnTo>
                  <a:lnTo>
                    <a:pt x="1238" y="469"/>
                  </a:lnTo>
                  <a:lnTo>
                    <a:pt x="1239" y="467"/>
                  </a:lnTo>
                  <a:lnTo>
                    <a:pt x="1239" y="467"/>
                  </a:lnTo>
                  <a:lnTo>
                    <a:pt x="1241" y="466"/>
                  </a:lnTo>
                  <a:lnTo>
                    <a:pt x="1241" y="466"/>
                  </a:lnTo>
                  <a:lnTo>
                    <a:pt x="1244" y="464"/>
                  </a:lnTo>
                  <a:lnTo>
                    <a:pt x="1251" y="452"/>
                  </a:lnTo>
                  <a:lnTo>
                    <a:pt x="1258" y="438"/>
                  </a:lnTo>
                  <a:lnTo>
                    <a:pt x="1264" y="427"/>
                  </a:lnTo>
                  <a:lnTo>
                    <a:pt x="1267" y="410"/>
                  </a:lnTo>
                  <a:lnTo>
                    <a:pt x="1264" y="394"/>
                  </a:lnTo>
                  <a:lnTo>
                    <a:pt x="1262" y="378"/>
                  </a:lnTo>
                  <a:lnTo>
                    <a:pt x="1260" y="364"/>
                  </a:lnTo>
                  <a:lnTo>
                    <a:pt x="1279" y="364"/>
                  </a:lnTo>
                  <a:lnTo>
                    <a:pt x="1297" y="364"/>
                  </a:lnTo>
                  <a:lnTo>
                    <a:pt x="1314" y="370"/>
                  </a:lnTo>
                  <a:lnTo>
                    <a:pt x="1314" y="364"/>
                  </a:lnTo>
                  <a:lnTo>
                    <a:pt x="1297" y="357"/>
                  </a:lnTo>
                  <a:lnTo>
                    <a:pt x="1276" y="349"/>
                  </a:lnTo>
                  <a:lnTo>
                    <a:pt x="1257" y="342"/>
                  </a:lnTo>
                  <a:lnTo>
                    <a:pt x="1253" y="324"/>
                  </a:lnTo>
                  <a:lnTo>
                    <a:pt x="1248" y="312"/>
                  </a:lnTo>
                  <a:lnTo>
                    <a:pt x="1243" y="302"/>
                  </a:lnTo>
                  <a:lnTo>
                    <a:pt x="1238" y="288"/>
                  </a:lnTo>
                  <a:lnTo>
                    <a:pt x="1260" y="268"/>
                  </a:lnTo>
                  <a:lnTo>
                    <a:pt x="1260" y="235"/>
                  </a:lnTo>
                  <a:lnTo>
                    <a:pt x="1264" y="235"/>
                  </a:lnTo>
                  <a:lnTo>
                    <a:pt x="1267" y="235"/>
                  </a:lnTo>
                  <a:lnTo>
                    <a:pt x="1269" y="235"/>
                  </a:lnTo>
                  <a:lnTo>
                    <a:pt x="1269" y="237"/>
                  </a:lnTo>
                  <a:lnTo>
                    <a:pt x="1272" y="239"/>
                  </a:lnTo>
                  <a:lnTo>
                    <a:pt x="1276" y="249"/>
                  </a:lnTo>
                  <a:lnTo>
                    <a:pt x="1279" y="260"/>
                  </a:lnTo>
                  <a:lnTo>
                    <a:pt x="1286" y="268"/>
                  </a:lnTo>
                  <a:lnTo>
                    <a:pt x="1299" y="261"/>
                  </a:lnTo>
                  <a:lnTo>
                    <a:pt x="1314" y="258"/>
                  </a:lnTo>
                  <a:lnTo>
                    <a:pt x="1334" y="258"/>
                  </a:lnTo>
                  <a:lnTo>
                    <a:pt x="1344" y="272"/>
                  </a:lnTo>
                  <a:lnTo>
                    <a:pt x="1360" y="286"/>
                  </a:lnTo>
                  <a:lnTo>
                    <a:pt x="1375" y="296"/>
                  </a:lnTo>
                  <a:lnTo>
                    <a:pt x="1375" y="288"/>
                  </a:lnTo>
                  <a:lnTo>
                    <a:pt x="1363" y="275"/>
                  </a:lnTo>
                  <a:lnTo>
                    <a:pt x="1354" y="260"/>
                  </a:lnTo>
                  <a:lnTo>
                    <a:pt x="1349" y="240"/>
                  </a:lnTo>
                  <a:lnTo>
                    <a:pt x="1344" y="221"/>
                  </a:lnTo>
                  <a:lnTo>
                    <a:pt x="1340" y="200"/>
                  </a:lnTo>
                  <a:lnTo>
                    <a:pt x="1363" y="193"/>
                  </a:lnTo>
                  <a:lnTo>
                    <a:pt x="1388" y="188"/>
                  </a:lnTo>
                  <a:lnTo>
                    <a:pt x="1395" y="204"/>
                  </a:lnTo>
                  <a:lnTo>
                    <a:pt x="1398" y="204"/>
                  </a:lnTo>
                  <a:lnTo>
                    <a:pt x="1402" y="188"/>
                  </a:lnTo>
                  <a:lnTo>
                    <a:pt x="1405" y="171"/>
                  </a:lnTo>
                  <a:lnTo>
                    <a:pt x="1410" y="153"/>
                  </a:lnTo>
                  <a:lnTo>
                    <a:pt x="1426" y="144"/>
                  </a:lnTo>
                  <a:lnTo>
                    <a:pt x="1438" y="134"/>
                  </a:lnTo>
                  <a:lnTo>
                    <a:pt x="1452" y="123"/>
                  </a:lnTo>
                  <a:lnTo>
                    <a:pt x="1466" y="117"/>
                  </a:lnTo>
                  <a:lnTo>
                    <a:pt x="1482" y="111"/>
                  </a:lnTo>
                  <a:lnTo>
                    <a:pt x="1503" y="111"/>
                  </a:lnTo>
                  <a:lnTo>
                    <a:pt x="1505" y="104"/>
                  </a:lnTo>
                  <a:lnTo>
                    <a:pt x="1508" y="99"/>
                  </a:lnTo>
                  <a:lnTo>
                    <a:pt x="1510" y="94"/>
                  </a:lnTo>
                  <a:lnTo>
                    <a:pt x="1513" y="89"/>
                  </a:lnTo>
                  <a:lnTo>
                    <a:pt x="1524" y="89"/>
                  </a:lnTo>
                  <a:lnTo>
                    <a:pt x="1538" y="89"/>
                  </a:lnTo>
                  <a:lnTo>
                    <a:pt x="1552" y="89"/>
                  </a:lnTo>
                  <a:lnTo>
                    <a:pt x="1562" y="89"/>
                  </a:lnTo>
                  <a:lnTo>
                    <a:pt x="1567" y="89"/>
                  </a:lnTo>
                  <a:lnTo>
                    <a:pt x="1574" y="83"/>
                  </a:lnTo>
                  <a:lnTo>
                    <a:pt x="1581" y="78"/>
                  </a:lnTo>
                  <a:lnTo>
                    <a:pt x="1588" y="71"/>
                  </a:lnTo>
                  <a:lnTo>
                    <a:pt x="1594" y="66"/>
                  </a:lnTo>
                  <a:lnTo>
                    <a:pt x="1599" y="68"/>
                  </a:lnTo>
                  <a:lnTo>
                    <a:pt x="1602" y="68"/>
                  </a:lnTo>
                  <a:lnTo>
                    <a:pt x="1608" y="69"/>
                  </a:lnTo>
                  <a:lnTo>
                    <a:pt x="1613" y="69"/>
                  </a:lnTo>
                  <a:lnTo>
                    <a:pt x="1613" y="50"/>
                  </a:lnTo>
                  <a:lnTo>
                    <a:pt x="1628" y="43"/>
                  </a:lnTo>
                  <a:lnTo>
                    <a:pt x="1641" y="36"/>
                  </a:lnTo>
                  <a:lnTo>
                    <a:pt x="1653" y="27"/>
                  </a:lnTo>
                  <a:lnTo>
                    <a:pt x="1663" y="17"/>
                  </a:lnTo>
                  <a:lnTo>
                    <a:pt x="1667" y="0"/>
                  </a:lnTo>
                  <a:close/>
                </a:path>
              </a:pathLst>
            </a:custGeom>
            <a:solidFill>
              <a:schemeClr val="accent1"/>
            </a:solidFill>
            <a:ln w="9525" cap="rnd"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91" name="Google Shape;491;p52"/>
            <p:cNvSpPr/>
            <p:nvPr/>
          </p:nvSpPr>
          <p:spPr>
            <a:xfrm>
              <a:off x="4574381" y="1143000"/>
              <a:ext cx="2078038" cy="517525"/>
            </a:xfrm>
            <a:custGeom>
              <a:avLst/>
              <a:gdLst/>
              <a:ahLst/>
              <a:cxnLst/>
              <a:rect l="l" t="t" r="r" b="b"/>
              <a:pathLst>
                <a:path w="1309" h="326" extrusionOk="0">
                  <a:moveTo>
                    <a:pt x="157" y="202"/>
                  </a:moveTo>
                  <a:lnTo>
                    <a:pt x="169" y="202"/>
                  </a:lnTo>
                  <a:lnTo>
                    <a:pt x="173" y="216"/>
                  </a:lnTo>
                  <a:lnTo>
                    <a:pt x="176" y="225"/>
                  </a:lnTo>
                  <a:lnTo>
                    <a:pt x="183" y="229"/>
                  </a:lnTo>
                  <a:lnTo>
                    <a:pt x="195" y="234"/>
                  </a:lnTo>
                  <a:lnTo>
                    <a:pt x="190" y="255"/>
                  </a:lnTo>
                  <a:lnTo>
                    <a:pt x="183" y="276"/>
                  </a:lnTo>
                  <a:lnTo>
                    <a:pt x="173" y="291"/>
                  </a:lnTo>
                  <a:lnTo>
                    <a:pt x="173" y="272"/>
                  </a:lnTo>
                  <a:lnTo>
                    <a:pt x="150" y="272"/>
                  </a:lnTo>
                  <a:lnTo>
                    <a:pt x="152" y="250"/>
                  </a:lnTo>
                  <a:lnTo>
                    <a:pt x="154" y="229"/>
                  </a:lnTo>
                  <a:lnTo>
                    <a:pt x="157" y="202"/>
                  </a:lnTo>
                  <a:close/>
                  <a:moveTo>
                    <a:pt x="1260" y="157"/>
                  </a:moveTo>
                  <a:lnTo>
                    <a:pt x="1264" y="157"/>
                  </a:lnTo>
                  <a:lnTo>
                    <a:pt x="1264" y="161"/>
                  </a:lnTo>
                  <a:lnTo>
                    <a:pt x="1265" y="166"/>
                  </a:lnTo>
                  <a:lnTo>
                    <a:pt x="1267" y="168"/>
                  </a:lnTo>
                  <a:lnTo>
                    <a:pt x="1269" y="171"/>
                  </a:lnTo>
                  <a:lnTo>
                    <a:pt x="1271" y="173"/>
                  </a:lnTo>
                  <a:lnTo>
                    <a:pt x="1274" y="176"/>
                  </a:lnTo>
                  <a:lnTo>
                    <a:pt x="1278" y="173"/>
                  </a:lnTo>
                  <a:lnTo>
                    <a:pt x="1279" y="169"/>
                  </a:lnTo>
                  <a:lnTo>
                    <a:pt x="1281" y="168"/>
                  </a:lnTo>
                  <a:lnTo>
                    <a:pt x="1285" y="168"/>
                  </a:lnTo>
                  <a:lnTo>
                    <a:pt x="1290" y="166"/>
                  </a:lnTo>
                  <a:lnTo>
                    <a:pt x="1293" y="176"/>
                  </a:lnTo>
                  <a:lnTo>
                    <a:pt x="1299" y="183"/>
                  </a:lnTo>
                  <a:lnTo>
                    <a:pt x="1304" y="190"/>
                  </a:lnTo>
                  <a:lnTo>
                    <a:pt x="1307" y="199"/>
                  </a:lnTo>
                  <a:lnTo>
                    <a:pt x="1309" y="211"/>
                  </a:lnTo>
                  <a:lnTo>
                    <a:pt x="1309" y="213"/>
                  </a:lnTo>
                  <a:lnTo>
                    <a:pt x="1307" y="215"/>
                  </a:lnTo>
                  <a:lnTo>
                    <a:pt x="1307" y="216"/>
                  </a:lnTo>
                  <a:lnTo>
                    <a:pt x="1307" y="218"/>
                  </a:lnTo>
                  <a:lnTo>
                    <a:pt x="1307" y="220"/>
                  </a:lnTo>
                  <a:lnTo>
                    <a:pt x="1306" y="223"/>
                  </a:lnTo>
                  <a:lnTo>
                    <a:pt x="1295" y="230"/>
                  </a:lnTo>
                  <a:lnTo>
                    <a:pt x="1279" y="237"/>
                  </a:lnTo>
                  <a:lnTo>
                    <a:pt x="1260" y="241"/>
                  </a:lnTo>
                  <a:lnTo>
                    <a:pt x="1241" y="244"/>
                  </a:lnTo>
                  <a:lnTo>
                    <a:pt x="1225" y="246"/>
                  </a:lnTo>
                  <a:lnTo>
                    <a:pt x="1227" y="237"/>
                  </a:lnTo>
                  <a:lnTo>
                    <a:pt x="1229" y="234"/>
                  </a:lnTo>
                  <a:lnTo>
                    <a:pt x="1231" y="230"/>
                  </a:lnTo>
                  <a:lnTo>
                    <a:pt x="1232" y="229"/>
                  </a:lnTo>
                  <a:lnTo>
                    <a:pt x="1234" y="229"/>
                  </a:lnTo>
                  <a:lnTo>
                    <a:pt x="1238" y="227"/>
                  </a:lnTo>
                  <a:lnTo>
                    <a:pt x="1239" y="227"/>
                  </a:lnTo>
                  <a:lnTo>
                    <a:pt x="1241" y="225"/>
                  </a:lnTo>
                  <a:lnTo>
                    <a:pt x="1245" y="223"/>
                  </a:lnTo>
                  <a:lnTo>
                    <a:pt x="1250" y="209"/>
                  </a:lnTo>
                  <a:lnTo>
                    <a:pt x="1250" y="195"/>
                  </a:lnTo>
                  <a:lnTo>
                    <a:pt x="1248" y="182"/>
                  </a:lnTo>
                  <a:lnTo>
                    <a:pt x="1251" y="171"/>
                  </a:lnTo>
                  <a:lnTo>
                    <a:pt x="1260" y="161"/>
                  </a:lnTo>
                  <a:lnTo>
                    <a:pt x="1260" y="157"/>
                  </a:lnTo>
                  <a:close/>
                  <a:moveTo>
                    <a:pt x="99" y="108"/>
                  </a:moveTo>
                  <a:lnTo>
                    <a:pt x="105" y="117"/>
                  </a:lnTo>
                  <a:lnTo>
                    <a:pt x="110" y="134"/>
                  </a:lnTo>
                  <a:lnTo>
                    <a:pt x="117" y="150"/>
                  </a:lnTo>
                  <a:lnTo>
                    <a:pt x="126" y="166"/>
                  </a:lnTo>
                  <a:lnTo>
                    <a:pt x="131" y="173"/>
                  </a:lnTo>
                  <a:lnTo>
                    <a:pt x="134" y="169"/>
                  </a:lnTo>
                  <a:lnTo>
                    <a:pt x="136" y="168"/>
                  </a:lnTo>
                  <a:lnTo>
                    <a:pt x="140" y="168"/>
                  </a:lnTo>
                  <a:lnTo>
                    <a:pt x="143" y="166"/>
                  </a:lnTo>
                  <a:lnTo>
                    <a:pt x="150" y="166"/>
                  </a:lnTo>
                  <a:lnTo>
                    <a:pt x="150" y="169"/>
                  </a:lnTo>
                  <a:lnTo>
                    <a:pt x="154" y="169"/>
                  </a:lnTo>
                  <a:lnTo>
                    <a:pt x="154" y="180"/>
                  </a:lnTo>
                  <a:lnTo>
                    <a:pt x="127" y="183"/>
                  </a:lnTo>
                  <a:lnTo>
                    <a:pt x="124" y="211"/>
                  </a:lnTo>
                  <a:lnTo>
                    <a:pt x="115" y="234"/>
                  </a:lnTo>
                  <a:lnTo>
                    <a:pt x="108" y="257"/>
                  </a:lnTo>
                  <a:lnTo>
                    <a:pt x="105" y="276"/>
                  </a:lnTo>
                  <a:lnTo>
                    <a:pt x="103" y="295"/>
                  </a:lnTo>
                  <a:lnTo>
                    <a:pt x="103" y="311"/>
                  </a:lnTo>
                  <a:lnTo>
                    <a:pt x="99" y="326"/>
                  </a:lnTo>
                  <a:lnTo>
                    <a:pt x="96" y="326"/>
                  </a:lnTo>
                  <a:lnTo>
                    <a:pt x="96" y="323"/>
                  </a:lnTo>
                  <a:lnTo>
                    <a:pt x="91" y="316"/>
                  </a:lnTo>
                  <a:lnTo>
                    <a:pt x="82" y="307"/>
                  </a:lnTo>
                  <a:lnTo>
                    <a:pt x="72" y="295"/>
                  </a:lnTo>
                  <a:lnTo>
                    <a:pt x="63" y="283"/>
                  </a:lnTo>
                  <a:lnTo>
                    <a:pt x="56" y="271"/>
                  </a:lnTo>
                  <a:lnTo>
                    <a:pt x="52" y="260"/>
                  </a:lnTo>
                  <a:lnTo>
                    <a:pt x="54" y="253"/>
                  </a:lnTo>
                  <a:lnTo>
                    <a:pt x="58" y="251"/>
                  </a:lnTo>
                  <a:lnTo>
                    <a:pt x="61" y="251"/>
                  </a:lnTo>
                  <a:lnTo>
                    <a:pt x="63" y="251"/>
                  </a:lnTo>
                  <a:lnTo>
                    <a:pt x="65" y="251"/>
                  </a:lnTo>
                  <a:lnTo>
                    <a:pt x="66" y="251"/>
                  </a:lnTo>
                  <a:lnTo>
                    <a:pt x="68" y="251"/>
                  </a:lnTo>
                  <a:lnTo>
                    <a:pt x="70" y="250"/>
                  </a:lnTo>
                  <a:lnTo>
                    <a:pt x="73" y="246"/>
                  </a:lnTo>
                  <a:lnTo>
                    <a:pt x="70" y="246"/>
                  </a:lnTo>
                  <a:lnTo>
                    <a:pt x="70" y="243"/>
                  </a:lnTo>
                  <a:lnTo>
                    <a:pt x="54" y="241"/>
                  </a:lnTo>
                  <a:lnTo>
                    <a:pt x="45" y="236"/>
                  </a:lnTo>
                  <a:lnTo>
                    <a:pt x="38" y="227"/>
                  </a:lnTo>
                  <a:lnTo>
                    <a:pt x="45" y="225"/>
                  </a:lnTo>
                  <a:lnTo>
                    <a:pt x="51" y="223"/>
                  </a:lnTo>
                  <a:lnTo>
                    <a:pt x="54" y="222"/>
                  </a:lnTo>
                  <a:lnTo>
                    <a:pt x="58" y="220"/>
                  </a:lnTo>
                  <a:lnTo>
                    <a:pt x="61" y="218"/>
                  </a:lnTo>
                  <a:lnTo>
                    <a:pt x="65" y="215"/>
                  </a:lnTo>
                  <a:lnTo>
                    <a:pt x="65" y="211"/>
                  </a:lnTo>
                  <a:lnTo>
                    <a:pt x="51" y="211"/>
                  </a:lnTo>
                  <a:lnTo>
                    <a:pt x="47" y="213"/>
                  </a:lnTo>
                  <a:lnTo>
                    <a:pt x="44" y="213"/>
                  </a:lnTo>
                  <a:lnTo>
                    <a:pt x="40" y="215"/>
                  </a:lnTo>
                  <a:lnTo>
                    <a:pt x="35" y="215"/>
                  </a:lnTo>
                  <a:lnTo>
                    <a:pt x="26" y="199"/>
                  </a:lnTo>
                  <a:lnTo>
                    <a:pt x="16" y="183"/>
                  </a:lnTo>
                  <a:lnTo>
                    <a:pt x="17" y="178"/>
                  </a:lnTo>
                  <a:lnTo>
                    <a:pt x="17" y="175"/>
                  </a:lnTo>
                  <a:lnTo>
                    <a:pt x="19" y="173"/>
                  </a:lnTo>
                  <a:lnTo>
                    <a:pt x="21" y="169"/>
                  </a:lnTo>
                  <a:lnTo>
                    <a:pt x="21" y="166"/>
                  </a:lnTo>
                  <a:lnTo>
                    <a:pt x="23" y="161"/>
                  </a:lnTo>
                  <a:lnTo>
                    <a:pt x="19" y="161"/>
                  </a:lnTo>
                  <a:lnTo>
                    <a:pt x="19" y="157"/>
                  </a:lnTo>
                  <a:lnTo>
                    <a:pt x="16" y="159"/>
                  </a:lnTo>
                  <a:lnTo>
                    <a:pt x="14" y="159"/>
                  </a:lnTo>
                  <a:lnTo>
                    <a:pt x="12" y="159"/>
                  </a:lnTo>
                  <a:lnTo>
                    <a:pt x="12" y="159"/>
                  </a:lnTo>
                  <a:lnTo>
                    <a:pt x="10" y="159"/>
                  </a:lnTo>
                  <a:lnTo>
                    <a:pt x="10" y="157"/>
                  </a:lnTo>
                  <a:lnTo>
                    <a:pt x="7" y="154"/>
                  </a:lnTo>
                  <a:lnTo>
                    <a:pt x="5" y="150"/>
                  </a:lnTo>
                  <a:lnTo>
                    <a:pt x="3" y="147"/>
                  </a:lnTo>
                  <a:lnTo>
                    <a:pt x="2" y="145"/>
                  </a:lnTo>
                  <a:lnTo>
                    <a:pt x="2" y="140"/>
                  </a:lnTo>
                  <a:lnTo>
                    <a:pt x="0" y="134"/>
                  </a:lnTo>
                  <a:lnTo>
                    <a:pt x="19" y="122"/>
                  </a:lnTo>
                  <a:lnTo>
                    <a:pt x="38" y="112"/>
                  </a:lnTo>
                  <a:lnTo>
                    <a:pt x="40" y="117"/>
                  </a:lnTo>
                  <a:lnTo>
                    <a:pt x="42" y="122"/>
                  </a:lnTo>
                  <a:lnTo>
                    <a:pt x="44" y="124"/>
                  </a:lnTo>
                  <a:lnTo>
                    <a:pt x="47" y="126"/>
                  </a:lnTo>
                  <a:lnTo>
                    <a:pt x="49" y="126"/>
                  </a:lnTo>
                  <a:lnTo>
                    <a:pt x="51" y="127"/>
                  </a:lnTo>
                  <a:lnTo>
                    <a:pt x="54" y="129"/>
                  </a:lnTo>
                  <a:lnTo>
                    <a:pt x="58" y="131"/>
                  </a:lnTo>
                  <a:lnTo>
                    <a:pt x="61" y="141"/>
                  </a:lnTo>
                  <a:lnTo>
                    <a:pt x="63" y="154"/>
                  </a:lnTo>
                  <a:lnTo>
                    <a:pt x="65" y="166"/>
                  </a:lnTo>
                  <a:lnTo>
                    <a:pt x="73" y="166"/>
                  </a:lnTo>
                  <a:lnTo>
                    <a:pt x="73" y="157"/>
                  </a:lnTo>
                  <a:lnTo>
                    <a:pt x="70" y="147"/>
                  </a:lnTo>
                  <a:lnTo>
                    <a:pt x="70" y="134"/>
                  </a:lnTo>
                  <a:lnTo>
                    <a:pt x="73" y="122"/>
                  </a:lnTo>
                  <a:lnTo>
                    <a:pt x="77" y="112"/>
                  </a:lnTo>
                  <a:lnTo>
                    <a:pt x="99" y="108"/>
                  </a:lnTo>
                  <a:close/>
                  <a:moveTo>
                    <a:pt x="1082" y="99"/>
                  </a:moveTo>
                  <a:lnTo>
                    <a:pt x="1087" y="103"/>
                  </a:lnTo>
                  <a:lnTo>
                    <a:pt x="1091" y="106"/>
                  </a:lnTo>
                  <a:lnTo>
                    <a:pt x="1096" y="106"/>
                  </a:lnTo>
                  <a:lnTo>
                    <a:pt x="1101" y="106"/>
                  </a:lnTo>
                  <a:lnTo>
                    <a:pt x="1110" y="108"/>
                  </a:lnTo>
                  <a:lnTo>
                    <a:pt x="1108" y="112"/>
                  </a:lnTo>
                  <a:lnTo>
                    <a:pt x="1108" y="113"/>
                  </a:lnTo>
                  <a:lnTo>
                    <a:pt x="1108" y="115"/>
                  </a:lnTo>
                  <a:lnTo>
                    <a:pt x="1107" y="117"/>
                  </a:lnTo>
                  <a:lnTo>
                    <a:pt x="1107" y="119"/>
                  </a:lnTo>
                  <a:lnTo>
                    <a:pt x="1094" y="126"/>
                  </a:lnTo>
                  <a:lnTo>
                    <a:pt x="1077" y="129"/>
                  </a:lnTo>
                  <a:lnTo>
                    <a:pt x="1059" y="131"/>
                  </a:lnTo>
                  <a:lnTo>
                    <a:pt x="1058" y="127"/>
                  </a:lnTo>
                  <a:lnTo>
                    <a:pt x="1058" y="124"/>
                  </a:lnTo>
                  <a:lnTo>
                    <a:pt x="1056" y="120"/>
                  </a:lnTo>
                  <a:lnTo>
                    <a:pt x="1056" y="115"/>
                  </a:lnTo>
                  <a:lnTo>
                    <a:pt x="1061" y="112"/>
                  </a:lnTo>
                  <a:lnTo>
                    <a:pt x="1065" y="108"/>
                  </a:lnTo>
                  <a:lnTo>
                    <a:pt x="1068" y="106"/>
                  </a:lnTo>
                  <a:lnTo>
                    <a:pt x="1072" y="103"/>
                  </a:lnTo>
                  <a:lnTo>
                    <a:pt x="1075" y="101"/>
                  </a:lnTo>
                  <a:lnTo>
                    <a:pt x="1082" y="99"/>
                  </a:lnTo>
                  <a:close/>
                  <a:moveTo>
                    <a:pt x="545" y="99"/>
                  </a:moveTo>
                  <a:lnTo>
                    <a:pt x="559" y="101"/>
                  </a:lnTo>
                  <a:lnTo>
                    <a:pt x="569" y="106"/>
                  </a:lnTo>
                  <a:lnTo>
                    <a:pt x="579" y="112"/>
                  </a:lnTo>
                  <a:lnTo>
                    <a:pt x="576" y="115"/>
                  </a:lnTo>
                  <a:lnTo>
                    <a:pt x="574" y="120"/>
                  </a:lnTo>
                  <a:lnTo>
                    <a:pt x="571" y="122"/>
                  </a:lnTo>
                  <a:lnTo>
                    <a:pt x="566" y="124"/>
                  </a:lnTo>
                  <a:lnTo>
                    <a:pt x="560" y="126"/>
                  </a:lnTo>
                  <a:lnTo>
                    <a:pt x="553" y="126"/>
                  </a:lnTo>
                  <a:lnTo>
                    <a:pt x="548" y="129"/>
                  </a:lnTo>
                  <a:lnTo>
                    <a:pt x="543" y="129"/>
                  </a:lnTo>
                  <a:lnTo>
                    <a:pt x="538" y="131"/>
                  </a:lnTo>
                  <a:lnTo>
                    <a:pt x="531" y="131"/>
                  </a:lnTo>
                  <a:lnTo>
                    <a:pt x="531" y="120"/>
                  </a:lnTo>
                  <a:lnTo>
                    <a:pt x="532" y="113"/>
                  </a:lnTo>
                  <a:lnTo>
                    <a:pt x="539" y="108"/>
                  </a:lnTo>
                  <a:lnTo>
                    <a:pt x="545" y="99"/>
                  </a:lnTo>
                  <a:close/>
                  <a:moveTo>
                    <a:pt x="1175" y="77"/>
                  </a:moveTo>
                  <a:lnTo>
                    <a:pt x="1178" y="77"/>
                  </a:lnTo>
                  <a:lnTo>
                    <a:pt x="1182" y="79"/>
                  </a:lnTo>
                  <a:lnTo>
                    <a:pt x="1183" y="79"/>
                  </a:lnTo>
                  <a:lnTo>
                    <a:pt x="1185" y="79"/>
                  </a:lnTo>
                  <a:lnTo>
                    <a:pt x="1187" y="80"/>
                  </a:lnTo>
                  <a:lnTo>
                    <a:pt x="1183" y="84"/>
                  </a:lnTo>
                  <a:lnTo>
                    <a:pt x="1180" y="87"/>
                  </a:lnTo>
                  <a:lnTo>
                    <a:pt x="1178" y="92"/>
                  </a:lnTo>
                  <a:lnTo>
                    <a:pt x="1176" y="96"/>
                  </a:lnTo>
                  <a:lnTo>
                    <a:pt x="1175" y="103"/>
                  </a:lnTo>
                  <a:lnTo>
                    <a:pt x="1178" y="103"/>
                  </a:lnTo>
                  <a:lnTo>
                    <a:pt x="1182" y="98"/>
                  </a:lnTo>
                  <a:lnTo>
                    <a:pt x="1185" y="94"/>
                  </a:lnTo>
                  <a:lnTo>
                    <a:pt x="1189" y="91"/>
                  </a:lnTo>
                  <a:lnTo>
                    <a:pt x="1194" y="89"/>
                  </a:lnTo>
                  <a:lnTo>
                    <a:pt x="1204" y="99"/>
                  </a:lnTo>
                  <a:lnTo>
                    <a:pt x="1217" y="108"/>
                  </a:lnTo>
                  <a:lnTo>
                    <a:pt x="1225" y="115"/>
                  </a:lnTo>
                  <a:lnTo>
                    <a:pt x="1225" y="138"/>
                  </a:lnTo>
                  <a:lnTo>
                    <a:pt x="1231" y="143"/>
                  </a:lnTo>
                  <a:lnTo>
                    <a:pt x="1236" y="147"/>
                  </a:lnTo>
                  <a:lnTo>
                    <a:pt x="1241" y="148"/>
                  </a:lnTo>
                  <a:lnTo>
                    <a:pt x="1245" y="155"/>
                  </a:lnTo>
                  <a:lnTo>
                    <a:pt x="1248" y="169"/>
                  </a:lnTo>
                  <a:lnTo>
                    <a:pt x="1241" y="178"/>
                  </a:lnTo>
                  <a:lnTo>
                    <a:pt x="1238" y="187"/>
                  </a:lnTo>
                  <a:lnTo>
                    <a:pt x="1231" y="192"/>
                  </a:lnTo>
                  <a:lnTo>
                    <a:pt x="1222" y="194"/>
                  </a:lnTo>
                  <a:lnTo>
                    <a:pt x="1206" y="195"/>
                  </a:lnTo>
                  <a:lnTo>
                    <a:pt x="1194" y="185"/>
                  </a:lnTo>
                  <a:lnTo>
                    <a:pt x="1176" y="176"/>
                  </a:lnTo>
                  <a:lnTo>
                    <a:pt x="1157" y="171"/>
                  </a:lnTo>
                  <a:lnTo>
                    <a:pt x="1138" y="164"/>
                  </a:lnTo>
                  <a:lnTo>
                    <a:pt x="1121" y="157"/>
                  </a:lnTo>
                  <a:lnTo>
                    <a:pt x="1110" y="147"/>
                  </a:lnTo>
                  <a:lnTo>
                    <a:pt x="1117" y="143"/>
                  </a:lnTo>
                  <a:lnTo>
                    <a:pt x="1122" y="140"/>
                  </a:lnTo>
                  <a:lnTo>
                    <a:pt x="1126" y="136"/>
                  </a:lnTo>
                  <a:lnTo>
                    <a:pt x="1128" y="131"/>
                  </a:lnTo>
                  <a:lnTo>
                    <a:pt x="1129" y="122"/>
                  </a:lnTo>
                  <a:lnTo>
                    <a:pt x="1128" y="119"/>
                  </a:lnTo>
                  <a:lnTo>
                    <a:pt x="1126" y="113"/>
                  </a:lnTo>
                  <a:lnTo>
                    <a:pt x="1126" y="106"/>
                  </a:lnTo>
                  <a:lnTo>
                    <a:pt x="1126" y="99"/>
                  </a:lnTo>
                  <a:lnTo>
                    <a:pt x="1126" y="98"/>
                  </a:lnTo>
                  <a:lnTo>
                    <a:pt x="1128" y="98"/>
                  </a:lnTo>
                  <a:lnTo>
                    <a:pt x="1128" y="98"/>
                  </a:lnTo>
                  <a:lnTo>
                    <a:pt x="1128" y="98"/>
                  </a:lnTo>
                  <a:lnTo>
                    <a:pt x="1128" y="98"/>
                  </a:lnTo>
                  <a:lnTo>
                    <a:pt x="1129" y="96"/>
                  </a:lnTo>
                  <a:lnTo>
                    <a:pt x="1145" y="92"/>
                  </a:lnTo>
                  <a:lnTo>
                    <a:pt x="1162" y="84"/>
                  </a:lnTo>
                  <a:lnTo>
                    <a:pt x="1175" y="77"/>
                  </a:lnTo>
                  <a:close/>
                  <a:moveTo>
                    <a:pt x="953" y="73"/>
                  </a:moveTo>
                  <a:lnTo>
                    <a:pt x="963" y="73"/>
                  </a:lnTo>
                  <a:lnTo>
                    <a:pt x="977" y="87"/>
                  </a:lnTo>
                  <a:lnTo>
                    <a:pt x="995" y="99"/>
                  </a:lnTo>
                  <a:lnTo>
                    <a:pt x="995" y="103"/>
                  </a:lnTo>
                  <a:lnTo>
                    <a:pt x="991" y="103"/>
                  </a:lnTo>
                  <a:lnTo>
                    <a:pt x="991" y="108"/>
                  </a:lnTo>
                  <a:lnTo>
                    <a:pt x="974" y="99"/>
                  </a:lnTo>
                  <a:lnTo>
                    <a:pt x="962" y="87"/>
                  </a:lnTo>
                  <a:lnTo>
                    <a:pt x="953" y="73"/>
                  </a:lnTo>
                  <a:close/>
                  <a:moveTo>
                    <a:pt x="602" y="68"/>
                  </a:moveTo>
                  <a:lnTo>
                    <a:pt x="616" y="72"/>
                  </a:lnTo>
                  <a:lnTo>
                    <a:pt x="627" y="75"/>
                  </a:lnTo>
                  <a:lnTo>
                    <a:pt x="637" y="80"/>
                  </a:lnTo>
                  <a:lnTo>
                    <a:pt x="637" y="89"/>
                  </a:lnTo>
                  <a:lnTo>
                    <a:pt x="628" y="91"/>
                  </a:lnTo>
                  <a:lnTo>
                    <a:pt x="620" y="94"/>
                  </a:lnTo>
                  <a:lnTo>
                    <a:pt x="607" y="96"/>
                  </a:lnTo>
                  <a:lnTo>
                    <a:pt x="602" y="98"/>
                  </a:lnTo>
                  <a:lnTo>
                    <a:pt x="599" y="99"/>
                  </a:lnTo>
                  <a:lnTo>
                    <a:pt x="593" y="99"/>
                  </a:lnTo>
                  <a:lnTo>
                    <a:pt x="588" y="99"/>
                  </a:lnTo>
                  <a:lnTo>
                    <a:pt x="588" y="89"/>
                  </a:lnTo>
                  <a:lnTo>
                    <a:pt x="592" y="84"/>
                  </a:lnTo>
                  <a:lnTo>
                    <a:pt x="597" y="77"/>
                  </a:lnTo>
                  <a:lnTo>
                    <a:pt x="602" y="68"/>
                  </a:lnTo>
                  <a:close/>
                  <a:moveTo>
                    <a:pt x="176" y="58"/>
                  </a:moveTo>
                  <a:lnTo>
                    <a:pt x="176" y="77"/>
                  </a:lnTo>
                  <a:lnTo>
                    <a:pt x="183" y="77"/>
                  </a:lnTo>
                  <a:lnTo>
                    <a:pt x="187" y="75"/>
                  </a:lnTo>
                  <a:lnTo>
                    <a:pt x="190" y="75"/>
                  </a:lnTo>
                  <a:lnTo>
                    <a:pt x="194" y="75"/>
                  </a:lnTo>
                  <a:lnTo>
                    <a:pt x="195" y="75"/>
                  </a:lnTo>
                  <a:lnTo>
                    <a:pt x="199" y="77"/>
                  </a:lnTo>
                  <a:lnTo>
                    <a:pt x="204" y="80"/>
                  </a:lnTo>
                  <a:lnTo>
                    <a:pt x="204" y="89"/>
                  </a:lnTo>
                  <a:lnTo>
                    <a:pt x="208" y="91"/>
                  </a:lnTo>
                  <a:lnTo>
                    <a:pt x="213" y="91"/>
                  </a:lnTo>
                  <a:lnTo>
                    <a:pt x="216" y="89"/>
                  </a:lnTo>
                  <a:lnTo>
                    <a:pt x="222" y="89"/>
                  </a:lnTo>
                  <a:lnTo>
                    <a:pt x="223" y="87"/>
                  </a:lnTo>
                  <a:lnTo>
                    <a:pt x="227" y="89"/>
                  </a:lnTo>
                  <a:lnTo>
                    <a:pt x="230" y="92"/>
                  </a:lnTo>
                  <a:lnTo>
                    <a:pt x="234" y="98"/>
                  </a:lnTo>
                  <a:lnTo>
                    <a:pt x="237" y="103"/>
                  </a:lnTo>
                  <a:lnTo>
                    <a:pt x="232" y="115"/>
                  </a:lnTo>
                  <a:lnTo>
                    <a:pt x="227" y="127"/>
                  </a:lnTo>
                  <a:lnTo>
                    <a:pt x="223" y="141"/>
                  </a:lnTo>
                  <a:lnTo>
                    <a:pt x="211" y="141"/>
                  </a:lnTo>
                  <a:lnTo>
                    <a:pt x="202" y="145"/>
                  </a:lnTo>
                  <a:lnTo>
                    <a:pt x="194" y="150"/>
                  </a:lnTo>
                  <a:lnTo>
                    <a:pt x="180" y="154"/>
                  </a:lnTo>
                  <a:lnTo>
                    <a:pt x="171" y="147"/>
                  </a:lnTo>
                  <a:lnTo>
                    <a:pt x="159" y="143"/>
                  </a:lnTo>
                  <a:lnTo>
                    <a:pt x="147" y="138"/>
                  </a:lnTo>
                  <a:lnTo>
                    <a:pt x="145" y="134"/>
                  </a:lnTo>
                  <a:lnTo>
                    <a:pt x="145" y="131"/>
                  </a:lnTo>
                  <a:lnTo>
                    <a:pt x="143" y="127"/>
                  </a:lnTo>
                  <a:lnTo>
                    <a:pt x="141" y="122"/>
                  </a:lnTo>
                  <a:lnTo>
                    <a:pt x="136" y="117"/>
                  </a:lnTo>
                  <a:lnTo>
                    <a:pt x="131" y="112"/>
                  </a:lnTo>
                  <a:lnTo>
                    <a:pt x="127" y="108"/>
                  </a:lnTo>
                  <a:lnTo>
                    <a:pt x="124" y="101"/>
                  </a:lnTo>
                  <a:lnTo>
                    <a:pt x="122" y="89"/>
                  </a:lnTo>
                  <a:lnTo>
                    <a:pt x="129" y="80"/>
                  </a:lnTo>
                  <a:lnTo>
                    <a:pt x="134" y="73"/>
                  </a:lnTo>
                  <a:lnTo>
                    <a:pt x="141" y="73"/>
                  </a:lnTo>
                  <a:lnTo>
                    <a:pt x="147" y="75"/>
                  </a:lnTo>
                  <a:lnTo>
                    <a:pt x="154" y="77"/>
                  </a:lnTo>
                  <a:lnTo>
                    <a:pt x="161" y="77"/>
                  </a:lnTo>
                  <a:lnTo>
                    <a:pt x="161" y="65"/>
                  </a:lnTo>
                  <a:lnTo>
                    <a:pt x="164" y="63"/>
                  </a:lnTo>
                  <a:lnTo>
                    <a:pt x="168" y="61"/>
                  </a:lnTo>
                  <a:lnTo>
                    <a:pt x="169" y="61"/>
                  </a:lnTo>
                  <a:lnTo>
                    <a:pt x="173" y="59"/>
                  </a:lnTo>
                  <a:lnTo>
                    <a:pt x="176" y="58"/>
                  </a:lnTo>
                  <a:close/>
                  <a:moveTo>
                    <a:pt x="627" y="45"/>
                  </a:moveTo>
                  <a:lnTo>
                    <a:pt x="641" y="45"/>
                  </a:lnTo>
                  <a:lnTo>
                    <a:pt x="649" y="54"/>
                  </a:lnTo>
                  <a:lnTo>
                    <a:pt x="658" y="59"/>
                  </a:lnTo>
                  <a:lnTo>
                    <a:pt x="665" y="66"/>
                  </a:lnTo>
                  <a:lnTo>
                    <a:pt x="672" y="77"/>
                  </a:lnTo>
                  <a:lnTo>
                    <a:pt x="656" y="77"/>
                  </a:lnTo>
                  <a:lnTo>
                    <a:pt x="646" y="66"/>
                  </a:lnTo>
                  <a:lnTo>
                    <a:pt x="635" y="58"/>
                  </a:lnTo>
                  <a:lnTo>
                    <a:pt x="627" y="45"/>
                  </a:lnTo>
                  <a:close/>
                  <a:moveTo>
                    <a:pt x="545" y="42"/>
                  </a:moveTo>
                  <a:lnTo>
                    <a:pt x="552" y="44"/>
                  </a:lnTo>
                  <a:lnTo>
                    <a:pt x="559" y="47"/>
                  </a:lnTo>
                  <a:lnTo>
                    <a:pt x="562" y="51"/>
                  </a:lnTo>
                  <a:lnTo>
                    <a:pt x="567" y="54"/>
                  </a:lnTo>
                  <a:lnTo>
                    <a:pt x="573" y="58"/>
                  </a:lnTo>
                  <a:lnTo>
                    <a:pt x="569" y="68"/>
                  </a:lnTo>
                  <a:lnTo>
                    <a:pt x="548" y="80"/>
                  </a:lnTo>
                  <a:lnTo>
                    <a:pt x="532" y="94"/>
                  </a:lnTo>
                  <a:lnTo>
                    <a:pt x="518" y="112"/>
                  </a:lnTo>
                  <a:lnTo>
                    <a:pt x="515" y="112"/>
                  </a:lnTo>
                  <a:lnTo>
                    <a:pt x="515" y="108"/>
                  </a:lnTo>
                  <a:lnTo>
                    <a:pt x="510" y="105"/>
                  </a:lnTo>
                  <a:lnTo>
                    <a:pt x="506" y="101"/>
                  </a:lnTo>
                  <a:lnTo>
                    <a:pt x="504" y="98"/>
                  </a:lnTo>
                  <a:lnTo>
                    <a:pt x="501" y="94"/>
                  </a:lnTo>
                  <a:lnTo>
                    <a:pt x="499" y="89"/>
                  </a:lnTo>
                  <a:lnTo>
                    <a:pt x="503" y="82"/>
                  </a:lnTo>
                  <a:lnTo>
                    <a:pt x="504" y="77"/>
                  </a:lnTo>
                  <a:lnTo>
                    <a:pt x="506" y="68"/>
                  </a:lnTo>
                  <a:lnTo>
                    <a:pt x="480" y="68"/>
                  </a:lnTo>
                  <a:lnTo>
                    <a:pt x="480" y="61"/>
                  </a:lnTo>
                  <a:lnTo>
                    <a:pt x="494" y="56"/>
                  </a:lnTo>
                  <a:lnTo>
                    <a:pt x="508" y="52"/>
                  </a:lnTo>
                  <a:lnTo>
                    <a:pt x="525" y="49"/>
                  </a:lnTo>
                  <a:lnTo>
                    <a:pt x="527" y="54"/>
                  </a:lnTo>
                  <a:lnTo>
                    <a:pt x="529" y="56"/>
                  </a:lnTo>
                  <a:lnTo>
                    <a:pt x="529" y="58"/>
                  </a:lnTo>
                  <a:lnTo>
                    <a:pt x="531" y="58"/>
                  </a:lnTo>
                  <a:lnTo>
                    <a:pt x="531" y="59"/>
                  </a:lnTo>
                  <a:lnTo>
                    <a:pt x="534" y="61"/>
                  </a:lnTo>
                  <a:lnTo>
                    <a:pt x="536" y="56"/>
                  </a:lnTo>
                  <a:lnTo>
                    <a:pt x="538" y="52"/>
                  </a:lnTo>
                  <a:lnTo>
                    <a:pt x="539" y="49"/>
                  </a:lnTo>
                  <a:lnTo>
                    <a:pt x="543" y="45"/>
                  </a:lnTo>
                  <a:lnTo>
                    <a:pt x="545" y="42"/>
                  </a:lnTo>
                  <a:close/>
                  <a:moveTo>
                    <a:pt x="588" y="23"/>
                  </a:moveTo>
                  <a:lnTo>
                    <a:pt x="592" y="24"/>
                  </a:lnTo>
                  <a:lnTo>
                    <a:pt x="593" y="24"/>
                  </a:lnTo>
                  <a:lnTo>
                    <a:pt x="595" y="26"/>
                  </a:lnTo>
                  <a:lnTo>
                    <a:pt x="595" y="26"/>
                  </a:lnTo>
                  <a:lnTo>
                    <a:pt x="597" y="28"/>
                  </a:lnTo>
                  <a:lnTo>
                    <a:pt x="599" y="31"/>
                  </a:lnTo>
                  <a:lnTo>
                    <a:pt x="602" y="37"/>
                  </a:lnTo>
                  <a:lnTo>
                    <a:pt x="606" y="42"/>
                  </a:lnTo>
                  <a:lnTo>
                    <a:pt x="607" y="49"/>
                  </a:lnTo>
                  <a:lnTo>
                    <a:pt x="599" y="49"/>
                  </a:lnTo>
                  <a:lnTo>
                    <a:pt x="599" y="45"/>
                  </a:lnTo>
                  <a:lnTo>
                    <a:pt x="595" y="42"/>
                  </a:lnTo>
                  <a:lnTo>
                    <a:pt x="592" y="38"/>
                  </a:lnTo>
                  <a:lnTo>
                    <a:pt x="590" y="35"/>
                  </a:lnTo>
                  <a:lnTo>
                    <a:pt x="588" y="30"/>
                  </a:lnTo>
                  <a:lnTo>
                    <a:pt x="588" y="23"/>
                  </a:lnTo>
                  <a:close/>
                  <a:moveTo>
                    <a:pt x="646" y="16"/>
                  </a:moveTo>
                  <a:lnTo>
                    <a:pt x="656" y="19"/>
                  </a:lnTo>
                  <a:lnTo>
                    <a:pt x="656" y="26"/>
                  </a:lnTo>
                  <a:lnTo>
                    <a:pt x="641" y="26"/>
                  </a:lnTo>
                  <a:lnTo>
                    <a:pt x="646" y="16"/>
                  </a:lnTo>
                  <a:close/>
                  <a:moveTo>
                    <a:pt x="1117" y="0"/>
                  </a:moveTo>
                  <a:lnTo>
                    <a:pt x="1122" y="3"/>
                  </a:lnTo>
                  <a:lnTo>
                    <a:pt x="1126" y="7"/>
                  </a:lnTo>
                  <a:lnTo>
                    <a:pt x="1128" y="10"/>
                  </a:lnTo>
                  <a:lnTo>
                    <a:pt x="1129" y="16"/>
                  </a:lnTo>
                  <a:lnTo>
                    <a:pt x="1131" y="19"/>
                  </a:lnTo>
                  <a:lnTo>
                    <a:pt x="1133" y="24"/>
                  </a:lnTo>
                  <a:lnTo>
                    <a:pt x="1136" y="26"/>
                  </a:lnTo>
                  <a:lnTo>
                    <a:pt x="1147" y="31"/>
                  </a:lnTo>
                  <a:lnTo>
                    <a:pt x="1157" y="33"/>
                  </a:lnTo>
                  <a:lnTo>
                    <a:pt x="1164" y="33"/>
                  </a:lnTo>
                  <a:lnTo>
                    <a:pt x="1169" y="37"/>
                  </a:lnTo>
                  <a:lnTo>
                    <a:pt x="1173" y="44"/>
                  </a:lnTo>
                  <a:lnTo>
                    <a:pt x="1175" y="58"/>
                  </a:lnTo>
                  <a:lnTo>
                    <a:pt x="1173" y="59"/>
                  </a:lnTo>
                  <a:lnTo>
                    <a:pt x="1173" y="59"/>
                  </a:lnTo>
                  <a:lnTo>
                    <a:pt x="1173" y="61"/>
                  </a:lnTo>
                  <a:lnTo>
                    <a:pt x="1173" y="63"/>
                  </a:lnTo>
                  <a:lnTo>
                    <a:pt x="1171" y="65"/>
                  </a:lnTo>
                  <a:lnTo>
                    <a:pt x="1149" y="65"/>
                  </a:lnTo>
                  <a:lnTo>
                    <a:pt x="1126" y="65"/>
                  </a:lnTo>
                  <a:lnTo>
                    <a:pt x="1107" y="73"/>
                  </a:lnTo>
                  <a:lnTo>
                    <a:pt x="1103" y="75"/>
                  </a:lnTo>
                  <a:lnTo>
                    <a:pt x="1101" y="79"/>
                  </a:lnTo>
                  <a:lnTo>
                    <a:pt x="1100" y="80"/>
                  </a:lnTo>
                  <a:lnTo>
                    <a:pt x="1098" y="82"/>
                  </a:lnTo>
                  <a:lnTo>
                    <a:pt x="1096" y="84"/>
                  </a:lnTo>
                  <a:lnTo>
                    <a:pt x="1093" y="86"/>
                  </a:lnTo>
                  <a:lnTo>
                    <a:pt x="1087" y="89"/>
                  </a:lnTo>
                  <a:lnTo>
                    <a:pt x="1084" y="84"/>
                  </a:lnTo>
                  <a:lnTo>
                    <a:pt x="1082" y="80"/>
                  </a:lnTo>
                  <a:lnTo>
                    <a:pt x="1079" y="77"/>
                  </a:lnTo>
                  <a:lnTo>
                    <a:pt x="1091" y="47"/>
                  </a:lnTo>
                  <a:lnTo>
                    <a:pt x="1103" y="23"/>
                  </a:lnTo>
                  <a:lnTo>
                    <a:pt x="1117" y="0"/>
                  </a:lnTo>
                  <a:close/>
                  <a:moveTo>
                    <a:pt x="995" y="0"/>
                  </a:moveTo>
                  <a:lnTo>
                    <a:pt x="1004" y="9"/>
                  </a:lnTo>
                  <a:lnTo>
                    <a:pt x="1009" y="19"/>
                  </a:lnTo>
                  <a:lnTo>
                    <a:pt x="1014" y="31"/>
                  </a:lnTo>
                  <a:lnTo>
                    <a:pt x="1005" y="31"/>
                  </a:lnTo>
                  <a:lnTo>
                    <a:pt x="1005" y="26"/>
                  </a:lnTo>
                  <a:lnTo>
                    <a:pt x="1002" y="23"/>
                  </a:lnTo>
                  <a:lnTo>
                    <a:pt x="998" y="19"/>
                  </a:lnTo>
                  <a:lnTo>
                    <a:pt x="997" y="14"/>
                  </a:lnTo>
                  <a:lnTo>
                    <a:pt x="995" y="9"/>
                  </a:lnTo>
                  <a:lnTo>
                    <a:pt x="995" y="0"/>
                  </a:lnTo>
                  <a:close/>
                </a:path>
              </a:pathLst>
            </a:custGeom>
            <a:solidFill>
              <a:srgbClr val="F2F2F2"/>
            </a:solidFill>
            <a:ln w="9525" cap="rnd"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92" name="Google Shape;492;p52"/>
            <p:cNvSpPr/>
            <p:nvPr/>
          </p:nvSpPr>
          <p:spPr>
            <a:xfrm>
              <a:off x="6823869" y="4470400"/>
              <a:ext cx="1468438" cy="933450"/>
            </a:xfrm>
            <a:custGeom>
              <a:avLst/>
              <a:gdLst/>
              <a:ahLst/>
              <a:cxnLst/>
              <a:rect l="l" t="t" r="r" b="b"/>
              <a:pathLst>
                <a:path w="925" h="588" extrusionOk="0">
                  <a:moveTo>
                    <a:pt x="503" y="461"/>
                  </a:moveTo>
                  <a:lnTo>
                    <a:pt x="508" y="475"/>
                  </a:lnTo>
                  <a:lnTo>
                    <a:pt x="510" y="491"/>
                  </a:lnTo>
                  <a:lnTo>
                    <a:pt x="506" y="506"/>
                  </a:lnTo>
                  <a:lnTo>
                    <a:pt x="498" y="515"/>
                  </a:lnTo>
                  <a:lnTo>
                    <a:pt x="489" y="520"/>
                  </a:lnTo>
                  <a:lnTo>
                    <a:pt x="477" y="526"/>
                  </a:lnTo>
                  <a:lnTo>
                    <a:pt x="472" y="505"/>
                  </a:lnTo>
                  <a:lnTo>
                    <a:pt x="465" y="484"/>
                  </a:lnTo>
                  <a:lnTo>
                    <a:pt x="458" y="465"/>
                  </a:lnTo>
                  <a:lnTo>
                    <a:pt x="472" y="465"/>
                  </a:lnTo>
                  <a:lnTo>
                    <a:pt x="484" y="472"/>
                  </a:lnTo>
                  <a:lnTo>
                    <a:pt x="494" y="470"/>
                  </a:lnTo>
                  <a:lnTo>
                    <a:pt x="503" y="461"/>
                  </a:lnTo>
                  <a:close/>
                  <a:moveTo>
                    <a:pt x="791" y="458"/>
                  </a:moveTo>
                  <a:lnTo>
                    <a:pt x="794" y="459"/>
                  </a:lnTo>
                  <a:lnTo>
                    <a:pt x="798" y="461"/>
                  </a:lnTo>
                  <a:lnTo>
                    <a:pt x="800" y="463"/>
                  </a:lnTo>
                  <a:lnTo>
                    <a:pt x="801" y="465"/>
                  </a:lnTo>
                  <a:lnTo>
                    <a:pt x="803" y="466"/>
                  </a:lnTo>
                  <a:lnTo>
                    <a:pt x="807" y="470"/>
                  </a:lnTo>
                  <a:lnTo>
                    <a:pt x="807" y="468"/>
                  </a:lnTo>
                  <a:lnTo>
                    <a:pt x="808" y="466"/>
                  </a:lnTo>
                  <a:lnTo>
                    <a:pt x="810" y="463"/>
                  </a:lnTo>
                  <a:lnTo>
                    <a:pt x="810" y="461"/>
                  </a:lnTo>
                  <a:lnTo>
                    <a:pt x="812" y="461"/>
                  </a:lnTo>
                  <a:lnTo>
                    <a:pt x="814" y="461"/>
                  </a:lnTo>
                  <a:lnTo>
                    <a:pt x="814" y="465"/>
                  </a:lnTo>
                  <a:lnTo>
                    <a:pt x="815" y="468"/>
                  </a:lnTo>
                  <a:lnTo>
                    <a:pt x="817" y="473"/>
                  </a:lnTo>
                  <a:lnTo>
                    <a:pt x="817" y="479"/>
                  </a:lnTo>
                  <a:lnTo>
                    <a:pt x="817" y="484"/>
                  </a:lnTo>
                  <a:lnTo>
                    <a:pt x="805" y="498"/>
                  </a:lnTo>
                  <a:lnTo>
                    <a:pt x="794" y="515"/>
                  </a:lnTo>
                  <a:lnTo>
                    <a:pt x="798" y="526"/>
                  </a:lnTo>
                  <a:lnTo>
                    <a:pt x="796" y="529"/>
                  </a:lnTo>
                  <a:lnTo>
                    <a:pt x="791" y="533"/>
                  </a:lnTo>
                  <a:lnTo>
                    <a:pt x="786" y="534"/>
                  </a:lnTo>
                  <a:lnTo>
                    <a:pt x="781" y="536"/>
                  </a:lnTo>
                  <a:lnTo>
                    <a:pt x="775" y="540"/>
                  </a:lnTo>
                  <a:lnTo>
                    <a:pt x="772" y="541"/>
                  </a:lnTo>
                  <a:lnTo>
                    <a:pt x="768" y="547"/>
                  </a:lnTo>
                  <a:lnTo>
                    <a:pt x="768" y="552"/>
                  </a:lnTo>
                  <a:lnTo>
                    <a:pt x="767" y="557"/>
                  </a:lnTo>
                  <a:lnTo>
                    <a:pt x="767" y="562"/>
                  </a:lnTo>
                  <a:lnTo>
                    <a:pt x="765" y="569"/>
                  </a:lnTo>
                  <a:lnTo>
                    <a:pt x="761" y="573"/>
                  </a:lnTo>
                  <a:lnTo>
                    <a:pt x="756" y="576"/>
                  </a:lnTo>
                  <a:lnTo>
                    <a:pt x="751" y="580"/>
                  </a:lnTo>
                  <a:lnTo>
                    <a:pt x="746" y="583"/>
                  </a:lnTo>
                  <a:lnTo>
                    <a:pt x="740" y="588"/>
                  </a:lnTo>
                  <a:lnTo>
                    <a:pt x="733" y="588"/>
                  </a:lnTo>
                  <a:lnTo>
                    <a:pt x="725" y="582"/>
                  </a:lnTo>
                  <a:lnTo>
                    <a:pt x="716" y="576"/>
                  </a:lnTo>
                  <a:lnTo>
                    <a:pt x="709" y="571"/>
                  </a:lnTo>
                  <a:lnTo>
                    <a:pt x="702" y="561"/>
                  </a:lnTo>
                  <a:lnTo>
                    <a:pt x="707" y="557"/>
                  </a:lnTo>
                  <a:lnTo>
                    <a:pt x="709" y="552"/>
                  </a:lnTo>
                  <a:lnTo>
                    <a:pt x="711" y="548"/>
                  </a:lnTo>
                  <a:lnTo>
                    <a:pt x="712" y="543"/>
                  </a:lnTo>
                  <a:lnTo>
                    <a:pt x="714" y="538"/>
                  </a:lnTo>
                  <a:lnTo>
                    <a:pt x="718" y="534"/>
                  </a:lnTo>
                  <a:lnTo>
                    <a:pt x="728" y="531"/>
                  </a:lnTo>
                  <a:lnTo>
                    <a:pt x="739" y="529"/>
                  </a:lnTo>
                  <a:lnTo>
                    <a:pt x="749" y="526"/>
                  </a:lnTo>
                  <a:lnTo>
                    <a:pt x="754" y="520"/>
                  </a:lnTo>
                  <a:lnTo>
                    <a:pt x="763" y="508"/>
                  </a:lnTo>
                  <a:lnTo>
                    <a:pt x="770" y="494"/>
                  </a:lnTo>
                  <a:lnTo>
                    <a:pt x="779" y="480"/>
                  </a:lnTo>
                  <a:lnTo>
                    <a:pt x="786" y="466"/>
                  </a:lnTo>
                  <a:lnTo>
                    <a:pt x="791" y="458"/>
                  </a:lnTo>
                  <a:close/>
                  <a:moveTo>
                    <a:pt x="784" y="330"/>
                  </a:moveTo>
                  <a:lnTo>
                    <a:pt x="791" y="330"/>
                  </a:lnTo>
                  <a:lnTo>
                    <a:pt x="807" y="346"/>
                  </a:lnTo>
                  <a:lnTo>
                    <a:pt x="821" y="360"/>
                  </a:lnTo>
                  <a:lnTo>
                    <a:pt x="835" y="376"/>
                  </a:lnTo>
                  <a:lnTo>
                    <a:pt x="845" y="396"/>
                  </a:lnTo>
                  <a:lnTo>
                    <a:pt x="850" y="396"/>
                  </a:lnTo>
                  <a:lnTo>
                    <a:pt x="856" y="396"/>
                  </a:lnTo>
                  <a:lnTo>
                    <a:pt x="859" y="396"/>
                  </a:lnTo>
                  <a:lnTo>
                    <a:pt x="861" y="396"/>
                  </a:lnTo>
                  <a:lnTo>
                    <a:pt x="864" y="396"/>
                  </a:lnTo>
                  <a:lnTo>
                    <a:pt x="868" y="393"/>
                  </a:lnTo>
                  <a:lnTo>
                    <a:pt x="870" y="390"/>
                  </a:lnTo>
                  <a:lnTo>
                    <a:pt x="871" y="384"/>
                  </a:lnTo>
                  <a:lnTo>
                    <a:pt x="875" y="384"/>
                  </a:lnTo>
                  <a:lnTo>
                    <a:pt x="875" y="407"/>
                  </a:lnTo>
                  <a:lnTo>
                    <a:pt x="873" y="412"/>
                  </a:lnTo>
                  <a:lnTo>
                    <a:pt x="871" y="417"/>
                  </a:lnTo>
                  <a:lnTo>
                    <a:pt x="870" y="423"/>
                  </a:lnTo>
                  <a:lnTo>
                    <a:pt x="868" y="426"/>
                  </a:lnTo>
                  <a:lnTo>
                    <a:pt x="856" y="426"/>
                  </a:lnTo>
                  <a:lnTo>
                    <a:pt x="856" y="438"/>
                  </a:lnTo>
                  <a:lnTo>
                    <a:pt x="845" y="449"/>
                  </a:lnTo>
                  <a:lnTo>
                    <a:pt x="836" y="459"/>
                  </a:lnTo>
                  <a:lnTo>
                    <a:pt x="826" y="470"/>
                  </a:lnTo>
                  <a:lnTo>
                    <a:pt x="826" y="465"/>
                  </a:lnTo>
                  <a:lnTo>
                    <a:pt x="824" y="461"/>
                  </a:lnTo>
                  <a:lnTo>
                    <a:pt x="824" y="458"/>
                  </a:lnTo>
                  <a:lnTo>
                    <a:pt x="824" y="452"/>
                  </a:lnTo>
                  <a:lnTo>
                    <a:pt x="826" y="449"/>
                  </a:lnTo>
                  <a:lnTo>
                    <a:pt x="826" y="445"/>
                  </a:lnTo>
                  <a:lnTo>
                    <a:pt x="826" y="442"/>
                  </a:lnTo>
                  <a:lnTo>
                    <a:pt x="824" y="440"/>
                  </a:lnTo>
                  <a:lnTo>
                    <a:pt x="821" y="438"/>
                  </a:lnTo>
                  <a:lnTo>
                    <a:pt x="817" y="437"/>
                  </a:lnTo>
                  <a:lnTo>
                    <a:pt x="814" y="435"/>
                  </a:lnTo>
                  <a:lnTo>
                    <a:pt x="810" y="433"/>
                  </a:lnTo>
                  <a:lnTo>
                    <a:pt x="807" y="431"/>
                  </a:lnTo>
                  <a:lnTo>
                    <a:pt x="805" y="430"/>
                  </a:lnTo>
                  <a:lnTo>
                    <a:pt x="805" y="428"/>
                  </a:lnTo>
                  <a:lnTo>
                    <a:pt x="807" y="426"/>
                  </a:lnTo>
                  <a:lnTo>
                    <a:pt x="810" y="421"/>
                  </a:lnTo>
                  <a:lnTo>
                    <a:pt x="815" y="417"/>
                  </a:lnTo>
                  <a:lnTo>
                    <a:pt x="821" y="412"/>
                  </a:lnTo>
                  <a:lnTo>
                    <a:pt x="826" y="407"/>
                  </a:lnTo>
                  <a:lnTo>
                    <a:pt x="819" y="400"/>
                  </a:lnTo>
                  <a:lnTo>
                    <a:pt x="812" y="388"/>
                  </a:lnTo>
                  <a:lnTo>
                    <a:pt x="801" y="370"/>
                  </a:lnTo>
                  <a:lnTo>
                    <a:pt x="793" y="355"/>
                  </a:lnTo>
                  <a:lnTo>
                    <a:pt x="788" y="341"/>
                  </a:lnTo>
                  <a:lnTo>
                    <a:pt x="784" y="330"/>
                  </a:lnTo>
                  <a:close/>
                  <a:moveTo>
                    <a:pt x="721" y="147"/>
                  </a:moveTo>
                  <a:lnTo>
                    <a:pt x="730" y="147"/>
                  </a:lnTo>
                  <a:lnTo>
                    <a:pt x="746" y="159"/>
                  </a:lnTo>
                  <a:lnTo>
                    <a:pt x="765" y="170"/>
                  </a:lnTo>
                  <a:lnTo>
                    <a:pt x="765" y="180"/>
                  </a:lnTo>
                  <a:lnTo>
                    <a:pt x="753" y="180"/>
                  </a:lnTo>
                  <a:lnTo>
                    <a:pt x="744" y="173"/>
                  </a:lnTo>
                  <a:lnTo>
                    <a:pt x="735" y="166"/>
                  </a:lnTo>
                  <a:lnTo>
                    <a:pt x="728" y="157"/>
                  </a:lnTo>
                  <a:lnTo>
                    <a:pt x="721" y="147"/>
                  </a:lnTo>
                  <a:close/>
                  <a:moveTo>
                    <a:pt x="906" y="86"/>
                  </a:moveTo>
                  <a:lnTo>
                    <a:pt x="910" y="86"/>
                  </a:lnTo>
                  <a:lnTo>
                    <a:pt x="913" y="88"/>
                  </a:lnTo>
                  <a:lnTo>
                    <a:pt x="913" y="88"/>
                  </a:lnTo>
                  <a:lnTo>
                    <a:pt x="915" y="89"/>
                  </a:lnTo>
                  <a:lnTo>
                    <a:pt x="915" y="91"/>
                  </a:lnTo>
                  <a:lnTo>
                    <a:pt x="917" y="93"/>
                  </a:lnTo>
                  <a:lnTo>
                    <a:pt x="918" y="96"/>
                  </a:lnTo>
                  <a:lnTo>
                    <a:pt x="922" y="102"/>
                  </a:lnTo>
                  <a:lnTo>
                    <a:pt x="924" y="108"/>
                  </a:lnTo>
                  <a:lnTo>
                    <a:pt x="925" y="115"/>
                  </a:lnTo>
                  <a:lnTo>
                    <a:pt x="918" y="115"/>
                  </a:lnTo>
                  <a:lnTo>
                    <a:pt x="918" y="108"/>
                  </a:lnTo>
                  <a:lnTo>
                    <a:pt x="913" y="105"/>
                  </a:lnTo>
                  <a:lnTo>
                    <a:pt x="911" y="100"/>
                  </a:lnTo>
                  <a:lnTo>
                    <a:pt x="910" y="96"/>
                  </a:lnTo>
                  <a:lnTo>
                    <a:pt x="908" y="91"/>
                  </a:lnTo>
                  <a:lnTo>
                    <a:pt x="906" y="86"/>
                  </a:lnTo>
                  <a:close/>
                  <a:moveTo>
                    <a:pt x="746" y="65"/>
                  </a:moveTo>
                  <a:lnTo>
                    <a:pt x="749" y="65"/>
                  </a:lnTo>
                  <a:lnTo>
                    <a:pt x="751" y="67"/>
                  </a:lnTo>
                  <a:lnTo>
                    <a:pt x="751" y="68"/>
                  </a:lnTo>
                  <a:lnTo>
                    <a:pt x="753" y="68"/>
                  </a:lnTo>
                  <a:lnTo>
                    <a:pt x="754" y="68"/>
                  </a:lnTo>
                  <a:lnTo>
                    <a:pt x="756" y="70"/>
                  </a:lnTo>
                  <a:lnTo>
                    <a:pt x="758" y="75"/>
                  </a:lnTo>
                  <a:lnTo>
                    <a:pt x="758" y="81"/>
                  </a:lnTo>
                  <a:lnTo>
                    <a:pt x="760" y="84"/>
                  </a:lnTo>
                  <a:lnTo>
                    <a:pt x="761" y="88"/>
                  </a:lnTo>
                  <a:lnTo>
                    <a:pt x="763" y="91"/>
                  </a:lnTo>
                  <a:lnTo>
                    <a:pt x="765" y="96"/>
                  </a:lnTo>
                  <a:lnTo>
                    <a:pt x="753" y="96"/>
                  </a:lnTo>
                  <a:lnTo>
                    <a:pt x="751" y="88"/>
                  </a:lnTo>
                  <a:lnTo>
                    <a:pt x="747" y="82"/>
                  </a:lnTo>
                  <a:lnTo>
                    <a:pt x="746" y="75"/>
                  </a:lnTo>
                  <a:lnTo>
                    <a:pt x="746" y="65"/>
                  </a:lnTo>
                  <a:close/>
                  <a:moveTo>
                    <a:pt x="419" y="0"/>
                  </a:moveTo>
                  <a:lnTo>
                    <a:pt x="423" y="0"/>
                  </a:lnTo>
                  <a:lnTo>
                    <a:pt x="424" y="9"/>
                  </a:lnTo>
                  <a:lnTo>
                    <a:pt x="426" y="21"/>
                  </a:lnTo>
                  <a:lnTo>
                    <a:pt x="431" y="35"/>
                  </a:lnTo>
                  <a:lnTo>
                    <a:pt x="435" y="47"/>
                  </a:lnTo>
                  <a:lnTo>
                    <a:pt x="438" y="54"/>
                  </a:lnTo>
                  <a:lnTo>
                    <a:pt x="440" y="56"/>
                  </a:lnTo>
                  <a:lnTo>
                    <a:pt x="445" y="58"/>
                  </a:lnTo>
                  <a:lnTo>
                    <a:pt x="449" y="58"/>
                  </a:lnTo>
                  <a:lnTo>
                    <a:pt x="454" y="60"/>
                  </a:lnTo>
                  <a:lnTo>
                    <a:pt x="458" y="60"/>
                  </a:lnTo>
                  <a:lnTo>
                    <a:pt x="461" y="61"/>
                  </a:lnTo>
                  <a:lnTo>
                    <a:pt x="461" y="67"/>
                  </a:lnTo>
                  <a:lnTo>
                    <a:pt x="465" y="79"/>
                  </a:lnTo>
                  <a:lnTo>
                    <a:pt x="468" y="93"/>
                  </a:lnTo>
                  <a:lnTo>
                    <a:pt x="473" y="110"/>
                  </a:lnTo>
                  <a:lnTo>
                    <a:pt x="477" y="122"/>
                  </a:lnTo>
                  <a:lnTo>
                    <a:pt x="480" y="131"/>
                  </a:lnTo>
                  <a:lnTo>
                    <a:pt x="489" y="131"/>
                  </a:lnTo>
                  <a:lnTo>
                    <a:pt x="494" y="133"/>
                  </a:lnTo>
                  <a:lnTo>
                    <a:pt x="500" y="135"/>
                  </a:lnTo>
                  <a:lnTo>
                    <a:pt x="503" y="138"/>
                  </a:lnTo>
                  <a:lnTo>
                    <a:pt x="506" y="143"/>
                  </a:lnTo>
                  <a:lnTo>
                    <a:pt x="515" y="156"/>
                  </a:lnTo>
                  <a:lnTo>
                    <a:pt x="519" y="173"/>
                  </a:lnTo>
                  <a:lnTo>
                    <a:pt x="538" y="173"/>
                  </a:lnTo>
                  <a:lnTo>
                    <a:pt x="545" y="191"/>
                  </a:lnTo>
                  <a:lnTo>
                    <a:pt x="555" y="203"/>
                  </a:lnTo>
                  <a:lnTo>
                    <a:pt x="564" y="215"/>
                  </a:lnTo>
                  <a:lnTo>
                    <a:pt x="573" y="231"/>
                  </a:lnTo>
                  <a:lnTo>
                    <a:pt x="576" y="257"/>
                  </a:lnTo>
                  <a:lnTo>
                    <a:pt x="575" y="278"/>
                  </a:lnTo>
                  <a:lnTo>
                    <a:pt x="569" y="299"/>
                  </a:lnTo>
                  <a:lnTo>
                    <a:pt x="561" y="318"/>
                  </a:lnTo>
                  <a:lnTo>
                    <a:pt x="552" y="339"/>
                  </a:lnTo>
                  <a:lnTo>
                    <a:pt x="541" y="362"/>
                  </a:lnTo>
                  <a:lnTo>
                    <a:pt x="538" y="376"/>
                  </a:lnTo>
                  <a:lnTo>
                    <a:pt x="533" y="390"/>
                  </a:lnTo>
                  <a:lnTo>
                    <a:pt x="529" y="405"/>
                  </a:lnTo>
                  <a:lnTo>
                    <a:pt x="524" y="417"/>
                  </a:lnTo>
                  <a:lnTo>
                    <a:pt x="515" y="426"/>
                  </a:lnTo>
                  <a:lnTo>
                    <a:pt x="505" y="431"/>
                  </a:lnTo>
                  <a:lnTo>
                    <a:pt x="493" y="437"/>
                  </a:lnTo>
                  <a:lnTo>
                    <a:pt x="480" y="442"/>
                  </a:lnTo>
                  <a:lnTo>
                    <a:pt x="472" y="445"/>
                  </a:lnTo>
                  <a:lnTo>
                    <a:pt x="461" y="437"/>
                  </a:lnTo>
                  <a:lnTo>
                    <a:pt x="449" y="426"/>
                  </a:lnTo>
                  <a:lnTo>
                    <a:pt x="440" y="433"/>
                  </a:lnTo>
                  <a:lnTo>
                    <a:pt x="430" y="437"/>
                  </a:lnTo>
                  <a:lnTo>
                    <a:pt x="417" y="435"/>
                  </a:lnTo>
                  <a:lnTo>
                    <a:pt x="404" y="433"/>
                  </a:lnTo>
                  <a:lnTo>
                    <a:pt x="388" y="431"/>
                  </a:lnTo>
                  <a:lnTo>
                    <a:pt x="381" y="396"/>
                  </a:lnTo>
                  <a:lnTo>
                    <a:pt x="376" y="395"/>
                  </a:lnTo>
                  <a:lnTo>
                    <a:pt x="370" y="393"/>
                  </a:lnTo>
                  <a:lnTo>
                    <a:pt x="365" y="391"/>
                  </a:lnTo>
                  <a:lnTo>
                    <a:pt x="362" y="388"/>
                  </a:lnTo>
                  <a:lnTo>
                    <a:pt x="358" y="386"/>
                  </a:lnTo>
                  <a:lnTo>
                    <a:pt x="356" y="384"/>
                  </a:lnTo>
                  <a:lnTo>
                    <a:pt x="356" y="383"/>
                  </a:lnTo>
                  <a:lnTo>
                    <a:pt x="358" y="381"/>
                  </a:lnTo>
                  <a:lnTo>
                    <a:pt x="358" y="379"/>
                  </a:lnTo>
                  <a:lnTo>
                    <a:pt x="358" y="377"/>
                  </a:lnTo>
                  <a:lnTo>
                    <a:pt x="356" y="376"/>
                  </a:lnTo>
                  <a:lnTo>
                    <a:pt x="355" y="374"/>
                  </a:lnTo>
                  <a:lnTo>
                    <a:pt x="349" y="372"/>
                  </a:lnTo>
                  <a:lnTo>
                    <a:pt x="348" y="374"/>
                  </a:lnTo>
                  <a:lnTo>
                    <a:pt x="348" y="376"/>
                  </a:lnTo>
                  <a:lnTo>
                    <a:pt x="348" y="376"/>
                  </a:lnTo>
                  <a:lnTo>
                    <a:pt x="346" y="377"/>
                  </a:lnTo>
                  <a:lnTo>
                    <a:pt x="344" y="377"/>
                  </a:lnTo>
                  <a:lnTo>
                    <a:pt x="342" y="377"/>
                  </a:lnTo>
                  <a:lnTo>
                    <a:pt x="342" y="372"/>
                  </a:lnTo>
                  <a:lnTo>
                    <a:pt x="337" y="372"/>
                  </a:lnTo>
                  <a:lnTo>
                    <a:pt x="337" y="369"/>
                  </a:lnTo>
                  <a:lnTo>
                    <a:pt x="344" y="365"/>
                  </a:lnTo>
                  <a:lnTo>
                    <a:pt x="349" y="360"/>
                  </a:lnTo>
                  <a:lnTo>
                    <a:pt x="353" y="355"/>
                  </a:lnTo>
                  <a:lnTo>
                    <a:pt x="349" y="355"/>
                  </a:lnTo>
                  <a:lnTo>
                    <a:pt x="349" y="349"/>
                  </a:lnTo>
                  <a:lnTo>
                    <a:pt x="341" y="358"/>
                  </a:lnTo>
                  <a:lnTo>
                    <a:pt x="332" y="363"/>
                  </a:lnTo>
                  <a:lnTo>
                    <a:pt x="318" y="369"/>
                  </a:lnTo>
                  <a:lnTo>
                    <a:pt x="313" y="358"/>
                  </a:lnTo>
                  <a:lnTo>
                    <a:pt x="306" y="348"/>
                  </a:lnTo>
                  <a:lnTo>
                    <a:pt x="297" y="339"/>
                  </a:lnTo>
                  <a:lnTo>
                    <a:pt x="285" y="332"/>
                  </a:lnTo>
                  <a:lnTo>
                    <a:pt x="269" y="330"/>
                  </a:lnTo>
                  <a:lnTo>
                    <a:pt x="259" y="327"/>
                  </a:lnTo>
                  <a:lnTo>
                    <a:pt x="245" y="325"/>
                  </a:lnTo>
                  <a:lnTo>
                    <a:pt x="225" y="327"/>
                  </a:lnTo>
                  <a:lnTo>
                    <a:pt x="206" y="328"/>
                  </a:lnTo>
                  <a:lnTo>
                    <a:pt x="187" y="332"/>
                  </a:lnTo>
                  <a:lnTo>
                    <a:pt x="170" y="335"/>
                  </a:lnTo>
                  <a:lnTo>
                    <a:pt x="157" y="339"/>
                  </a:lnTo>
                  <a:lnTo>
                    <a:pt x="150" y="362"/>
                  </a:lnTo>
                  <a:lnTo>
                    <a:pt x="133" y="362"/>
                  </a:lnTo>
                  <a:lnTo>
                    <a:pt x="117" y="360"/>
                  </a:lnTo>
                  <a:lnTo>
                    <a:pt x="100" y="362"/>
                  </a:lnTo>
                  <a:lnTo>
                    <a:pt x="88" y="365"/>
                  </a:lnTo>
                  <a:lnTo>
                    <a:pt x="75" y="370"/>
                  </a:lnTo>
                  <a:lnTo>
                    <a:pt x="65" y="376"/>
                  </a:lnTo>
                  <a:lnTo>
                    <a:pt x="53" y="377"/>
                  </a:lnTo>
                  <a:lnTo>
                    <a:pt x="39" y="377"/>
                  </a:lnTo>
                  <a:lnTo>
                    <a:pt x="35" y="370"/>
                  </a:lnTo>
                  <a:lnTo>
                    <a:pt x="32" y="365"/>
                  </a:lnTo>
                  <a:lnTo>
                    <a:pt x="26" y="360"/>
                  </a:lnTo>
                  <a:lnTo>
                    <a:pt x="23" y="355"/>
                  </a:lnTo>
                  <a:lnTo>
                    <a:pt x="32" y="342"/>
                  </a:lnTo>
                  <a:lnTo>
                    <a:pt x="33" y="327"/>
                  </a:lnTo>
                  <a:lnTo>
                    <a:pt x="32" y="309"/>
                  </a:lnTo>
                  <a:lnTo>
                    <a:pt x="25" y="292"/>
                  </a:lnTo>
                  <a:lnTo>
                    <a:pt x="18" y="273"/>
                  </a:lnTo>
                  <a:lnTo>
                    <a:pt x="9" y="255"/>
                  </a:lnTo>
                  <a:lnTo>
                    <a:pt x="4" y="239"/>
                  </a:lnTo>
                  <a:lnTo>
                    <a:pt x="0" y="227"/>
                  </a:lnTo>
                  <a:lnTo>
                    <a:pt x="4" y="227"/>
                  </a:lnTo>
                  <a:lnTo>
                    <a:pt x="7" y="229"/>
                  </a:lnTo>
                  <a:lnTo>
                    <a:pt x="9" y="229"/>
                  </a:lnTo>
                  <a:lnTo>
                    <a:pt x="11" y="231"/>
                  </a:lnTo>
                  <a:lnTo>
                    <a:pt x="11" y="231"/>
                  </a:lnTo>
                  <a:lnTo>
                    <a:pt x="13" y="229"/>
                  </a:lnTo>
                  <a:lnTo>
                    <a:pt x="14" y="227"/>
                  </a:lnTo>
                  <a:lnTo>
                    <a:pt x="16" y="224"/>
                  </a:lnTo>
                  <a:lnTo>
                    <a:pt x="7" y="215"/>
                  </a:lnTo>
                  <a:lnTo>
                    <a:pt x="4" y="204"/>
                  </a:lnTo>
                  <a:lnTo>
                    <a:pt x="0" y="192"/>
                  </a:lnTo>
                  <a:lnTo>
                    <a:pt x="9" y="182"/>
                  </a:lnTo>
                  <a:lnTo>
                    <a:pt x="16" y="171"/>
                  </a:lnTo>
                  <a:lnTo>
                    <a:pt x="23" y="161"/>
                  </a:lnTo>
                  <a:lnTo>
                    <a:pt x="33" y="152"/>
                  </a:lnTo>
                  <a:lnTo>
                    <a:pt x="46" y="147"/>
                  </a:lnTo>
                  <a:lnTo>
                    <a:pt x="54" y="147"/>
                  </a:lnTo>
                  <a:lnTo>
                    <a:pt x="68" y="145"/>
                  </a:lnTo>
                  <a:lnTo>
                    <a:pt x="86" y="142"/>
                  </a:lnTo>
                  <a:lnTo>
                    <a:pt x="102" y="138"/>
                  </a:lnTo>
                  <a:lnTo>
                    <a:pt x="116" y="135"/>
                  </a:lnTo>
                  <a:lnTo>
                    <a:pt x="121" y="122"/>
                  </a:lnTo>
                  <a:lnTo>
                    <a:pt x="129" y="108"/>
                  </a:lnTo>
                  <a:lnTo>
                    <a:pt x="140" y="98"/>
                  </a:lnTo>
                  <a:lnTo>
                    <a:pt x="154" y="93"/>
                  </a:lnTo>
                  <a:lnTo>
                    <a:pt x="154" y="81"/>
                  </a:lnTo>
                  <a:lnTo>
                    <a:pt x="161" y="77"/>
                  </a:lnTo>
                  <a:lnTo>
                    <a:pt x="170" y="68"/>
                  </a:lnTo>
                  <a:lnTo>
                    <a:pt x="180" y="60"/>
                  </a:lnTo>
                  <a:lnTo>
                    <a:pt x="191" y="53"/>
                  </a:lnTo>
                  <a:lnTo>
                    <a:pt x="201" y="47"/>
                  </a:lnTo>
                  <a:lnTo>
                    <a:pt x="208" y="51"/>
                  </a:lnTo>
                  <a:lnTo>
                    <a:pt x="210" y="53"/>
                  </a:lnTo>
                  <a:lnTo>
                    <a:pt x="210" y="56"/>
                  </a:lnTo>
                  <a:lnTo>
                    <a:pt x="210" y="60"/>
                  </a:lnTo>
                  <a:lnTo>
                    <a:pt x="212" y="65"/>
                  </a:lnTo>
                  <a:lnTo>
                    <a:pt x="217" y="67"/>
                  </a:lnTo>
                  <a:lnTo>
                    <a:pt x="222" y="67"/>
                  </a:lnTo>
                  <a:lnTo>
                    <a:pt x="225" y="68"/>
                  </a:lnTo>
                  <a:lnTo>
                    <a:pt x="231" y="70"/>
                  </a:lnTo>
                  <a:lnTo>
                    <a:pt x="234" y="54"/>
                  </a:lnTo>
                  <a:lnTo>
                    <a:pt x="239" y="46"/>
                  </a:lnTo>
                  <a:lnTo>
                    <a:pt x="246" y="40"/>
                  </a:lnTo>
                  <a:lnTo>
                    <a:pt x="255" y="35"/>
                  </a:lnTo>
                  <a:lnTo>
                    <a:pt x="264" y="32"/>
                  </a:lnTo>
                  <a:lnTo>
                    <a:pt x="273" y="23"/>
                  </a:lnTo>
                  <a:lnTo>
                    <a:pt x="269" y="21"/>
                  </a:lnTo>
                  <a:lnTo>
                    <a:pt x="269" y="19"/>
                  </a:lnTo>
                  <a:lnTo>
                    <a:pt x="267" y="18"/>
                  </a:lnTo>
                  <a:lnTo>
                    <a:pt x="266" y="16"/>
                  </a:lnTo>
                  <a:lnTo>
                    <a:pt x="280" y="16"/>
                  </a:lnTo>
                  <a:lnTo>
                    <a:pt x="294" y="23"/>
                  </a:lnTo>
                  <a:lnTo>
                    <a:pt x="309" y="25"/>
                  </a:lnTo>
                  <a:lnTo>
                    <a:pt x="325" y="25"/>
                  </a:lnTo>
                  <a:lnTo>
                    <a:pt x="342" y="23"/>
                  </a:lnTo>
                  <a:lnTo>
                    <a:pt x="342" y="32"/>
                  </a:lnTo>
                  <a:lnTo>
                    <a:pt x="330" y="47"/>
                  </a:lnTo>
                  <a:lnTo>
                    <a:pt x="323" y="70"/>
                  </a:lnTo>
                  <a:lnTo>
                    <a:pt x="335" y="77"/>
                  </a:lnTo>
                  <a:lnTo>
                    <a:pt x="351" y="86"/>
                  </a:lnTo>
                  <a:lnTo>
                    <a:pt x="367" y="95"/>
                  </a:lnTo>
                  <a:lnTo>
                    <a:pt x="383" y="100"/>
                  </a:lnTo>
                  <a:lnTo>
                    <a:pt x="395" y="100"/>
                  </a:lnTo>
                  <a:lnTo>
                    <a:pt x="404" y="86"/>
                  </a:lnTo>
                  <a:lnTo>
                    <a:pt x="409" y="63"/>
                  </a:lnTo>
                  <a:lnTo>
                    <a:pt x="410" y="40"/>
                  </a:lnTo>
                  <a:lnTo>
                    <a:pt x="414" y="18"/>
                  </a:lnTo>
                  <a:lnTo>
                    <a:pt x="419" y="0"/>
                  </a:lnTo>
                  <a:close/>
                </a:path>
              </a:pathLst>
            </a:custGeom>
            <a:solidFill>
              <a:srgbClr val="F2F2F2"/>
            </a:solidFill>
            <a:ln w="9525" cap="rnd"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2" name="TextBox 1">
            <a:extLst>
              <a:ext uri="{FF2B5EF4-FFF2-40B4-BE49-F238E27FC236}">
                <a16:creationId xmlns:a16="http://schemas.microsoft.com/office/drawing/2014/main" id="{67E220FD-B78B-4B11-B6CE-02D770CCC912}"/>
              </a:ext>
            </a:extLst>
          </p:cNvPr>
          <p:cNvSpPr txBox="1"/>
          <p:nvPr/>
        </p:nvSpPr>
        <p:spPr>
          <a:xfrm>
            <a:off x="618836" y="5218545"/>
            <a:ext cx="4470400" cy="769441"/>
          </a:xfrm>
          <a:prstGeom prst="rect">
            <a:avLst/>
          </a:prstGeom>
          <a:noFill/>
        </p:spPr>
        <p:txBody>
          <a:bodyPr wrap="square" rtlCol="0">
            <a:spAutoFit/>
          </a:bodyPr>
          <a:lstStyle/>
          <a:p>
            <a:r>
              <a:rPr lang="en-US" sz="4400" dirty="0"/>
              <a:t>Impact</a:t>
            </a:r>
          </a:p>
        </p:txBody>
      </p:sp>
      <p:grpSp>
        <p:nvGrpSpPr>
          <p:cNvPr id="16" name="Group 15">
            <a:extLst>
              <a:ext uri="{FF2B5EF4-FFF2-40B4-BE49-F238E27FC236}">
                <a16:creationId xmlns:a16="http://schemas.microsoft.com/office/drawing/2014/main" id="{F46FD366-C607-4777-9B2E-C505F362AE5C}"/>
              </a:ext>
            </a:extLst>
          </p:cNvPr>
          <p:cNvGrpSpPr/>
          <p:nvPr/>
        </p:nvGrpSpPr>
        <p:grpSpPr>
          <a:xfrm>
            <a:off x="2565645" y="4976364"/>
            <a:ext cx="1239861" cy="1239861"/>
            <a:chOff x="8161170" y="1723646"/>
            <a:chExt cx="1239861" cy="1239861"/>
          </a:xfrm>
          <a:solidFill>
            <a:schemeClr val="tx1"/>
          </a:solidFill>
        </p:grpSpPr>
        <p:sp>
          <p:nvSpPr>
            <p:cNvPr id="17" name="Google Shape;284;p37">
              <a:extLst>
                <a:ext uri="{FF2B5EF4-FFF2-40B4-BE49-F238E27FC236}">
                  <a16:creationId xmlns:a16="http://schemas.microsoft.com/office/drawing/2014/main" id="{D7AEE431-341B-4380-934E-F63DA3E56732}"/>
                </a:ext>
              </a:extLst>
            </p:cNvPr>
            <p:cNvSpPr/>
            <p:nvPr/>
          </p:nvSpPr>
          <p:spPr>
            <a:xfrm rot="8100000">
              <a:off x="8161170" y="1723646"/>
              <a:ext cx="1239861" cy="1239861"/>
            </a:xfrm>
            <a:custGeom>
              <a:avLst/>
              <a:gdLst/>
              <a:ahLst/>
              <a:cxnLst/>
              <a:rect l="l" t="t" r="r" b="b"/>
              <a:pathLst>
                <a:path w="1239172" h="1239172" extrusionOk="0">
                  <a:moveTo>
                    <a:pt x="226976" y="1012196"/>
                  </a:moveTo>
                  <a:cubicBezTo>
                    <a:pt x="425211" y="1210431"/>
                    <a:pt x="746612" y="1210431"/>
                    <a:pt x="944847" y="1012196"/>
                  </a:cubicBezTo>
                  <a:cubicBezTo>
                    <a:pt x="1143081" y="813962"/>
                    <a:pt x="1143081" y="492561"/>
                    <a:pt x="944847" y="294326"/>
                  </a:cubicBezTo>
                  <a:cubicBezTo>
                    <a:pt x="746612" y="96092"/>
                    <a:pt x="425211" y="96092"/>
                    <a:pt x="226976" y="294326"/>
                  </a:cubicBezTo>
                  <a:cubicBezTo>
                    <a:pt x="28742" y="492561"/>
                    <a:pt x="28742" y="813962"/>
                    <a:pt x="226976" y="1012196"/>
                  </a:cubicBezTo>
                  <a:close/>
                  <a:moveTo>
                    <a:pt x="171609" y="1067563"/>
                  </a:moveTo>
                  <a:cubicBezTo>
                    <a:pt x="65580" y="961534"/>
                    <a:pt x="0" y="815056"/>
                    <a:pt x="0" y="653261"/>
                  </a:cubicBezTo>
                  <a:lnTo>
                    <a:pt x="1" y="653261"/>
                  </a:lnTo>
                  <a:cubicBezTo>
                    <a:pt x="1" y="329671"/>
                    <a:pt x="262322" y="67350"/>
                    <a:pt x="585912" y="67350"/>
                  </a:cubicBezTo>
                  <a:cubicBezTo>
                    <a:pt x="803665" y="67350"/>
                    <a:pt x="1021419" y="44900"/>
                    <a:pt x="1239172" y="0"/>
                  </a:cubicBezTo>
                  <a:cubicBezTo>
                    <a:pt x="1194272" y="217753"/>
                    <a:pt x="1171822" y="435507"/>
                    <a:pt x="1171822" y="653261"/>
                  </a:cubicBezTo>
                  <a:cubicBezTo>
                    <a:pt x="1171822" y="976851"/>
                    <a:pt x="909501" y="1239172"/>
                    <a:pt x="585911" y="1239172"/>
                  </a:cubicBezTo>
                  <a:cubicBezTo>
                    <a:pt x="424116" y="1239172"/>
                    <a:pt x="277638" y="1173592"/>
                    <a:pt x="171609" y="1067563"/>
                  </a:cubicBezTo>
                  <a:close/>
                </a:path>
              </a:pathLst>
            </a:custGeom>
            <a:gr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 name="Google Shape;299;p37">
              <a:extLst>
                <a:ext uri="{FF2B5EF4-FFF2-40B4-BE49-F238E27FC236}">
                  <a16:creationId xmlns:a16="http://schemas.microsoft.com/office/drawing/2014/main" id="{3AF4C06B-194C-4869-BB79-B8B60FD1CF53}"/>
                </a:ext>
              </a:extLst>
            </p:cNvPr>
            <p:cNvSpPr/>
            <p:nvPr/>
          </p:nvSpPr>
          <p:spPr>
            <a:xfrm>
              <a:off x="8523709" y="2058077"/>
              <a:ext cx="519610" cy="520406"/>
            </a:xfrm>
            <a:custGeom>
              <a:avLst/>
              <a:gdLst/>
              <a:ahLst/>
              <a:cxnLst/>
              <a:rect l="l" t="t" r="r" b="b"/>
              <a:pathLst>
                <a:path w="3197597" h="3202496" extrusionOk="0">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gr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4098" name="Picture 2" descr="Global Warning: Greenhouse Reality - Monrovia Weekly">
            <a:extLst>
              <a:ext uri="{FF2B5EF4-FFF2-40B4-BE49-F238E27FC236}">
                <a16:creationId xmlns:a16="http://schemas.microsoft.com/office/drawing/2014/main" id="{769E989D-9E56-4C19-9391-6F6C313F4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911" y="4530903"/>
            <a:ext cx="4883089" cy="23270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592D62A-2F16-4844-9768-BE0C0760A5C5}"/>
              </a:ext>
            </a:extLst>
          </p:cNvPr>
          <p:cNvSpPr txBox="1"/>
          <p:nvPr/>
        </p:nvSpPr>
        <p:spPr>
          <a:xfrm>
            <a:off x="3932808" y="4953741"/>
            <a:ext cx="3266982" cy="1600438"/>
          </a:xfrm>
          <a:prstGeom prst="rect">
            <a:avLst/>
          </a:prstGeom>
          <a:noFill/>
        </p:spPr>
        <p:txBody>
          <a:bodyPr wrap="square" rtlCol="0">
            <a:spAutoFit/>
          </a:bodyPr>
          <a:lstStyle/>
          <a:p>
            <a:r>
              <a:rPr lang="en-US" dirty="0"/>
              <a:t>1-degree centigrade change means –</a:t>
            </a:r>
          </a:p>
          <a:p>
            <a:pPr marL="285750" indent="-285750">
              <a:buFont typeface="Arial" panose="020B0604020202020204" pitchFamily="34" charset="0"/>
              <a:buChar char="•"/>
            </a:pPr>
            <a:r>
              <a:rPr lang="en-US" b="0" i="0" dirty="0">
                <a:solidFill>
                  <a:srgbClr val="2B2B2B"/>
                </a:solidFill>
                <a:effectLst/>
                <a:latin typeface="Helvetica" panose="020B0604020202020204" pitchFamily="34" charset="0"/>
              </a:rPr>
              <a:t>Heat Waves increase by 14%</a:t>
            </a:r>
          </a:p>
          <a:p>
            <a:pPr marL="285750" indent="-285750">
              <a:buFont typeface="Arial" panose="020B0604020202020204" pitchFamily="34" charset="0"/>
              <a:buChar char="•"/>
            </a:pPr>
            <a:r>
              <a:rPr lang="en-US" b="0" i="0" dirty="0">
                <a:solidFill>
                  <a:srgbClr val="2B2B2B"/>
                </a:solidFill>
                <a:effectLst/>
                <a:latin typeface="Helvetica" panose="020B0604020202020204" pitchFamily="34" charset="0"/>
              </a:rPr>
              <a:t>61M people impacted by draught</a:t>
            </a:r>
          </a:p>
          <a:p>
            <a:pPr marL="285750" indent="-285750">
              <a:buFont typeface="Arial" panose="020B0604020202020204" pitchFamily="34" charset="0"/>
              <a:buChar char="•"/>
            </a:pPr>
            <a:r>
              <a:rPr lang="en-US" dirty="0">
                <a:solidFill>
                  <a:srgbClr val="2B2B2B"/>
                </a:solidFill>
                <a:latin typeface="Helvetica" panose="020B0604020202020204" pitchFamily="34" charset="0"/>
              </a:rPr>
              <a:t>187M-270M impacted by water scarcity</a:t>
            </a:r>
          </a:p>
          <a:p>
            <a:pPr marL="285750" indent="-285750">
              <a:buFont typeface="Arial" panose="020B0604020202020204" pitchFamily="34" charset="0"/>
              <a:buChar char="•"/>
            </a:pPr>
            <a:r>
              <a:rPr lang="en-US" dirty="0">
                <a:solidFill>
                  <a:srgbClr val="2B2B2B"/>
                </a:solidFill>
                <a:latin typeface="Helvetica" panose="020B0604020202020204" pitchFamily="34" charset="0"/>
              </a:rPr>
              <a:t>Extreme precipitation </a:t>
            </a:r>
          </a:p>
          <a:p>
            <a:endParaRPr lang="en-US" dirty="0"/>
          </a:p>
        </p:txBody>
      </p:sp>
      <p:sp>
        <p:nvSpPr>
          <p:cNvPr id="3" name="Rectangle 2"/>
          <p:cNvSpPr/>
          <p:nvPr/>
        </p:nvSpPr>
        <p:spPr>
          <a:xfrm>
            <a:off x="1064820" y="6590806"/>
            <a:ext cx="6618514" cy="261610"/>
          </a:xfrm>
          <a:prstGeom prst="rect">
            <a:avLst/>
          </a:prstGeom>
        </p:spPr>
        <p:txBody>
          <a:bodyPr wrap="square">
            <a:spAutoFit/>
          </a:bodyPr>
          <a:lstStyle/>
          <a:p>
            <a:r>
              <a:rPr lang="en-US" sz="1100" dirty="0" smtClean="0"/>
              <a:t>Source: https://climate.nasa.gov/news/2865/a-degree-of-concern-why-global-temperatures-matter/</a:t>
            </a:r>
            <a:endParaRPr lang="en-US" sz="1100" dirty="0"/>
          </a:p>
        </p:txBody>
      </p:sp>
    </p:spTree>
    <p:extLst>
      <p:ext uri="{BB962C8B-B14F-4D97-AF65-F5344CB8AC3E}">
        <p14:creationId xmlns:p14="http://schemas.microsoft.com/office/powerpoint/2010/main" val="3815846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2"/>
          <p:cNvSpPr/>
          <p:nvPr/>
        </p:nvSpPr>
        <p:spPr>
          <a:xfrm>
            <a:off x="-1" y="4490678"/>
            <a:ext cx="12192000" cy="237361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482" name="Google Shape;482;p52"/>
          <p:cNvSpPr txBox="1"/>
          <p:nvPr/>
        </p:nvSpPr>
        <p:spPr>
          <a:xfrm>
            <a:off x="350981" y="1820649"/>
            <a:ext cx="5934315" cy="156966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64CED8"/>
                </a:solidFill>
                <a:effectLst/>
                <a:uLnTx/>
                <a:uFillTx/>
                <a:latin typeface="Arial"/>
                <a:ea typeface="Arial"/>
                <a:cs typeface="Arial"/>
                <a:sym typeface="Arial"/>
              </a:rPr>
              <a:t>What are the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64CED8"/>
                </a:solidFill>
                <a:effectLst/>
                <a:uLnTx/>
                <a:uFillTx/>
                <a:latin typeface="Arial"/>
                <a:ea typeface="Arial"/>
                <a:cs typeface="Arial"/>
                <a:sym typeface="Arial"/>
              </a:rPr>
              <a:t>factors influencing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64CED8"/>
                </a:solidFill>
                <a:effectLst/>
                <a:uLnTx/>
                <a:uFillTx/>
                <a:latin typeface="Arial"/>
                <a:cs typeface="Arial"/>
                <a:sym typeface="Arial"/>
              </a:rPr>
              <a:t>the climate change?</a:t>
            </a:r>
            <a:r>
              <a:rPr kumimoji="0" lang="en-US" sz="4800" b="0" i="0" u="none" strike="noStrike" kern="0" cap="none" spc="0" normalizeH="0" baseline="0" noProof="0" dirty="0">
                <a:ln>
                  <a:noFill/>
                </a:ln>
                <a:solidFill>
                  <a:srgbClr val="64CED8"/>
                </a:solidFill>
                <a:effectLst/>
                <a:uLnTx/>
                <a:uFillTx/>
                <a:latin typeface="Arial"/>
                <a:ea typeface="Arial"/>
                <a:cs typeface="Arial"/>
                <a:sym typeface="Arial"/>
              </a:rPr>
              <a:t> </a:t>
            </a:r>
            <a:endParaRPr kumimoji="0" sz="4800" b="0" i="0" u="none" strike="noStrike" kern="0" cap="none" spc="0" normalizeH="0" baseline="0" noProof="0" dirty="0">
              <a:ln>
                <a:noFill/>
              </a:ln>
              <a:solidFill>
                <a:srgbClr val="000000"/>
              </a:solidFill>
              <a:effectLst/>
              <a:uLnTx/>
              <a:uFillTx/>
              <a:latin typeface="Arial"/>
              <a:ea typeface="Arial"/>
              <a:cs typeface="Arial"/>
              <a:sym typeface="Arial"/>
            </a:endParaRPr>
          </a:p>
        </p:txBody>
      </p:sp>
      <p:grpSp>
        <p:nvGrpSpPr>
          <p:cNvPr id="487" name="Google Shape;487;p52"/>
          <p:cNvGrpSpPr/>
          <p:nvPr/>
        </p:nvGrpSpPr>
        <p:grpSpPr>
          <a:xfrm>
            <a:off x="5310550" y="507887"/>
            <a:ext cx="6446594" cy="3745449"/>
            <a:chOff x="637381" y="1143000"/>
            <a:chExt cx="7869238" cy="4572000"/>
          </a:xfrm>
        </p:grpSpPr>
        <p:sp>
          <p:nvSpPr>
            <p:cNvPr id="488" name="Google Shape;488;p52"/>
            <p:cNvSpPr/>
            <p:nvPr/>
          </p:nvSpPr>
          <p:spPr>
            <a:xfrm>
              <a:off x="637381" y="1982787"/>
              <a:ext cx="3430588" cy="3732213"/>
            </a:xfrm>
            <a:custGeom>
              <a:avLst/>
              <a:gdLst/>
              <a:ahLst/>
              <a:cxnLst/>
              <a:rect l="l" t="t" r="r" b="b"/>
              <a:pathLst>
                <a:path w="2161" h="2351" extrusionOk="0">
                  <a:moveTo>
                    <a:pt x="1401" y="2278"/>
                  </a:moveTo>
                  <a:lnTo>
                    <a:pt x="1415" y="2286"/>
                  </a:lnTo>
                  <a:lnTo>
                    <a:pt x="1429" y="2299"/>
                  </a:lnTo>
                  <a:lnTo>
                    <a:pt x="1443" y="2311"/>
                  </a:lnTo>
                  <a:lnTo>
                    <a:pt x="1459" y="2320"/>
                  </a:lnTo>
                  <a:lnTo>
                    <a:pt x="1459" y="2328"/>
                  </a:lnTo>
                  <a:lnTo>
                    <a:pt x="1450" y="2328"/>
                  </a:lnTo>
                  <a:lnTo>
                    <a:pt x="1441" y="2330"/>
                  </a:lnTo>
                  <a:lnTo>
                    <a:pt x="1427" y="2330"/>
                  </a:lnTo>
                  <a:lnTo>
                    <a:pt x="1415" y="2327"/>
                  </a:lnTo>
                  <a:lnTo>
                    <a:pt x="1408" y="2325"/>
                  </a:lnTo>
                  <a:lnTo>
                    <a:pt x="1405" y="2311"/>
                  </a:lnTo>
                  <a:lnTo>
                    <a:pt x="1401" y="2293"/>
                  </a:lnTo>
                  <a:lnTo>
                    <a:pt x="1401" y="2278"/>
                  </a:lnTo>
                  <a:close/>
                  <a:moveTo>
                    <a:pt x="1513" y="2248"/>
                  </a:moveTo>
                  <a:lnTo>
                    <a:pt x="1527" y="2251"/>
                  </a:lnTo>
                  <a:lnTo>
                    <a:pt x="1543" y="2257"/>
                  </a:lnTo>
                  <a:lnTo>
                    <a:pt x="1555" y="2262"/>
                  </a:lnTo>
                  <a:lnTo>
                    <a:pt x="1551" y="2262"/>
                  </a:lnTo>
                  <a:lnTo>
                    <a:pt x="1539" y="2269"/>
                  </a:lnTo>
                  <a:lnTo>
                    <a:pt x="1527" y="2274"/>
                  </a:lnTo>
                  <a:lnTo>
                    <a:pt x="1513" y="2278"/>
                  </a:lnTo>
                  <a:lnTo>
                    <a:pt x="1513" y="2271"/>
                  </a:lnTo>
                  <a:lnTo>
                    <a:pt x="1515" y="2269"/>
                  </a:lnTo>
                  <a:lnTo>
                    <a:pt x="1518" y="2267"/>
                  </a:lnTo>
                  <a:lnTo>
                    <a:pt x="1520" y="2265"/>
                  </a:lnTo>
                  <a:lnTo>
                    <a:pt x="1520" y="2264"/>
                  </a:lnTo>
                  <a:lnTo>
                    <a:pt x="1522" y="2262"/>
                  </a:lnTo>
                  <a:lnTo>
                    <a:pt x="1523" y="2258"/>
                  </a:lnTo>
                  <a:lnTo>
                    <a:pt x="1520" y="2258"/>
                  </a:lnTo>
                  <a:lnTo>
                    <a:pt x="1511" y="2267"/>
                  </a:lnTo>
                  <a:lnTo>
                    <a:pt x="1503" y="2272"/>
                  </a:lnTo>
                  <a:lnTo>
                    <a:pt x="1494" y="2274"/>
                  </a:lnTo>
                  <a:lnTo>
                    <a:pt x="1482" y="2278"/>
                  </a:lnTo>
                  <a:lnTo>
                    <a:pt x="1482" y="2262"/>
                  </a:lnTo>
                  <a:lnTo>
                    <a:pt x="1492" y="2258"/>
                  </a:lnTo>
                  <a:lnTo>
                    <a:pt x="1503" y="2253"/>
                  </a:lnTo>
                  <a:lnTo>
                    <a:pt x="1513" y="2248"/>
                  </a:lnTo>
                  <a:close/>
                  <a:moveTo>
                    <a:pt x="1485" y="2051"/>
                  </a:moveTo>
                  <a:lnTo>
                    <a:pt x="1489" y="2054"/>
                  </a:lnTo>
                  <a:lnTo>
                    <a:pt x="1492" y="2056"/>
                  </a:lnTo>
                  <a:lnTo>
                    <a:pt x="1494" y="2058"/>
                  </a:lnTo>
                  <a:lnTo>
                    <a:pt x="1496" y="2061"/>
                  </a:lnTo>
                  <a:lnTo>
                    <a:pt x="1496" y="2065"/>
                  </a:lnTo>
                  <a:lnTo>
                    <a:pt x="1497" y="2070"/>
                  </a:lnTo>
                  <a:lnTo>
                    <a:pt x="1489" y="2070"/>
                  </a:lnTo>
                  <a:lnTo>
                    <a:pt x="1487" y="2066"/>
                  </a:lnTo>
                  <a:lnTo>
                    <a:pt x="1485" y="2063"/>
                  </a:lnTo>
                  <a:lnTo>
                    <a:pt x="1485" y="2061"/>
                  </a:lnTo>
                  <a:lnTo>
                    <a:pt x="1483" y="2059"/>
                  </a:lnTo>
                  <a:lnTo>
                    <a:pt x="1485" y="2056"/>
                  </a:lnTo>
                  <a:lnTo>
                    <a:pt x="1485" y="2051"/>
                  </a:lnTo>
                  <a:close/>
                  <a:moveTo>
                    <a:pt x="1654" y="1414"/>
                  </a:moveTo>
                  <a:lnTo>
                    <a:pt x="1647" y="1426"/>
                  </a:lnTo>
                  <a:lnTo>
                    <a:pt x="1642" y="1426"/>
                  </a:lnTo>
                  <a:lnTo>
                    <a:pt x="1642" y="1429"/>
                  </a:lnTo>
                  <a:lnTo>
                    <a:pt x="1653" y="1433"/>
                  </a:lnTo>
                  <a:lnTo>
                    <a:pt x="1663" y="1438"/>
                  </a:lnTo>
                  <a:lnTo>
                    <a:pt x="1670" y="1443"/>
                  </a:lnTo>
                  <a:lnTo>
                    <a:pt x="1674" y="1445"/>
                  </a:lnTo>
                  <a:lnTo>
                    <a:pt x="1675" y="1443"/>
                  </a:lnTo>
                  <a:lnTo>
                    <a:pt x="1675" y="1442"/>
                  </a:lnTo>
                  <a:lnTo>
                    <a:pt x="1675" y="1442"/>
                  </a:lnTo>
                  <a:lnTo>
                    <a:pt x="1677" y="1440"/>
                  </a:lnTo>
                  <a:lnTo>
                    <a:pt x="1677" y="1436"/>
                  </a:lnTo>
                  <a:lnTo>
                    <a:pt x="1670" y="1436"/>
                  </a:lnTo>
                  <a:lnTo>
                    <a:pt x="1668" y="1436"/>
                  </a:lnTo>
                  <a:lnTo>
                    <a:pt x="1667" y="1435"/>
                  </a:lnTo>
                  <a:lnTo>
                    <a:pt x="1665" y="1435"/>
                  </a:lnTo>
                  <a:lnTo>
                    <a:pt x="1661" y="1435"/>
                  </a:lnTo>
                  <a:lnTo>
                    <a:pt x="1658" y="1433"/>
                  </a:lnTo>
                  <a:lnTo>
                    <a:pt x="1658" y="1414"/>
                  </a:lnTo>
                  <a:lnTo>
                    <a:pt x="1654" y="1414"/>
                  </a:lnTo>
                  <a:close/>
                  <a:moveTo>
                    <a:pt x="1354" y="1286"/>
                  </a:moveTo>
                  <a:lnTo>
                    <a:pt x="1356" y="1291"/>
                  </a:lnTo>
                  <a:lnTo>
                    <a:pt x="1356" y="1293"/>
                  </a:lnTo>
                  <a:lnTo>
                    <a:pt x="1356" y="1295"/>
                  </a:lnTo>
                  <a:lnTo>
                    <a:pt x="1356" y="1295"/>
                  </a:lnTo>
                  <a:lnTo>
                    <a:pt x="1358" y="1297"/>
                  </a:lnTo>
                  <a:lnTo>
                    <a:pt x="1359" y="1297"/>
                  </a:lnTo>
                  <a:lnTo>
                    <a:pt x="1363" y="1298"/>
                  </a:lnTo>
                  <a:lnTo>
                    <a:pt x="1363" y="1291"/>
                  </a:lnTo>
                  <a:lnTo>
                    <a:pt x="1354" y="1286"/>
                  </a:lnTo>
                  <a:close/>
                  <a:moveTo>
                    <a:pt x="1482" y="1175"/>
                  </a:moveTo>
                  <a:lnTo>
                    <a:pt x="1489" y="1176"/>
                  </a:lnTo>
                  <a:lnTo>
                    <a:pt x="1497" y="1180"/>
                  </a:lnTo>
                  <a:lnTo>
                    <a:pt x="1494" y="1182"/>
                  </a:lnTo>
                  <a:lnTo>
                    <a:pt x="1492" y="1185"/>
                  </a:lnTo>
                  <a:lnTo>
                    <a:pt x="1489" y="1187"/>
                  </a:lnTo>
                  <a:lnTo>
                    <a:pt x="1483" y="1187"/>
                  </a:lnTo>
                  <a:lnTo>
                    <a:pt x="1478" y="1185"/>
                  </a:lnTo>
                  <a:lnTo>
                    <a:pt x="1473" y="1185"/>
                  </a:lnTo>
                  <a:lnTo>
                    <a:pt x="1468" y="1185"/>
                  </a:lnTo>
                  <a:lnTo>
                    <a:pt x="1462" y="1187"/>
                  </a:lnTo>
                  <a:lnTo>
                    <a:pt x="1462" y="1176"/>
                  </a:lnTo>
                  <a:lnTo>
                    <a:pt x="1475" y="1175"/>
                  </a:lnTo>
                  <a:lnTo>
                    <a:pt x="1482" y="1175"/>
                  </a:lnTo>
                  <a:close/>
                  <a:moveTo>
                    <a:pt x="1417" y="1164"/>
                  </a:moveTo>
                  <a:lnTo>
                    <a:pt x="1424" y="1164"/>
                  </a:lnTo>
                  <a:lnTo>
                    <a:pt x="1431" y="1166"/>
                  </a:lnTo>
                  <a:lnTo>
                    <a:pt x="1438" y="1166"/>
                  </a:lnTo>
                  <a:lnTo>
                    <a:pt x="1443" y="1168"/>
                  </a:lnTo>
                  <a:lnTo>
                    <a:pt x="1443" y="1176"/>
                  </a:lnTo>
                  <a:lnTo>
                    <a:pt x="1417" y="1176"/>
                  </a:lnTo>
                  <a:lnTo>
                    <a:pt x="1417" y="1164"/>
                  </a:lnTo>
                  <a:close/>
                  <a:moveTo>
                    <a:pt x="1270" y="1164"/>
                  </a:moveTo>
                  <a:lnTo>
                    <a:pt x="1279" y="1166"/>
                  </a:lnTo>
                  <a:lnTo>
                    <a:pt x="1284" y="1169"/>
                  </a:lnTo>
                  <a:lnTo>
                    <a:pt x="1291" y="1173"/>
                  </a:lnTo>
                  <a:lnTo>
                    <a:pt x="1297" y="1176"/>
                  </a:lnTo>
                  <a:lnTo>
                    <a:pt x="1297" y="1180"/>
                  </a:lnTo>
                  <a:lnTo>
                    <a:pt x="1290" y="1180"/>
                  </a:lnTo>
                  <a:lnTo>
                    <a:pt x="1284" y="1182"/>
                  </a:lnTo>
                  <a:lnTo>
                    <a:pt x="1279" y="1183"/>
                  </a:lnTo>
                  <a:lnTo>
                    <a:pt x="1276" y="1182"/>
                  </a:lnTo>
                  <a:lnTo>
                    <a:pt x="1269" y="1182"/>
                  </a:lnTo>
                  <a:lnTo>
                    <a:pt x="1263" y="1180"/>
                  </a:lnTo>
                  <a:lnTo>
                    <a:pt x="1263" y="1168"/>
                  </a:lnTo>
                  <a:lnTo>
                    <a:pt x="1265" y="1168"/>
                  </a:lnTo>
                  <a:lnTo>
                    <a:pt x="1267" y="1166"/>
                  </a:lnTo>
                  <a:lnTo>
                    <a:pt x="1269" y="1166"/>
                  </a:lnTo>
                  <a:lnTo>
                    <a:pt x="1269" y="1166"/>
                  </a:lnTo>
                  <a:lnTo>
                    <a:pt x="1270" y="1164"/>
                  </a:lnTo>
                  <a:close/>
                  <a:moveTo>
                    <a:pt x="1331" y="1148"/>
                  </a:moveTo>
                  <a:lnTo>
                    <a:pt x="1352" y="1150"/>
                  </a:lnTo>
                  <a:lnTo>
                    <a:pt x="1370" y="1154"/>
                  </a:lnTo>
                  <a:lnTo>
                    <a:pt x="1384" y="1159"/>
                  </a:lnTo>
                  <a:lnTo>
                    <a:pt x="1401" y="1164"/>
                  </a:lnTo>
                  <a:lnTo>
                    <a:pt x="1401" y="1173"/>
                  </a:lnTo>
                  <a:lnTo>
                    <a:pt x="1394" y="1173"/>
                  </a:lnTo>
                  <a:lnTo>
                    <a:pt x="1391" y="1175"/>
                  </a:lnTo>
                  <a:lnTo>
                    <a:pt x="1386" y="1176"/>
                  </a:lnTo>
                  <a:lnTo>
                    <a:pt x="1382" y="1178"/>
                  </a:lnTo>
                  <a:lnTo>
                    <a:pt x="1379" y="1180"/>
                  </a:lnTo>
                  <a:lnTo>
                    <a:pt x="1373" y="1180"/>
                  </a:lnTo>
                  <a:lnTo>
                    <a:pt x="1373" y="1178"/>
                  </a:lnTo>
                  <a:lnTo>
                    <a:pt x="1373" y="1176"/>
                  </a:lnTo>
                  <a:lnTo>
                    <a:pt x="1372" y="1175"/>
                  </a:lnTo>
                  <a:lnTo>
                    <a:pt x="1370" y="1173"/>
                  </a:lnTo>
                  <a:lnTo>
                    <a:pt x="1368" y="1171"/>
                  </a:lnTo>
                  <a:lnTo>
                    <a:pt x="1366" y="1173"/>
                  </a:lnTo>
                  <a:lnTo>
                    <a:pt x="1363" y="1183"/>
                  </a:lnTo>
                  <a:lnTo>
                    <a:pt x="1358" y="1183"/>
                  </a:lnTo>
                  <a:lnTo>
                    <a:pt x="1345" y="1182"/>
                  </a:lnTo>
                  <a:lnTo>
                    <a:pt x="1331" y="1180"/>
                  </a:lnTo>
                  <a:lnTo>
                    <a:pt x="1321" y="1180"/>
                  </a:lnTo>
                  <a:lnTo>
                    <a:pt x="1316" y="1168"/>
                  </a:lnTo>
                  <a:lnTo>
                    <a:pt x="1325" y="1168"/>
                  </a:lnTo>
                  <a:lnTo>
                    <a:pt x="1331" y="1168"/>
                  </a:lnTo>
                  <a:lnTo>
                    <a:pt x="1338" y="1166"/>
                  </a:lnTo>
                  <a:lnTo>
                    <a:pt x="1344" y="1164"/>
                  </a:lnTo>
                  <a:lnTo>
                    <a:pt x="1340" y="1162"/>
                  </a:lnTo>
                  <a:lnTo>
                    <a:pt x="1337" y="1159"/>
                  </a:lnTo>
                  <a:lnTo>
                    <a:pt x="1335" y="1157"/>
                  </a:lnTo>
                  <a:lnTo>
                    <a:pt x="1333" y="1154"/>
                  </a:lnTo>
                  <a:lnTo>
                    <a:pt x="1331" y="1148"/>
                  </a:lnTo>
                  <a:close/>
                  <a:moveTo>
                    <a:pt x="211" y="1110"/>
                  </a:moveTo>
                  <a:lnTo>
                    <a:pt x="227" y="1115"/>
                  </a:lnTo>
                  <a:lnTo>
                    <a:pt x="239" y="1122"/>
                  </a:lnTo>
                  <a:lnTo>
                    <a:pt x="253" y="1129"/>
                  </a:lnTo>
                  <a:lnTo>
                    <a:pt x="253" y="1133"/>
                  </a:lnTo>
                  <a:lnTo>
                    <a:pt x="249" y="1133"/>
                  </a:lnTo>
                  <a:lnTo>
                    <a:pt x="237" y="1141"/>
                  </a:lnTo>
                  <a:lnTo>
                    <a:pt x="225" y="1143"/>
                  </a:lnTo>
                  <a:lnTo>
                    <a:pt x="214" y="1145"/>
                  </a:lnTo>
                  <a:lnTo>
                    <a:pt x="202" y="1148"/>
                  </a:lnTo>
                  <a:lnTo>
                    <a:pt x="202" y="1145"/>
                  </a:lnTo>
                  <a:lnTo>
                    <a:pt x="199" y="1145"/>
                  </a:lnTo>
                  <a:lnTo>
                    <a:pt x="202" y="1136"/>
                  </a:lnTo>
                  <a:lnTo>
                    <a:pt x="202" y="1127"/>
                  </a:lnTo>
                  <a:lnTo>
                    <a:pt x="202" y="1115"/>
                  </a:lnTo>
                  <a:lnTo>
                    <a:pt x="206" y="1113"/>
                  </a:lnTo>
                  <a:lnTo>
                    <a:pt x="207" y="1113"/>
                  </a:lnTo>
                  <a:lnTo>
                    <a:pt x="207" y="1112"/>
                  </a:lnTo>
                  <a:lnTo>
                    <a:pt x="209" y="1112"/>
                  </a:lnTo>
                  <a:lnTo>
                    <a:pt x="211" y="1110"/>
                  </a:lnTo>
                  <a:close/>
                  <a:moveTo>
                    <a:pt x="1209" y="1099"/>
                  </a:moveTo>
                  <a:lnTo>
                    <a:pt x="1237" y="1105"/>
                  </a:lnTo>
                  <a:lnTo>
                    <a:pt x="1262" y="1113"/>
                  </a:lnTo>
                  <a:lnTo>
                    <a:pt x="1281" y="1122"/>
                  </a:lnTo>
                  <a:lnTo>
                    <a:pt x="1300" y="1131"/>
                  </a:lnTo>
                  <a:lnTo>
                    <a:pt x="1321" y="1141"/>
                  </a:lnTo>
                  <a:lnTo>
                    <a:pt x="1321" y="1148"/>
                  </a:lnTo>
                  <a:lnTo>
                    <a:pt x="1312" y="1148"/>
                  </a:lnTo>
                  <a:lnTo>
                    <a:pt x="1302" y="1152"/>
                  </a:lnTo>
                  <a:lnTo>
                    <a:pt x="1290" y="1155"/>
                  </a:lnTo>
                  <a:lnTo>
                    <a:pt x="1277" y="1157"/>
                  </a:lnTo>
                  <a:lnTo>
                    <a:pt x="1279" y="1154"/>
                  </a:lnTo>
                  <a:lnTo>
                    <a:pt x="1279" y="1150"/>
                  </a:lnTo>
                  <a:lnTo>
                    <a:pt x="1279" y="1148"/>
                  </a:lnTo>
                  <a:lnTo>
                    <a:pt x="1279" y="1147"/>
                  </a:lnTo>
                  <a:lnTo>
                    <a:pt x="1279" y="1145"/>
                  </a:lnTo>
                  <a:lnTo>
                    <a:pt x="1277" y="1141"/>
                  </a:lnTo>
                  <a:lnTo>
                    <a:pt x="1251" y="1134"/>
                  </a:lnTo>
                  <a:lnTo>
                    <a:pt x="1227" y="1122"/>
                  </a:lnTo>
                  <a:lnTo>
                    <a:pt x="1201" y="1110"/>
                  </a:lnTo>
                  <a:lnTo>
                    <a:pt x="1195" y="1115"/>
                  </a:lnTo>
                  <a:lnTo>
                    <a:pt x="1192" y="1120"/>
                  </a:lnTo>
                  <a:lnTo>
                    <a:pt x="1187" y="1126"/>
                  </a:lnTo>
                  <a:lnTo>
                    <a:pt x="1181" y="1124"/>
                  </a:lnTo>
                  <a:lnTo>
                    <a:pt x="1174" y="1120"/>
                  </a:lnTo>
                  <a:lnTo>
                    <a:pt x="1171" y="1119"/>
                  </a:lnTo>
                  <a:lnTo>
                    <a:pt x="1178" y="1119"/>
                  </a:lnTo>
                  <a:lnTo>
                    <a:pt x="1183" y="1112"/>
                  </a:lnTo>
                  <a:lnTo>
                    <a:pt x="1188" y="1108"/>
                  </a:lnTo>
                  <a:lnTo>
                    <a:pt x="1194" y="1103"/>
                  </a:lnTo>
                  <a:lnTo>
                    <a:pt x="1199" y="1103"/>
                  </a:lnTo>
                  <a:lnTo>
                    <a:pt x="1202" y="1101"/>
                  </a:lnTo>
                  <a:lnTo>
                    <a:pt x="1206" y="1101"/>
                  </a:lnTo>
                  <a:lnTo>
                    <a:pt x="1209" y="1099"/>
                  </a:lnTo>
                  <a:close/>
                  <a:moveTo>
                    <a:pt x="188" y="1091"/>
                  </a:moveTo>
                  <a:lnTo>
                    <a:pt x="202" y="1096"/>
                  </a:lnTo>
                  <a:lnTo>
                    <a:pt x="202" y="1099"/>
                  </a:lnTo>
                  <a:lnTo>
                    <a:pt x="199" y="1099"/>
                  </a:lnTo>
                  <a:lnTo>
                    <a:pt x="188" y="1103"/>
                  </a:lnTo>
                  <a:lnTo>
                    <a:pt x="178" y="1103"/>
                  </a:lnTo>
                  <a:lnTo>
                    <a:pt x="169" y="1103"/>
                  </a:lnTo>
                  <a:lnTo>
                    <a:pt x="169" y="1096"/>
                  </a:lnTo>
                  <a:lnTo>
                    <a:pt x="174" y="1094"/>
                  </a:lnTo>
                  <a:lnTo>
                    <a:pt x="179" y="1094"/>
                  </a:lnTo>
                  <a:lnTo>
                    <a:pt x="183" y="1093"/>
                  </a:lnTo>
                  <a:lnTo>
                    <a:pt x="188" y="1091"/>
                  </a:lnTo>
                  <a:close/>
                  <a:moveTo>
                    <a:pt x="111" y="1075"/>
                  </a:moveTo>
                  <a:lnTo>
                    <a:pt x="117" y="1077"/>
                  </a:lnTo>
                  <a:lnTo>
                    <a:pt x="124" y="1077"/>
                  </a:lnTo>
                  <a:lnTo>
                    <a:pt x="127" y="1077"/>
                  </a:lnTo>
                  <a:lnTo>
                    <a:pt x="132" y="1079"/>
                  </a:lnTo>
                  <a:lnTo>
                    <a:pt x="138" y="1080"/>
                  </a:lnTo>
                  <a:lnTo>
                    <a:pt x="138" y="1087"/>
                  </a:lnTo>
                  <a:lnTo>
                    <a:pt x="134" y="1087"/>
                  </a:lnTo>
                  <a:lnTo>
                    <a:pt x="129" y="1089"/>
                  </a:lnTo>
                  <a:lnTo>
                    <a:pt x="124" y="1091"/>
                  </a:lnTo>
                  <a:lnTo>
                    <a:pt x="118" y="1091"/>
                  </a:lnTo>
                  <a:lnTo>
                    <a:pt x="111" y="1091"/>
                  </a:lnTo>
                  <a:lnTo>
                    <a:pt x="111" y="1075"/>
                  </a:lnTo>
                  <a:close/>
                  <a:moveTo>
                    <a:pt x="1263" y="1072"/>
                  </a:moveTo>
                  <a:lnTo>
                    <a:pt x="1269" y="1075"/>
                  </a:lnTo>
                  <a:lnTo>
                    <a:pt x="1272" y="1079"/>
                  </a:lnTo>
                  <a:lnTo>
                    <a:pt x="1276" y="1082"/>
                  </a:lnTo>
                  <a:lnTo>
                    <a:pt x="1277" y="1087"/>
                  </a:lnTo>
                  <a:lnTo>
                    <a:pt x="1277" y="1096"/>
                  </a:lnTo>
                  <a:lnTo>
                    <a:pt x="1270" y="1096"/>
                  </a:lnTo>
                  <a:lnTo>
                    <a:pt x="1269" y="1091"/>
                  </a:lnTo>
                  <a:lnTo>
                    <a:pt x="1267" y="1089"/>
                  </a:lnTo>
                  <a:lnTo>
                    <a:pt x="1265" y="1086"/>
                  </a:lnTo>
                  <a:lnTo>
                    <a:pt x="1263" y="1082"/>
                  </a:lnTo>
                  <a:lnTo>
                    <a:pt x="1263" y="1079"/>
                  </a:lnTo>
                  <a:lnTo>
                    <a:pt x="1263" y="1072"/>
                  </a:lnTo>
                  <a:close/>
                  <a:moveTo>
                    <a:pt x="1255" y="1049"/>
                  </a:moveTo>
                  <a:lnTo>
                    <a:pt x="1277" y="1049"/>
                  </a:lnTo>
                  <a:lnTo>
                    <a:pt x="1279" y="1052"/>
                  </a:lnTo>
                  <a:lnTo>
                    <a:pt x="1283" y="1054"/>
                  </a:lnTo>
                  <a:lnTo>
                    <a:pt x="1283" y="1056"/>
                  </a:lnTo>
                  <a:lnTo>
                    <a:pt x="1284" y="1058"/>
                  </a:lnTo>
                  <a:lnTo>
                    <a:pt x="1284" y="1059"/>
                  </a:lnTo>
                  <a:lnTo>
                    <a:pt x="1283" y="1061"/>
                  </a:lnTo>
                  <a:lnTo>
                    <a:pt x="1283" y="1065"/>
                  </a:lnTo>
                  <a:lnTo>
                    <a:pt x="1277" y="1061"/>
                  </a:lnTo>
                  <a:lnTo>
                    <a:pt x="1272" y="1059"/>
                  </a:lnTo>
                  <a:lnTo>
                    <a:pt x="1267" y="1059"/>
                  </a:lnTo>
                  <a:lnTo>
                    <a:pt x="1263" y="1058"/>
                  </a:lnTo>
                  <a:lnTo>
                    <a:pt x="1260" y="1058"/>
                  </a:lnTo>
                  <a:lnTo>
                    <a:pt x="1256" y="1056"/>
                  </a:lnTo>
                  <a:lnTo>
                    <a:pt x="1255" y="1052"/>
                  </a:lnTo>
                  <a:lnTo>
                    <a:pt x="1255" y="1049"/>
                  </a:lnTo>
                  <a:close/>
                  <a:moveTo>
                    <a:pt x="1328" y="722"/>
                  </a:moveTo>
                  <a:lnTo>
                    <a:pt x="1326" y="726"/>
                  </a:lnTo>
                  <a:lnTo>
                    <a:pt x="1323" y="729"/>
                  </a:lnTo>
                  <a:lnTo>
                    <a:pt x="1321" y="731"/>
                  </a:lnTo>
                  <a:lnTo>
                    <a:pt x="1319" y="733"/>
                  </a:lnTo>
                  <a:lnTo>
                    <a:pt x="1319" y="735"/>
                  </a:lnTo>
                  <a:lnTo>
                    <a:pt x="1321" y="736"/>
                  </a:lnTo>
                  <a:lnTo>
                    <a:pt x="1325" y="738"/>
                  </a:lnTo>
                  <a:lnTo>
                    <a:pt x="1326" y="733"/>
                  </a:lnTo>
                  <a:lnTo>
                    <a:pt x="1326" y="731"/>
                  </a:lnTo>
                  <a:lnTo>
                    <a:pt x="1328" y="728"/>
                  </a:lnTo>
                  <a:lnTo>
                    <a:pt x="1330" y="726"/>
                  </a:lnTo>
                  <a:lnTo>
                    <a:pt x="1331" y="722"/>
                  </a:lnTo>
                  <a:lnTo>
                    <a:pt x="1328" y="722"/>
                  </a:lnTo>
                  <a:close/>
                  <a:moveTo>
                    <a:pt x="1501" y="691"/>
                  </a:moveTo>
                  <a:lnTo>
                    <a:pt x="1504" y="700"/>
                  </a:lnTo>
                  <a:lnTo>
                    <a:pt x="1506" y="712"/>
                  </a:lnTo>
                  <a:lnTo>
                    <a:pt x="1508" y="722"/>
                  </a:lnTo>
                  <a:lnTo>
                    <a:pt x="1506" y="724"/>
                  </a:lnTo>
                  <a:lnTo>
                    <a:pt x="1504" y="724"/>
                  </a:lnTo>
                  <a:lnTo>
                    <a:pt x="1503" y="724"/>
                  </a:lnTo>
                  <a:lnTo>
                    <a:pt x="1503" y="726"/>
                  </a:lnTo>
                  <a:lnTo>
                    <a:pt x="1501" y="726"/>
                  </a:lnTo>
                  <a:lnTo>
                    <a:pt x="1494" y="726"/>
                  </a:lnTo>
                  <a:lnTo>
                    <a:pt x="1492" y="724"/>
                  </a:lnTo>
                  <a:lnTo>
                    <a:pt x="1492" y="722"/>
                  </a:lnTo>
                  <a:lnTo>
                    <a:pt x="1492" y="721"/>
                  </a:lnTo>
                  <a:lnTo>
                    <a:pt x="1490" y="721"/>
                  </a:lnTo>
                  <a:lnTo>
                    <a:pt x="1489" y="719"/>
                  </a:lnTo>
                  <a:lnTo>
                    <a:pt x="1501" y="691"/>
                  </a:lnTo>
                  <a:close/>
                  <a:moveTo>
                    <a:pt x="1113" y="658"/>
                  </a:moveTo>
                  <a:lnTo>
                    <a:pt x="1105" y="670"/>
                  </a:lnTo>
                  <a:lnTo>
                    <a:pt x="1096" y="681"/>
                  </a:lnTo>
                  <a:lnTo>
                    <a:pt x="1091" y="696"/>
                  </a:lnTo>
                  <a:lnTo>
                    <a:pt x="1101" y="695"/>
                  </a:lnTo>
                  <a:lnTo>
                    <a:pt x="1108" y="698"/>
                  </a:lnTo>
                  <a:lnTo>
                    <a:pt x="1113" y="703"/>
                  </a:lnTo>
                  <a:lnTo>
                    <a:pt x="1120" y="712"/>
                  </a:lnTo>
                  <a:lnTo>
                    <a:pt x="1122" y="705"/>
                  </a:lnTo>
                  <a:lnTo>
                    <a:pt x="1122" y="700"/>
                  </a:lnTo>
                  <a:lnTo>
                    <a:pt x="1124" y="696"/>
                  </a:lnTo>
                  <a:lnTo>
                    <a:pt x="1124" y="691"/>
                  </a:lnTo>
                  <a:lnTo>
                    <a:pt x="1133" y="691"/>
                  </a:lnTo>
                  <a:lnTo>
                    <a:pt x="1138" y="703"/>
                  </a:lnTo>
                  <a:lnTo>
                    <a:pt x="1146" y="707"/>
                  </a:lnTo>
                  <a:lnTo>
                    <a:pt x="1153" y="710"/>
                  </a:lnTo>
                  <a:lnTo>
                    <a:pt x="1160" y="714"/>
                  </a:lnTo>
                  <a:lnTo>
                    <a:pt x="1167" y="722"/>
                  </a:lnTo>
                  <a:lnTo>
                    <a:pt x="1160" y="733"/>
                  </a:lnTo>
                  <a:lnTo>
                    <a:pt x="1152" y="745"/>
                  </a:lnTo>
                  <a:lnTo>
                    <a:pt x="1145" y="761"/>
                  </a:lnTo>
                  <a:lnTo>
                    <a:pt x="1139" y="775"/>
                  </a:lnTo>
                  <a:lnTo>
                    <a:pt x="1139" y="784"/>
                  </a:lnTo>
                  <a:lnTo>
                    <a:pt x="1141" y="789"/>
                  </a:lnTo>
                  <a:lnTo>
                    <a:pt x="1141" y="792"/>
                  </a:lnTo>
                  <a:lnTo>
                    <a:pt x="1143" y="794"/>
                  </a:lnTo>
                  <a:lnTo>
                    <a:pt x="1145" y="796"/>
                  </a:lnTo>
                  <a:lnTo>
                    <a:pt x="1146" y="798"/>
                  </a:lnTo>
                  <a:lnTo>
                    <a:pt x="1152" y="799"/>
                  </a:lnTo>
                  <a:lnTo>
                    <a:pt x="1152" y="796"/>
                  </a:lnTo>
                  <a:lnTo>
                    <a:pt x="1155" y="789"/>
                  </a:lnTo>
                  <a:lnTo>
                    <a:pt x="1160" y="778"/>
                  </a:lnTo>
                  <a:lnTo>
                    <a:pt x="1166" y="764"/>
                  </a:lnTo>
                  <a:lnTo>
                    <a:pt x="1171" y="752"/>
                  </a:lnTo>
                  <a:lnTo>
                    <a:pt x="1176" y="742"/>
                  </a:lnTo>
                  <a:lnTo>
                    <a:pt x="1178" y="735"/>
                  </a:lnTo>
                  <a:lnTo>
                    <a:pt x="1190" y="735"/>
                  </a:lnTo>
                  <a:lnTo>
                    <a:pt x="1192" y="754"/>
                  </a:lnTo>
                  <a:lnTo>
                    <a:pt x="1192" y="771"/>
                  </a:lnTo>
                  <a:lnTo>
                    <a:pt x="1192" y="792"/>
                  </a:lnTo>
                  <a:lnTo>
                    <a:pt x="1194" y="815"/>
                  </a:lnTo>
                  <a:lnTo>
                    <a:pt x="1216" y="818"/>
                  </a:lnTo>
                  <a:lnTo>
                    <a:pt x="1225" y="805"/>
                  </a:lnTo>
                  <a:lnTo>
                    <a:pt x="1241" y="796"/>
                  </a:lnTo>
                  <a:lnTo>
                    <a:pt x="1258" y="787"/>
                  </a:lnTo>
                  <a:lnTo>
                    <a:pt x="1276" y="780"/>
                  </a:lnTo>
                  <a:lnTo>
                    <a:pt x="1293" y="773"/>
                  </a:lnTo>
                  <a:lnTo>
                    <a:pt x="1309" y="764"/>
                  </a:lnTo>
                  <a:lnTo>
                    <a:pt x="1316" y="754"/>
                  </a:lnTo>
                  <a:lnTo>
                    <a:pt x="1312" y="754"/>
                  </a:lnTo>
                  <a:lnTo>
                    <a:pt x="1311" y="750"/>
                  </a:lnTo>
                  <a:lnTo>
                    <a:pt x="1311" y="749"/>
                  </a:lnTo>
                  <a:lnTo>
                    <a:pt x="1309" y="747"/>
                  </a:lnTo>
                  <a:lnTo>
                    <a:pt x="1309" y="747"/>
                  </a:lnTo>
                  <a:lnTo>
                    <a:pt x="1307" y="747"/>
                  </a:lnTo>
                  <a:lnTo>
                    <a:pt x="1305" y="747"/>
                  </a:lnTo>
                  <a:lnTo>
                    <a:pt x="1302" y="745"/>
                  </a:lnTo>
                  <a:lnTo>
                    <a:pt x="1295" y="750"/>
                  </a:lnTo>
                  <a:lnTo>
                    <a:pt x="1283" y="757"/>
                  </a:lnTo>
                  <a:lnTo>
                    <a:pt x="1269" y="768"/>
                  </a:lnTo>
                  <a:lnTo>
                    <a:pt x="1251" y="777"/>
                  </a:lnTo>
                  <a:lnTo>
                    <a:pt x="1235" y="787"/>
                  </a:lnTo>
                  <a:lnTo>
                    <a:pt x="1220" y="794"/>
                  </a:lnTo>
                  <a:lnTo>
                    <a:pt x="1209" y="798"/>
                  </a:lnTo>
                  <a:lnTo>
                    <a:pt x="1206" y="799"/>
                  </a:lnTo>
                  <a:lnTo>
                    <a:pt x="1204" y="798"/>
                  </a:lnTo>
                  <a:lnTo>
                    <a:pt x="1202" y="796"/>
                  </a:lnTo>
                  <a:lnTo>
                    <a:pt x="1202" y="794"/>
                  </a:lnTo>
                  <a:lnTo>
                    <a:pt x="1202" y="792"/>
                  </a:lnTo>
                  <a:lnTo>
                    <a:pt x="1201" y="789"/>
                  </a:lnTo>
                  <a:lnTo>
                    <a:pt x="1206" y="780"/>
                  </a:lnTo>
                  <a:lnTo>
                    <a:pt x="1206" y="773"/>
                  </a:lnTo>
                  <a:lnTo>
                    <a:pt x="1204" y="768"/>
                  </a:lnTo>
                  <a:lnTo>
                    <a:pt x="1202" y="759"/>
                  </a:lnTo>
                  <a:lnTo>
                    <a:pt x="1206" y="749"/>
                  </a:lnTo>
                  <a:lnTo>
                    <a:pt x="1208" y="747"/>
                  </a:lnTo>
                  <a:lnTo>
                    <a:pt x="1209" y="745"/>
                  </a:lnTo>
                  <a:lnTo>
                    <a:pt x="1211" y="743"/>
                  </a:lnTo>
                  <a:lnTo>
                    <a:pt x="1213" y="743"/>
                  </a:lnTo>
                  <a:lnTo>
                    <a:pt x="1215" y="743"/>
                  </a:lnTo>
                  <a:lnTo>
                    <a:pt x="1216" y="742"/>
                  </a:lnTo>
                  <a:lnTo>
                    <a:pt x="1218" y="740"/>
                  </a:lnTo>
                  <a:lnTo>
                    <a:pt x="1218" y="736"/>
                  </a:lnTo>
                  <a:lnTo>
                    <a:pt x="1220" y="731"/>
                  </a:lnTo>
                  <a:lnTo>
                    <a:pt x="1220" y="722"/>
                  </a:lnTo>
                  <a:lnTo>
                    <a:pt x="1211" y="717"/>
                  </a:lnTo>
                  <a:lnTo>
                    <a:pt x="1202" y="715"/>
                  </a:lnTo>
                  <a:lnTo>
                    <a:pt x="1195" y="715"/>
                  </a:lnTo>
                  <a:lnTo>
                    <a:pt x="1187" y="712"/>
                  </a:lnTo>
                  <a:lnTo>
                    <a:pt x="1174" y="703"/>
                  </a:lnTo>
                  <a:lnTo>
                    <a:pt x="1166" y="695"/>
                  </a:lnTo>
                  <a:lnTo>
                    <a:pt x="1160" y="684"/>
                  </a:lnTo>
                  <a:lnTo>
                    <a:pt x="1153" y="674"/>
                  </a:lnTo>
                  <a:lnTo>
                    <a:pt x="1145" y="667"/>
                  </a:lnTo>
                  <a:lnTo>
                    <a:pt x="1131" y="660"/>
                  </a:lnTo>
                  <a:lnTo>
                    <a:pt x="1113" y="658"/>
                  </a:lnTo>
                  <a:close/>
                  <a:moveTo>
                    <a:pt x="1469" y="639"/>
                  </a:moveTo>
                  <a:lnTo>
                    <a:pt x="1482" y="640"/>
                  </a:lnTo>
                  <a:lnTo>
                    <a:pt x="1490" y="642"/>
                  </a:lnTo>
                  <a:lnTo>
                    <a:pt x="1501" y="646"/>
                  </a:lnTo>
                  <a:lnTo>
                    <a:pt x="1501" y="654"/>
                  </a:lnTo>
                  <a:lnTo>
                    <a:pt x="1497" y="654"/>
                  </a:lnTo>
                  <a:lnTo>
                    <a:pt x="1494" y="656"/>
                  </a:lnTo>
                  <a:lnTo>
                    <a:pt x="1490" y="656"/>
                  </a:lnTo>
                  <a:lnTo>
                    <a:pt x="1487" y="656"/>
                  </a:lnTo>
                  <a:lnTo>
                    <a:pt x="1482" y="658"/>
                  </a:lnTo>
                  <a:lnTo>
                    <a:pt x="1478" y="653"/>
                  </a:lnTo>
                  <a:lnTo>
                    <a:pt x="1476" y="651"/>
                  </a:lnTo>
                  <a:lnTo>
                    <a:pt x="1475" y="647"/>
                  </a:lnTo>
                  <a:lnTo>
                    <a:pt x="1473" y="644"/>
                  </a:lnTo>
                  <a:lnTo>
                    <a:pt x="1469" y="639"/>
                  </a:lnTo>
                  <a:close/>
                  <a:moveTo>
                    <a:pt x="1551" y="619"/>
                  </a:moveTo>
                  <a:lnTo>
                    <a:pt x="1562" y="619"/>
                  </a:lnTo>
                  <a:lnTo>
                    <a:pt x="1562" y="633"/>
                  </a:lnTo>
                  <a:lnTo>
                    <a:pt x="1562" y="646"/>
                  </a:lnTo>
                  <a:lnTo>
                    <a:pt x="1564" y="656"/>
                  </a:lnTo>
                  <a:lnTo>
                    <a:pt x="1565" y="668"/>
                  </a:lnTo>
                  <a:lnTo>
                    <a:pt x="1585" y="668"/>
                  </a:lnTo>
                  <a:lnTo>
                    <a:pt x="1585" y="688"/>
                  </a:lnTo>
                  <a:lnTo>
                    <a:pt x="1593" y="688"/>
                  </a:lnTo>
                  <a:lnTo>
                    <a:pt x="1595" y="689"/>
                  </a:lnTo>
                  <a:lnTo>
                    <a:pt x="1597" y="689"/>
                  </a:lnTo>
                  <a:lnTo>
                    <a:pt x="1599" y="689"/>
                  </a:lnTo>
                  <a:lnTo>
                    <a:pt x="1600" y="689"/>
                  </a:lnTo>
                  <a:lnTo>
                    <a:pt x="1602" y="689"/>
                  </a:lnTo>
                  <a:lnTo>
                    <a:pt x="1604" y="691"/>
                  </a:lnTo>
                  <a:lnTo>
                    <a:pt x="1602" y="702"/>
                  </a:lnTo>
                  <a:lnTo>
                    <a:pt x="1599" y="714"/>
                  </a:lnTo>
                  <a:lnTo>
                    <a:pt x="1597" y="726"/>
                  </a:lnTo>
                  <a:lnTo>
                    <a:pt x="1593" y="726"/>
                  </a:lnTo>
                  <a:lnTo>
                    <a:pt x="1592" y="722"/>
                  </a:lnTo>
                  <a:lnTo>
                    <a:pt x="1592" y="721"/>
                  </a:lnTo>
                  <a:lnTo>
                    <a:pt x="1592" y="719"/>
                  </a:lnTo>
                  <a:lnTo>
                    <a:pt x="1590" y="717"/>
                  </a:lnTo>
                  <a:lnTo>
                    <a:pt x="1590" y="715"/>
                  </a:lnTo>
                  <a:lnTo>
                    <a:pt x="1588" y="719"/>
                  </a:lnTo>
                  <a:lnTo>
                    <a:pt x="1586" y="719"/>
                  </a:lnTo>
                  <a:lnTo>
                    <a:pt x="1586" y="721"/>
                  </a:lnTo>
                  <a:lnTo>
                    <a:pt x="1586" y="721"/>
                  </a:lnTo>
                  <a:lnTo>
                    <a:pt x="1586" y="721"/>
                  </a:lnTo>
                  <a:lnTo>
                    <a:pt x="1585" y="721"/>
                  </a:lnTo>
                  <a:lnTo>
                    <a:pt x="1581" y="722"/>
                  </a:lnTo>
                  <a:lnTo>
                    <a:pt x="1581" y="715"/>
                  </a:lnTo>
                  <a:lnTo>
                    <a:pt x="1583" y="714"/>
                  </a:lnTo>
                  <a:lnTo>
                    <a:pt x="1583" y="712"/>
                  </a:lnTo>
                  <a:lnTo>
                    <a:pt x="1585" y="710"/>
                  </a:lnTo>
                  <a:lnTo>
                    <a:pt x="1585" y="707"/>
                  </a:lnTo>
                  <a:lnTo>
                    <a:pt x="1585" y="703"/>
                  </a:lnTo>
                  <a:lnTo>
                    <a:pt x="1581" y="703"/>
                  </a:lnTo>
                  <a:lnTo>
                    <a:pt x="1574" y="710"/>
                  </a:lnTo>
                  <a:lnTo>
                    <a:pt x="1567" y="717"/>
                  </a:lnTo>
                  <a:lnTo>
                    <a:pt x="1558" y="722"/>
                  </a:lnTo>
                  <a:lnTo>
                    <a:pt x="1558" y="717"/>
                  </a:lnTo>
                  <a:lnTo>
                    <a:pt x="1558" y="712"/>
                  </a:lnTo>
                  <a:lnTo>
                    <a:pt x="1558" y="710"/>
                  </a:lnTo>
                  <a:lnTo>
                    <a:pt x="1557" y="709"/>
                  </a:lnTo>
                  <a:lnTo>
                    <a:pt x="1553" y="707"/>
                  </a:lnTo>
                  <a:lnTo>
                    <a:pt x="1548" y="707"/>
                  </a:lnTo>
                  <a:lnTo>
                    <a:pt x="1539" y="707"/>
                  </a:lnTo>
                  <a:lnTo>
                    <a:pt x="1536" y="707"/>
                  </a:lnTo>
                  <a:lnTo>
                    <a:pt x="1532" y="707"/>
                  </a:lnTo>
                  <a:lnTo>
                    <a:pt x="1527" y="705"/>
                  </a:lnTo>
                  <a:lnTo>
                    <a:pt x="1522" y="705"/>
                  </a:lnTo>
                  <a:lnTo>
                    <a:pt x="1517" y="703"/>
                  </a:lnTo>
                  <a:lnTo>
                    <a:pt x="1513" y="700"/>
                  </a:lnTo>
                  <a:lnTo>
                    <a:pt x="1523" y="686"/>
                  </a:lnTo>
                  <a:lnTo>
                    <a:pt x="1534" y="665"/>
                  </a:lnTo>
                  <a:lnTo>
                    <a:pt x="1541" y="642"/>
                  </a:lnTo>
                  <a:lnTo>
                    <a:pt x="1551" y="619"/>
                  </a:lnTo>
                  <a:close/>
                  <a:moveTo>
                    <a:pt x="1220" y="558"/>
                  </a:moveTo>
                  <a:lnTo>
                    <a:pt x="1235" y="558"/>
                  </a:lnTo>
                  <a:lnTo>
                    <a:pt x="1235" y="565"/>
                  </a:lnTo>
                  <a:lnTo>
                    <a:pt x="1232" y="565"/>
                  </a:lnTo>
                  <a:lnTo>
                    <a:pt x="1230" y="567"/>
                  </a:lnTo>
                  <a:lnTo>
                    <a:pt x="1229" y="567"/>
                  </a:lnTo>
                  <a:lnTo>
                    <a:pt x="1227" y="567"/>
                  </a:lnTo>
                  <a:lnTo>
                    <a:pt x="1225" y="569"/>
                  </a:lnTo>
                  <a:lnTo>
                    <a:pt x="1220" y="569"/>
                  </a:lnTo>
                  <a:lnTo>
                    <a:pt x="1220" y="558"/>
                  </a:lnTo>
                  <a:close/>
                  <a:moveTo>
                    <a:pt x="515" y="550"/>
                  </a:moveTo>
                  <a:lnTo>
                    <a:pt x="522" y="550"/>
                  </a:lnTo>
                  <a:lnTo>
                    <a:pt x="525" y="551"/>
                  </a:lnTo>
                  <a:lnTo>
                    <a:pt x="529" y="553"/>
                  </a:lnTo>
                  <a:lnTo>
                    <a:pt x="534" y="553"/>
                  </a:lnTo>
                  <a:lnTo>
                    <a:pt x="541" y="553"/>
                  </a:lnTo>
                  <a:lnTo>
                    <a:pt x="543" y="567"/>
                  </a:lnTo>
                  <a:lnTo>
                    <a:pt x="546" y="578"/>
                  </a:lnTo>
                  <a:lnTo>
                    <a:pt x="548" y="592"/>
                  </a:lnTo>
                  <a:lnTo>
                    <a:pt x="541" y="592"/>
                  </a:lnTo>
                  <a:lnTo>
                    <a:pt x="537" y="586"/>
                  </a:lnTo>
                  <a:lnTo>
                    <a:pt x="534" y="583"/>
                  </a:lnTo>
                  <a:lnTo>
                    <a:pt x="529" y="579"/>
                  </a:lnTo>
                  <a:lnTo>
                    <a:pt x="525" y="576"/>
                  </a:lnTo>
                  <a:lnTo>
                    <a:pt x="522" y="571"/>
                  </a:lnTo>
                  <a:lnTo>
                    <a:pt x="518" y="565"/>
                  </a:lnTo>
                  <a:lnTo>
                    <a:pt x="516" y="562"/>
                  </a:lnTo>
                  <a:lnTo>
                    <a:pt x="515" y="558"/>
                  </a:lnTo>
                  <a:lnTo>
                    <a:pt x="515" y="555"/>
                  </a:lnTo>
                  <a:lnTo>
                    <a:pt x="515" y="550"/>
                  </a:lnTo>
                  <a:close/>
                  <a:moveTo>
                    <a:pt x="246" y="454"/>
                  </a:moveTo>
                  <a:lnTo>
                    <a:pt x="251" y="462"/>
                  </a:lnTo>
                  <a:lnTo>
                    <a:pt x="251" y="469"/>
                  </a:lnTo>
                  <a:lnTo>
                    <a:pt x="246" y="478"/>
                  </a:lnTo>
                  <a:lnTo>
                    <a:pt x="239" y="483"/>
                  </a:lnTo>
                  <a:lnTo>
                    <a:pt x="232" y="487"/>
                  </a:lnTo>
                  <a:lnTo>
                    <a:pt x="230" y="489"/>
                  </a:lnTo>
                  <a:lnTo>
                    <a:pt x="227" y="485"/>
                  </a:lnTo>
                  <a:lnTo>
                    <a:pt x="225" y="482"/>
                  </a:lnTo>
                  <a:lnTo>
                    <a:pt x="223" y="476"/>
                  </a:lnTo>
                  <a:lnTo>
                    <a:pt x="223" y="471"/>
                  </a:lnTo>
                  <a:lnTo>
                    <a:pt x="221" y="466"/>
                  </a:lnTo>
                  <a:lnTo>
                    <a:pt x="234" y="461"/>
                  </a:lnTo>
                  <a:lnTo>
                    <a:pt x="237" y="459"/>
                  </a:lnTo>
                  <a:lnTo>
                    <a:pt x="242" y="457"/>
                  </a:lnTo>
                  <a:lnTo>
                    <a:pt x="246" y="454"/>
                  </a:lnTo>
                  <a:close/>
                  <a:moveTo>
                    <a:pt x="29" y="386"/>
                  </a:moveTo>
                  <a:lnTo>
                    <a:pt x="49" y="386"/>
                  </a:lnTo>
                  <a:lnTo>
                    <a:pt x="49" y="393"/>
                  </a:lnTo>
                  <a:lnTo>
                    <a:pt x="45" y="393"/>
                  </a:lnTo>
                  <a:lnTo>
                    <a:pt x="45" y="396"/>
                  </a:lnTo>
                  <a:lnTo>
                    <a:pt x="40" y="394"/>
                  </a:lnTo>
                  <a:lnTo>
                    <a:pt x="36" y="391"/>
                  </a:lnTo>
                  <a:lnTo>
                    <a:pt x="33" y="389"/>
                  </a:lnTo>
                  <a:lnTo>
                    <a:pt x="29" y="386"/>
                  </a:lnTo>
                  <a:close/>
                  <a:moveTo>
                    <a:pt x="1239" y="331"/>
                  </a:moveTo>
                  <a:lnTo>
                    <a:pt x="1244" y="335"/>
                  </a:lnTo>
                  <a:lnTo>
                    <a:pt x="1249" y="340"/>
                  </a:lnTo>
                  <a:lnTo>
                    <a:pt x="1253" y="347"/>
                  </a:lnTo>
                  <a:lnTo>
                    <a:pt x="1255" y="354"/>
                  </a:lnTo>
                  <a:lnTo>
                    <a:pt x="1251" y="354"/>
                  </a:lnTo>
                  <a:lnTo>
                    <a:pt x="1248" y="356"/>
                  </a:lnTo>
                  <a:lnTo>
                    <a:pt x="1246" y="356"/>
                  </a:lnTo>
                  <a:lnTo>
                    <a:pt x="1241" y="358"/>
                  </a:lnTo>
                  <a:lnTo>
                    <a:pt x="1235" y="358"/>
                  </a:lnTo>
                  <a:lnTo>
                    <a:pt x="1235" y="354"/>
                  </a:lnTo>
                  <a:lnTo>
                    <a:pt x="1234" y="354"/>
                  </a:lnTo>
                  <a:lnTo>
                    <a:pt x="1234" y="352"/>
                  </a:lnTo>
                  <a:lnTo>
                    <a:pt x="1234" y="352"/>
                  </a:lnTo>
                  <a:lnTo>
                    <a:pt x="1232" y="351"/>
                  </a:lnTo>
                  <a:lnTo>
                    <a:pt x="1234" y="347"/>
                  </a:lnTo>
                  <a:lnTo>
                    <a:pt x="1234" y="345"/>
                  </a:lnTo>
                  <a:lnTo>
                    <a:pt x="1234" y="345"/>
                  </a:lnTo>
                  <a:lnTo>
                    <a:pt x="1234" y="344"/>
                  </a:lnTo>
                  <a:lnTo>
                    <a:pt x="1235" y="342"/>
                  </a:lnTo>
                  <a:lnTo>
                    <a:pt x="1239" y="331"/>
                  </a:lnTo>
                  <a:close/>
                  <a:moveTo>
                    <a:pt x="1209" y="319"/>
                  </a:moveTo>
                  <a:lnTo>
                    <a:pt x="1213" y="323"/>
                  </a:lnTo>
                  <a:lnTo>
                    <a:pt x="1215" y="325"/>
                  </a:lnTo>
                  <a:lnTo>
                    <a:pt x="1215" y="326"/>
                  </a:lnTo>
                  <a:lnTo>
                    <a:pt x="1216" y="330"/>
                  </a:lnTo>
                  <a:lnTo>
                    <a:pt x="1216" y="333"/>
                  </a:lnTo>
                  <a:lnTo>
                    <a:pt x="1216" y="338"/>
                  </a:lnTo>
                  <a:lnTo>
                    <a:pt x="1213" y="338"/>
                  </a:lnTo>
                  <a:lnTo>
                    <a:pt x="1213" y="342"/>
                  </a:lnTo>
                  <a:lnTo>
                    <a:pt x="1206" y="340"/>
                  </a:lnTo>
                  <a:lnTo>
                    <a:pt x="1199" y="338"/>
                  </a:lnTo>
                  <a:lnTo>
                    <a:pt x="1194" y="335"/>
                  </a:lnTo>
                  <a:lnTo>
                    <a:pt x="1190" y="335"/>
                  </a:lnTo>
                  <a:lnTo>
                    <a:pt x="1190" y="331"/>
                  </a:lnTo>
                  <a:lnTo>
                    <a:pt x="1197" y="328"/>
                  </a:lnTo>
                  <a:lnTo>
                    <a:pt x="1204" y="325"/>
                  </a:lnTo>
                  <a:lnTo>
                    <a:pt x="1209" y="319"/>
                  </a:lnTo>
                  <a:close/>
                  <a:moveTo>
                    <a:pt x="1286" y="288"/>
                  </a:moveTo>
                  <a:lnTo>
                    <a:pt x="1290" y="290"/>
                  </a:lnTo>
                  <a:lnTo>
                    <a:pt x="1290" y="290"/>
                  </a:lnTo>
                  <a:lnTo>
                    <a:pt x="1291" y="291"/>
                  </a:lnTo>
                  <a:lnTo>
                    <a:pt x="1291" y="291"/>
                  </a:lnTo>
                  <a:lnTo>
                    <a:pt x="1293" y="293"/>
                  </a:lnTo>
                  <a:lnTo>
                    <a:pt x="1297" y="293"/>
                  </a:lnTo>
                  <a:lnTo>
                    <a:pt x="1297" y="295"/>
                  </a:lnTo>
                  <a:lnTo>
                    <a:pt x="1297" y="297"/>
                  </a:lnTo>
                  <a:lnTo>
                    <a:pt x="1295" y="298"/>
                  </a:lnTo>
                  <a:lnTo>
                    <a:pt x="1295" y="298"/>
                  </a:lnTo>
                  <a:lnTo>
                    <a:pt x="1293" y="300"/>
                  </a:lnTo>
                  <a:lnTo>
                    <a:pt x="1291" y="302"/>
                  </a:lnTo>
                  <a:lnTo>
                    <a:pt x="1290" y="302"/>
                  </a:lnTo>
                  <a:lnTo>
                    <a:pt x="1288" y="304"/>
                  </a:lnTo>
                  <a:lnTo>
                    <a:pt x="1286" y="304"/>
                  </a:lnTo>
                  <a:lnTo>
                    <a:pt x="1283" y="304"/>
                  </a:lnTo>
                  <a:lnTo>
                    <a:pt x="1283" y="298"/>
                  </a:lnTo>
                  <a:lnTo>
                    <a:pt x="1283" y="295"/>
                  </a:lnTo>
                  <a:lnTo>
                    <a:pt x="1284" y="293"/>
                  </a:lnTo>
                  <a:lnTo>
                    <a:pt x="1286" y="288"/>
                  </a:lnTo>
                  <a:close/>
                  <a:moveTo>
                    <a:pt x="0" y="269"/>
                  </a:moveTo>
                  <a:lnTo>
                    <a:pt x="17" y="272"/>
                  </a:lnTo>
                  <a:lnTo>
                    <a:pt x="29" y="277"/>
                  </a:lnTo>
                  <a:lnTo>
                    <a:pt x="38" y="288"/>
                  </a:lnTo>
                  <a:lnTo>
                    <a:pt x="35" y="291"/>
                  </a:lnTo>
                  <a:lnTo>
                    <a:pt x="31" y="291"/>
                  </a:lnTo>
                  <a:lnTo>
                    <a:pt x="29" y="293"/>
                  </a:lnTo>
                  <a:lnTo>
                    <a:pt x="28" y="295"/>
                  </a:lnTo>
                  <a:lnTo>
                    <a:pt x="22" y="297"/>
                  </a:lnTo>
                  <a:lnTo>
                    <a:pt x="19" y="293"/>
                  </a:lnTo>
                  <a:lnTo>
                    <a:pt x="14" y="290"/>
                  </a:lnTo>
                  <a:lnTo>
                    <a:pt x="10" y="286"/>
                  </a:lnTo>
                  <a:lnTo>
                    <a:pt x="5" y="284"/>
                  </a:lnTo>
                  <a:lnTo>
                    <a:pt x="3" y="283"/>
                  </a:lnTo>
                  <a:lnTo>
                    <a:pt x="0" y="279"/>
                  </a:lnTo>
                  <a:lnTo>
                    <a:pt x="0" y="276"/>
                  </a:lnTo>
                  <a:lnTo>
                    <a:pt x="0" y="269"/>
                  </a:lnTo>
                  <a:close/>
                  <a:moveTo>
                    <a:pt x="1178" y="227"/>
                  </a:moveTo>
                  <a:lnTo>
                    <a:pt x="1178" y="235"/>
                  </a:lnTo>
                  <a:lnTo>
                    <a:pt x="1180" y="239"/>
                  </a:lnTo>
                  <a:lnTo>
                    <a:pt x="1181" y="242"/>
                  </a:lnTo>
                  <a:lnTo>
                    <a:pt x="1181" y="248"/>
                  </a:lnTo>
                  <a:lnTo>
                    <a:pt x="1181" y="255"/>
                  </a:lnTo>
                  <a:lnTo>
                    <a:pt x="1201" y="255"/>
                  </a:lnTo>
                  <a:lnTo>
                    <a:pt x="1218" y="274"/>
                  </a:lnTo>
                  <a:lnTo>
                    <a:pt x="1235" y="293"/>
                  </a:lnTo>
                  <a:lnTo>
                    <a:pt x="1235" y="295"/>
                  </a:lnTo>
                  <a:lnTo>
                    <a:pt x="1234" y="297"/>
                  </a:lnTo>
                  <a:lnTo>
                    <a:pt x="1234" y="298"/>
                  </a:lnTo>
                  <a:lnTo>
                    <a:pt x="1234" y="298"/>
                  </a:lnTo>
                  <a:lnTo>
                    <a:pt x="1232" y="300"/>
                  </a:lnTo>
                  <a:lnTo>
                    <a:pt x="1229" y="304"/>
                  </a:lnTo>
                  <a:lnTo>
                    <a:pt x="1227" y="305"/>
                  </a:lnTo>
                  <a:lnTo>
                    <a:pt x="1225" y="307"/>
                  </a:lnTo>
                  <a:lnTo>
                    <a:pt x="1223" y="307"/>
                  </a:lnTo>
                  <a:lnTo>
                    <a:pt x="1218" y="307"/>
                  </a:lnTo>
                  <a:lnTo>
                    <a:pt x="1213" y="309"/>
                  </a:lnTo>
                  <a:lnTo>
                    <a:pt x="1213" y="304"/>
                  </a:lnTo>
                  <a:lnTo>
                    <a:pt x="1213" y="298"/>
                  </a:lnTo>
                  <a:lnTo>
                    <a:pt x="1213" y="295"/>
                  </a:lnTo>
                  <a:lnTo>
                    <a:pt x="1213" y="293"/>
                  </a:lnTo>
                  <a:lnTo>
                    <a:pt x="1209" y="290"/>
                  </a:lnTo>
                  <a:lnTo>
                    <a:pt x="1206" y="288"/>
                  </a:lnTo>
                  <a:lnTo>
                    <a:pt x="1201" y="284"/>
                  </a:lnTo>
                  <a:lnTo>
                    <a:pt x="1195" y="298"/>
                  </a:lnTo>
                  <a:lnTo>
                    <a:pt x="1185" y="307"/>
                  </a:lnTo>
                  <a:lnTo>
                    <a:pt x="1171" y="312"/>
                  </a:lnTo>
                  <a:lnTo>
                    <a:pt x="1171" y="307"/>
                  </a:lnTo>
                  <a:lnTo>
                    <a:pt x="1171" y="304"/>
                  </a:lnTo>
                  <a:lnTo>
                    <a:pt x="1173" y="300"/>
                  </a:lnTo>
                  <a:lnTo>
                    <a:pt x="1171" y="297"/>
                  </a:lnTo>
                  <a:lnTo>
                    <a:pt x="1169" y="293"/>
                  </a:lnTo>
                  <a:lnTo>
                    <a:pt x="1167" y="288"/>
                  </a:lnTo>
                  <a:lnTo>
                    <a:pt x="1162" y="286"/>
                  </a:lnTo>
                  <a:lnTo>
                    <a:pt x="1159" y="284"/>
                  </a:lnTo>
                  <a:lnTo>
                    <a:pt x="1155" y="284"/>
                  </a:lnTo>
                  <a:lnTo>
                    <a:pt x="1152" y="283"/>
                  </a:lnTo>
                  <a:lnTo>
                    <a:pt x="1150" y="283"/>
                  </a:lnTo>
                  <a:lnTo>
                    <a:pt x="1146" y="281"/>
                  </a:lnTo>
                  <a:lnTo>
                    <a:pt x="1143" y="277"/>
                  </a:lnTo>
                  <a:lnTo>
                    <a:pt x="1153" y="265"/>
                  </a:lnTo>
                  <a:lnTo>
                    <a:pt x="1160" y="251"/>
                  </a:lnTo>
                  <a:lnTo>
                    <a:pt x="1167" y="237"/>
                  </a:lnTo>
                  <a:lnTo>
                    <a:pt x="1178" y="227"/>
                  </a:lnTo>
                  <a:close/>
                  <a:moveTo>
                    <a:pt x="2150" y="197"/>
                  </a:moveTo>
                  <a:lnTo>
                    <a:pt x="2152" y="201"/>
                  </a:lnTo>
                  <a:lnTo>
                    <a:pt x="2154" y="204"/>
                  </a:lnTo>
                  <a:lnTo>
                    <a:pt x="2155" y="206"/>
                  </a:lnTo>
                  <a:lnTo>
                    <a:pt x="2155" y="209"/>
                  </a:lnTo>
                  <a:lnTo>
                    <a:pt x="2157" y="213"/>
                  </a:lnTo>
                  <a:lnTo>
                    <a:pt x="2157" y="220"/>
                  </a:lnTo>
                  <a:lnTo>
                    <a:pt x="2157" y="225"/>
                  </a:lnTo>
                  <a:lnTo>
                    <a:pt x="2159" y="239"/>
                  </a:lnTo>
                  <a:lnTo>
                    <a:pt x="2161" y="255"/>
                  </a:lnTo>
                  <a:lnTo>
                    <a:pt x="2161" y="269"/>
                  </a:lnTo>
                  <a:lnTo>
                    <a:pt x="2141" y="279"/>
                  </a:lnTo>
                  <a:lnTo>
                    <a:pt x="2119" y="288"/>
                  </a:lnTo>
                  <a:lnTo>
                    <a:pt x="2098" y="298"/>
                  </a:lnTo>
                  <a:lnTo>
                    <a:pt x="2080" y="312"/>
                  </a:lnTo>
                  <a:lnTo>
                    <a:pt x="2075" y="309"/>
                  </a:lnTo>
                  <a:lnTo>
                    <a:pt x="2066" y="305"/>
                  </a:lnTo>
                  <a:lnTo>
                    <a:pt x="2054" y="298"/>
                  </a:lnTo>
                  <a:lnTo>
                    <a:pt x="2044" y="293"/>
                  </a:lnTo>
                  <a:lnTo>
                    <a:pt x="2035" y="288"/>
                  </a:lnTo>
                  <a:lnTo>
                    <a:pt x="2031" y="284"/>
                  </a:lnTo>
                  <a:lnTo>
                    <a:pt x="2033" y="283"/>
                  </a:lnTo>
                  <a:lnTo>
                    <a:pt x="2035" y="281"/>
                  </a:lnTo>
                  <a:lnTo>
                    <a:pt x="2035" y="281"/>
                  </a:lnTo>
                  <a:lnTo>
                    <a:pt x="2037" y="279"/>
                  </a:lnTo>
                  <a:lnTo>
                    <a:pt x="2037" y="277"/>
                  </a:lnTo>
                  <a:lnTo>
                    <a:pt x="2038" y="274"/>
                  </a:lnTo>
                  <a:lnTo>
                    <a:pt x="2033" y="270"/>
                  </a:lnTo>
                  <a:lnTo>
                    <a:pt x="2026" y="269"/>
                  </a:lnTo>
                  <a:lnTo>
                    <a:pt x="2021" y="265"/>
                  </a:lnTo>
                  <a:lnTo>
                    <a:pt x="2016" y="262"/>
                  </a:lnTo>
                  <a:lnTo>
                    <a:pt x="2019" y="262"/>
                  </a:lnTo>
                  <a:lnTo>
                    <a:pt x="2023" y="258"/>
                  </a:lnTo>
                  <a:lnTo>
                    <a:pt x="2024" y="256"/>
                  </a:lnTo>
                  <a:lnTo>
                    <a:pt x="2026" y="256"/>
                  </a:lnTo>
                  <a:lnTo>
                    <a:pt x="2028" y="255"/>
                  </a:lnTo>
                  <a:lnTo>
                    <a:pt x="2033" y="255"/>
                  </a:lnTo>
                  <a:lnTo>
                    <a:pt x="2038" y="255"/>
                  </a:lnTo>
                  <a:lnTo>
                    <a:pt x="2038" y="242"/>
                  </a:lnTo>
                  <a:lnTo>
                    <a:pt x="2012" y="242"/>
                  </a:lnTo>
                  <a:lnTo>
                    <a:pt x="2007" y="232"/>
                  </a:lnTo>
                  <a:lnTo>
                    <a:pt x="2016" y="225"/>
                  </a:lnTo>
                  <a:lnTo>
                    <a:pt x="2023" y="218"/>
                  </a:lnTo>
                  <a:lnTo>
                    <a:pt x="2031" y="215"/>
                  </a:lnTo>
                  <a:lnTo>
                    <a:pt x="2045" y="211"/>
                  </a:lnTo>
                  <a:lnTo>
                    <a:pt x="2051" y="216"/>
                  </a:lnTo>
                  <a:lnTo>
                    <a:pt x="2054" y="222"/>
                  </a:lnTo>
                  <a:lnTo>
                    <a:pt x="2058" y="225"/>
                  </a:lnTo>
                  <a:lnTo>
                    <a:pt x="2061" y="232"/>
                  </a:lnTo>
                  <a:lnTo>
                    <a:pt x="2072" y="223"/>
                  </a:lnTo>
                  <a:lnTo>
                    <a:pt x="2082" y="216"/>
                  </a:lnTo>
                  <a:lnTo>
                    <a:pt x="2096" y="211"/>
                  </a:lnTo>
                  <a:lnTo>
                    <a:pt x="2098" y="216"/>
                  </a:lnTo>
                  <a:lnTo>
                    <a:pt x="2101" y="218"/>
                  </a:lnTo>
                  <a:lnTo>
                    <a:pt x="2101" y="220"/>
                  </a:lnTo>
                  <a:lnTo>
                    <a:pt x="2103" y="220"/>
                  </a:lnTo>
                  <a:lnTo>
                    <a:pt x="2105" y="220"/>
                  </a:lnTo>
                  <a:lnTo>
                    <a:pt x="2108" y="220"/>
                  </a:lnTo>
                  <a:lnTo>
                    <a:pt x="2117" y="215"/>
                  </a:lnTo>
                  <a:lnTo>
                    <a:pt x="2122" y="209"/>
                  </a:lnTo>
                  <a:lnTo>
                    <a:pt x="2129" y="204"/>
                  </a:lnTo>
                  <a:lnTo>
                    <a:pt x="2136" y="199"/>
                  </a:lnTo>
                  <a:lnTo>
                    <a:pt x="2150" y="197"/>
                  </a:lnTo>
                  <a:close/>
                  <a:moveTo>
                    <a:pt x="1302" y="134"/>
                  </a:moveTo>
                  <a:lnTo>
                    <a:pt x="1305" y="136"/>
                  </a:lnTo>
                  <a:lnTo>
                    <a:pt x="1307" y="138"/>
                  </a:lnTo>
                  <a:lnTo>
                    <a:pt x="1309" y="138"/>
                  </a:lnTo>
                  <a:lnTo>
                    <a:pt x="1311" y="139"/>
                  </a:lnTo>
                  <a:lnTo>
                    <a:pt x="1311" y="141"/>
                  </a:lnTo>
                  <a:lnTo>
                    <a:pt x="1311" y="143"/>
                  </a:lnTo>
                  <a:lnTo>
                    <a:pt x="1312" y="146"/>
                  </a:lnTo>
                  <a:lnTo>
                    <a:pt x="1316" y="152"/>
                  </a:lnTo>
                  <a:lnTo>
                    <a:pt x="1318" y="157"/>
                  </a:lnTo>
                  <a:lnTo>
                    <a:pt x="1319" y="162"/>
                  </a:lnTo>
                  <a:lnTo>
                    <a:pt x="1321" y="169"/>
                  </a:lnTo>
                  <a:lnTo>
                    <a:pt x="1316" y="171"/>
                  </a:lnTo>
                  <a:lnTo>
                    <a:pt x="1311" y="173"/>
                  </a:lnTo>
                  <a:lnTo>
                    <a:pt x="1305" y="173"/>
                  </a:lnTo>
                  <a:lnTo>
                    <a:pt x="1297" y="174"/>
                  </a:lnTo>
                  <a:lnTo>
                    <a:pt x="1295" y="166"/>
                  </a:lnTo>
                  <a:lnTo>
                    <a:pt x="1293" y="157"/>
                  </a:lnTo>
                  <a:lnTo>
                    <a:pt x="1293" y="146"/>
                  </a:lnTo>
                  <a:lnTo>
                    <a:pt x="1297" y="143"/>
                  </a:lnTo>
                  <a:lnTo>
                    <a:pt x="1298" y="139"/>
                  </a:lnTo>
                  <a:lnTo>
                    <a:pt x="1302" y="134"/>
                  </a:lnTo>
                  <a:close/>
                  <a:moveTo>
                    <a:pt x="1604" y="105"/>
                  </a:moveTo>
                  <a:lnTo>
                    <a:pt x="1611" y="108"/>
                  </a:lnTo>
                  <a:lnTo>
                    <a:pt x="1618" y="112"/>
                  </a:lnTo>
                  <a:lnTo>
                    <a:pt x="1621" y="115"/>
                  </a:lnTo>
                  <a:lnTo>
                    <a:pt x="1626" y="119"/>
                  </a:lnTo>
                  <a:lnTo>
                    <a:pt x="1632" y="124"/>
                  </a:lnTo>
                  <a:lnTo>
                    <a:pt x="1630" y="127"/>
                  </a:lnTo>
                  <a:lnTo>
                    <a:pt x="1630" y="127"/>
                  </a:lnTo>
                  <a:lnTo>
                    <a:pt x="1630" y="129"/>
                  </a:lnTo>
                  <a:lnTo>
                    <a:pt x="1628" y="129"/>
                  </a:lnTo>
                  <a:lnTo>
                    <a:pt x="1628" y="131"/>
                  </a:lnTo>
                  <a:lnTo>
                    <a:pt x="1625" y="134"/>
                  </a:lnTo>
                  <a:lnTo>
                    <a:pt x="1625" y="136"/>
                  </a:lnTo>
                  <a:lnTo>
                    <a:pt x="1623" y="136"/>
                  </a:lnTo>
                  <a:lnTo>
                    <a:pt x="1621" y="136"/>
                  </a:lnTo>
                  <a:lnTo>
                    <a:pt x="1619" y="138"/>
                  </a:lnTo>
                  <a:lnTo>
                    <a:pt x="1616" y="139"/>
                  </a:lnTo>
                  <a:lnTo>
                    <a:pt x="1611" y="134"/>
                  </a:lnTo>
                  <a:lnTo>
                    <a:pt x="1606" y="129"/>
                  </a:lnTo>
                  <a:lnTo>
                    <a:pt x="1599" y="124"/>
                  </a:lnTo>
                  <a:lnTo>
                    <a:pt x="1593" y="120"/>
                  </a:lnTo>
                  <a:lnTo>
                    <a:pt x="1597" y="108"/>
                  </a:lnTo>
                  <a:lnTo>
                    <a:pt x="1600" y="108"/>
                  </a:lnTo>
                  <a:lnTo>
                    <a:pt x="1602" y="106"/>
                  </a:lnTo>
                  <a:lnTo>
                    <a:pt x="1602" y="106"/>
                  </a:lnTo>
                  <a:lnTo>
                    <a:pt x="1602" y="106"/>
                  </a:lnTo>
                  <a:lnTo>
                    <a:pt x="1604" y="105"/>
                  </a:lnTo>
                  <a:close/>
                  <a:moveTo>
                    <a:pt x="989" y="77"/>
                  </a:moveTo>
                  <a:lnTo>
                    <a:pt x="1005" y="87"/>
                  </a:lnTo>
                  <a:lnTo>
                    <a:pt x="1019" y="99"/>
                  </a:lnTo>
                  <a:lnTo>
                    <a:pt x="1033" y="112"/>
                  </a:lnTo>
                  <a:lnTo>
                    <a:pt x="1028" y="112"/>
                  </a:lnTo>
                  <a:lnTo>
                    <a:pt x="1024" y="117"/>
                  </a:lnTo>
                  <a:lnTo>
                    <a:pt x="1021" y="119"/>
                  </a:lnTo>
                  <a:lnTo>
                    <a:pt x="1016" y="119"/>
                  </a:lnTo>
                  <a:lnTo>
                    <a:pt x="1010" y="120"/>
                  </a:lnTo>
                  <a:lnTo>
                    <a:pt x="1002" y="120"/>
                  </a:lnTo>
                  <a:lnTo>
                    <a:pt x="995" y="113"/>
                  </a:lnTo>
                  <a:lnTo>
                    <a:pt x="988" y="108"/>
                  </a:lnTo>
                  <a:lnTo>
                    <a:pt x="979" y="105"/>
                  </a:lnTo>
                  <a:lnTo>
                    <a:pt x="979" y="101"/>
                  </a:lnTo>
                  <a:lnTo>
                    <a:pt x="995" y="92"/>
                  </a:lnTo>
                  <a:lnTo>
                    <a:pt x="993" y="89"/>
                  </a:lnTo>
                  <a:lnTo>
                    <a:pt x="991" y="87"/>
                  </a:lnTo>
                  <a:lnTo>
                    <a:pt x="991" y="84"/>
                  </a:lnTo>
                  <a:lnTo>
                    <a:pt x="989" y="77"/>
                  </a:lnTo>
                  <a:close/>
                  <a:moveTo>
                    <a:pt x="1063" y="0"/>
                  </a:moveTo>
                  <a:lnTo>
                    <a:pt x="1064" y="7"/>
                  </a:lnTo>
                  <a:lnTo>
                    <a:pt x="1064" y="12"/>
                  </a:lnTo>
                  <a:lnTo>
                    <a:pt x="1066" y="14"/>
                  </a:lnTo>
                  <a:lnTo>
                    <a:pt x="1068" y="16"/>
                  </a:lnTo>
                  <a:lnTo>
                    <a:pt x="1070" y="17"/>
                  </a:lnTo>
                  <a:lnTo>
                    <a:pt x="1073" y="21"/>
                  </a:lnTo>
                  <a:lnTo>
                    <a:pt x="1075" y="24"/>
                  </a:lnTo>
                  <a:lnTo>
                    <a:pt x="1073" y="28"/>
                  </a:lnTo>
                  <a:lnTo>
                    <a:pt x="1071" y="33"/>
                  </a:lnTo>
                  <a:lnTo>
                    <a:pt x="1070" y="37"/>
                  </a:lnTo>
                  <a:lnTo>
                    <a:pt x="1068" y="40"/>
                  </a:lnTo>
                  <a:lnTo>
                    <a:pt x="1066" y="47"/>
                  </a:lnTo>
                  <a:lnTo>
                    <a:pt x="1073" y="49"/>
                  </a:lnTo>
                  <a:lnTo>
                    <a:pt x="1077" y="52"/>
                  </a:lnTo>
                  <a:lnTo>
                    <a:pt x="1080" y="56"/>
                  </a:lnTo>
                  <a:lnTo>
                    <a:pt x="1082" y="59"/>
                  </a:lnTo>
                  <a:lnTo>
                    <a:pt x="1082" y="66"/>
                  </a:lnTo>
                  <a:lnTo>
                    <a:pt x="1082" y="73"/>
                  </a:lnTo>
                  <a:lnTo>
                    <a:pt x="1077" y="77"/>
                  </a:lnTo>
                  <a:lnTo>
                    <a:pt x="1073" y="80"/>
                  </a:lnTo>
                  <a:lnTo>
                    <a:pt x="1071" y="85"/>
                  </a:lnTo>
                  <a:lnTo>
                    <a:pt x="1070" y="91"/>
                  </a:lnTo>
                  <a:lnTo>
                    <a:pt x="1066" y="98"/>
                  </a:lnTo>
                  <a:lnTo>
                    <a:pt x="1091" y="98"/>
                  </a:lnTo>
                  <a:lnTo>
                    <a:pt x="1091" y="113"/>
                  </a:lnTo>
                  <a:lnTo>
                    <a:pt x="1094" y="127"/>
                  </a:lnTo>
                  <a:lnTo>
                    <a:pt x="1105" y="127"/>
                  </a:lnTo>
                  <a:lnTo>
                    <a:pt x="1110" y="122"/>
                  </a:lnTo>
                  <a:lnTo>
                    <a:pt x="1115" y="117"/>
                  </a:lnTo>
                  <a:lnTo>
                    <a:pt x="1120" y="112"/>
                  </a:lnTo>
                  <a:lnTo>
                    <a:pt x="1129" y="108"/>
                  </a:lnTo>
                  <a:lnTo>
                    <a:pt x="1129" y="119"/>
                  </a:lnTo>
                  <a:lnTo>
                    <a:pt x="1127" y="133"/>
                  </a:lnTo>
                  <a:lnTo>
                    <a:pt x="1126" y="145"/>
                  </a:lnTo>
                  <a:lnTo>
                    <a:pt x="1126" y="153"/>
                  </a:lnTo>
                  <a:lnTo>
                    <a:pt x="1124" y="159"/>
                  </a:lnTo>
                  <a:lnTo>
                    <a:pt x="1127" y="162"/>
                  </a:lnTo>
                  <a:lnTo>
                    <a:pt x="1129" y="164"/>
                  </a:lnTo>
                  <a:lnTo>
                    <a:pt x="1131" y="166"/>
                  </a:lnTo>
                  <a:lnTo>
                    <a:pt x="1134" y="167"/>
                  </a:lnTo>
                  <a:lnTo>
                    <a:pt x="1139" y="169"/>
                  </a:lnTo>
                  <a:lnTo>
                    <a:pt x="1148" y="155"/>
                  </a:lnTo>
                  <a:lnTo>
                    <a:pt x="1155" y="139"/>
                  </a:lnTo>
                  <a:lnTo>
                    <a:pt x="1155" y="127"/>
                  </a:lnTo>
                  <a:lnTo>
                    <a:pt x="1153" y="115"/>
                  </a:lnTo>
                  <a:lnTo>
                    <a:pt x="1153" y="103"/>
                  </a:lnTo>
                  <a:lnTo>
                    <a:pt x="1157" y="91"/>
                  </a:lnTo>
                  <a:lnTo>
                    <a:pt x="1167" y="82"/>
                  </a:lnTo>
                  <a:lnTo>
                    <a:pt x="1171" y="78"/>
                  </a:lnTo>
                  <a:lnTo>
                    <a:pt x="1174" y="78"/>
                  </a:lnTo>
                  <a:lnTo>
                    <a:pt x="1178" y="80"/>
                  </a:lnTo>
                  <a:lnTo>
                    <a:pt x="1181" y="82"/>
                  </a:lnTo>
                  <a:lnTo>
                    <a:pt x="1183" y="85"/>
                  </a:lnTo>
                  <a:lnTo>
                    <a:pt x="1187" y="89"/>
                  </a:lnTo>
                  <a:lnTo>
                    <a:pt x="1188" y="92"/>
                  </a:lnTo>
                  <a:lnTo>
                    <a:pt x="1192" y="94"/>
                  </a:lnTo>
                  <a:lnTo>
                    <a:pt x="1194" y="98"/>
                  </a:lnTo>
                  <a:lnTo>
                    <a:pt x="1201" y="98"/>
                  </a:lnTo>
                  <a:lnTo>
                    <a:pt x="1209" y="94"/>
                  </a:lnTo>
                  <a:lnTo>
                    <a:pt x="1218" y="92"/>
                  </a:lnTo>
                  <a:lnTo>
                    <a:pt x="1225" y="98"/>
                  </a:lnTo>
                  <a:lnTo>
                    <a:pt x="1225" y="112"/>
                  </a:lnTo>
                  <a:lnTo>
                    <a:pt x="1225" y="119"/>
                  </a:lnTo>
                  <a:lnTo>
                    <a:pt x="1223" y="131"/>
                  </a:lnTo>
                  <a:lnTo>
                    <a:pt x="1222" y="146"/>
                  </a:lnTo>
                  <a:lnTo>
                    <a:pt x="1218" y="164"/>
                  </a:lnTo>
                  <a:lnTo>
                    <a:pt x="1215" y="178"/>
                  </a:lnTo>
                  <a:lnTo>
                    <a:pt x="1213" y="188"/>
                  </a:lnTo>
                  <a:lnTo>
                    <a:pt x="1206" y="188"/>
                  </a:lnTo>
                  <a:lnTo>
                    <a:pt x="1202" y="187"/>
                  </a:lnTo>
                  <a:lnTo>
                    <a:pt x="1199" y="185"/>
                  </a:lnTo>
                  <a:lnTo>
                    <a:pt x="1195" y="183"/>
                  </a:lnTo>
                  <a:lnTo>
                    <a:pt x="1190" y="181"/>
                  </a:lnTo>
                  <a:lnTo>
                    <a:pt x="1190" y="185"/>
                  </a:lnTo>
                  <a:lnTo>
                    <a:pt x="1192" y="187"/>
                  </a:lnTo>
                  <a:lnTo>
                    <a:pt x="1194" y="188"/>
                  </a:lnTo>
                  <a:lnTo>
                    <a:pt x="1195" y="190"/>
                  </a:lnTo>
                  <a:lnTo>
                    <a:pt x="1195" y="192"/>
                  </a:lnTo>
                  <a:lnTo>
                    <a:pt x="1197" y="195"/>
                  </a:lnTo>
                  <a:lnTo>
                    <a:pt x="1197" y="201"/>
                  </a:lnTo>
                  <a:lnTo>
                    <a:pt x="1148" y="204"/>
                  </a:lnTo>
                  <a:lnTo>
                    <a:pt x="1148" y="208"/>
                  </a:lnTo>
                  <a:lnTo>
                    <a:pt x="1152" y="218"/>
                  </a:lnTo>
                  <a:lnTo>
                    <a:pt x="1150" y="229"/>
                  </a:lnTo>
                  <a:lnTo>
                    <a:pt x="1148" y="246"/>
                  </a:lnTo>
                  <a:lnTo>
                    <a:pt x="1139" y="246"/>
                  </a:lnTo>
                  <a:lnTo>
                    <a:pt x="1127" y="239"/>
                  </a:lnTo>
                  <a:lnTo>
                    <a:pt x="1110" y="235"/>
                  </a:lnTo>
                  <a:lnTo>
                    <a:pt x="1110" y="239"/>
                  </a:lnTo>
                  <a:lnTo>
                    <a:pt x="1113" y="239"/>
                  </a:lnTo>
                  <a:lnTo>
                    <a:pt x="1117" y="242"/>
                  </a:lnTo>
                  <a:lnTo>
                    <a:pt x="1119" y="244"/>
                  </a:lnTo>
                  <a:lnTo>
                    <a:pt x="1120" y="246"/>
                  </a:lnTo>
                  <a:lnTo>
                    <a:pt x="1122" y="248"/>
                  </a:lnTo>
                  <a:lnTo>
                    <a:pt x="1124" y="253"/>
                  </a:lnTo>
                  <a:lnTo>
                    <a:pt x="1124" y="258"/>
                  </a:lnTo>
                  <a:lnTo>
                    <a:pt x="1122" y="262"/>
                  </a:lnTo>
                  <a:lnTo>
                    <a:pt x="1119" y="265"/>
                  </a:lnTo>
                  <a:lnTo>
                    <a:pt x="1117" y="269"/>
                  </a:lnTo>
                  <a:lnTo>
                    <a:pt x="1108" y="276"/>
                  </a:lnTo>
                  <a:lnTo>
                    <a:pt x="1101" y="283"/>
                  </a:lnTo>
                  <a:lnTo>
                    <a:pt x="1098" y="291"/>
                  </a:lnTo>
                  <a:lnTo>
                    <a:pt x="1094" y="304"/>
                  </a:lnTo>
                  <a:lnTo>
                    <a:pt x="1087" y="304"/>
                  </a:lnTo>
                  <a:lnTo>
                    <a:pt x="1082" y="302"/>
                  </a:lnTo>
                  <a:lnTo>
                    <a:pt x="1077" y="300"/>
                  </a:lnTo>
                  <a:lnTo>
                    <a:pt x="1073" y="298"/>
                  </a:lnTo>
                  <a:lnTo>
                    <a:pt x="1066" y="297"/>
                  </a:lnTo>
                  <a:lnTo>
                    <a:pt x="1066" y="300"/>
                  </a:lnTo>
                  <a:lnTo>
                    <a:pt x="1075" y="300"/>
                  </a:lnTo>
                  <a:lnTo>
                    <a:pt x="1077" y="304"/>
                  </a:lnTo>
                  <a:lnTo>
                    <a:pt x="1078" y="307"/>
                  </a:lnTo>
                  <a:lnTo>
                    <a:pt x="1080" y="309"/>
                  </a:lnTo>
                  <a:lnTo>
                    <a:pt x="1080" y="312"/>
                  </a:lnTo>
                  <a:lnTo>
                    <a:pt x="1082" y="318"/>
                  </a:lnTo>
                  <a:lnTo>
                    <a:pt x="1082" y="323"/>
                  </a:lnTo>
                  <a:lnTo>
                    <a:pt x="1066" y="328"/>
                  </a:lnTo>
                  <a:lnTo>
                    <a:pt x="1052" y="337"/>
                  </a:lnTo>
                  <a:lnTo>
                    <a:pt x="1043" y="347"/>
                  </a:lnTo>
                  <a:lnTo>
                    <a:pt x="1037" y="363"/>
                  </a:lnTo>
                  <a:lnTo>
                    <a:pt x="1037" y="386"/>
                  </a:lnTo>
                  <a:lnTo>
                    <a:pt x="1043" y="400"/>
                  </a:lnTo>
                  <a:lnTo>
                    <a:pt x="1047" y="419"/>
                  </a:lnTo>
                  <a:lnTo>
                    <a:pt x="1047" y="438"/>
                  </a:lnTo>
                  <a:lnTo>
                    <a:pt x="1066" y="438"/>
                  </a:lnTo>
                  <a:lnTo>
                    <a:pt x="1066" y="447"/>
                  </a:lnTo>
                  <a:lnTo>
                    <a:pt x="1070" y="450"/>
                  </a:lnTo>
                  <a:lnTo>
                    <a:pt x="1070" y="454"/>
                  </a:lnTo>
                  <a:lnTo>
                    <a:pt x="1070" y="457"/>
                  </a:lnTo>
                  <a:lnTo>
                    <a:pt x="1070" y="459"/>
                  </a:lnTo>
                  <a:lnTo>
                    <a:pt x="1070" y="461"/>
                  </a:lnTo>
                  <a:lnTo>
                    <a:pt x="1070" y="462"/>
                  </a:lnTo>
                  <a:lnTo>
                    <a:pt x="1071" y="464"/>
                  </a:lnTo>
                  <a:lnTo>
                    <a:pt x="1077" y="464"/>
                  </a:lnTo>
                  <a:lnTo>
                    <a:pt x="1082" y="466"/>
                  </a:lnTo>
                  <a:lnTo>
                    <a:pt x="1094" y="464"/>
                  </a:lnTo>
                  <a:lnTo>
                    <a:pt x="1106" y="469"/>
                  </a:lnTo>
                  <a:lnTo>
                    <a:pt x="1119" y="478"/>
                  </a:lnTo>
                  <a:lnTo>
                    <a:pt x="1131" y="490"/>
                  </a:lnTo>
                  <a:lnTo>
                    <a:pt x="1141" y="501"/>
                  </a:lnTo>
                  <a:lnTo>
                    <a:pt x="1152" y="508"/>
                  </a:lnTo>
                  <a:lnTo>
                    <a:pt x="1157" y="510"/>
                  </a:lnTo>
                  <a:lnTo>
                    <a:pt x="1160" y="511"/>
                  </a:lnTo>
                  <a:lnTo>
                    <a:pt x="1164" y="510"/>
                  </a:lnTo>
                  <a:lnTo>
                    <a:pt x="1167" y="510"/>
                  </a:lnTo>
                  <a:lnTo>
                    <a:pt x="1169" y="508"/>
                  </a:lnTo>
                  <a:lnTo>
                    <a:pt x="1173" y="506"/>
                  </a:lnTo>
                  <a:lnTo>
                    <a:pt x="1174" y="504"/>
                  </a:lnTo>
                  <a:lnTo>
                    <a:pt x="1178" y="504"/>
                  </a:lnTo>
                  <a:lnTo>
                    <a:pt x="1206" y="511"/>
                  </a:lnTo>
                  <a:lnTo>
                    <a:pt x="1209" y="530"/>
                  </a:lnTo>
                  <a:lnTo>
                    <a:pt x="1213" y="544"/>
                  </a:lnTo>
                  <a:lnTo>
                    <a:pt x="1215" y="555"/>
                  </a:lnTo>
                  <a:lnTo>
                    <a:pt x="1216" y="565"/>
                  </a:lnTo>
                  <a:lnTo>
                    <a:pt x="1220" y="576"/>
                  </a:lnTo>
                  <a:lnTo>
                    <a:pt x="1229" y="588"/>
                  </a:lnTo>
                  <a:lnTo>
                    <a:pt x="1239" y="604"/>
                  </a:lnTo>
                  <a:lnTo>
                    <a:pt x="1242" y="602"/>
                  </a:lnTo>
                  <a:lnTo>
                    <a:pt x="1244" y="602"/>
                  </a:lnTo>
                  <a:lnTo>
                    <a:pt x="1244" y="602"/>
                  </a:lnTo>
                  <a:lnTo>
                    <a:pt x="1246" y="600"/>
                  </a:lnTo>
                  <a:lnTo>
                    <a:pt x="1248" y="600"/>
                  </a:lnTo>
                  <a:lnTo>
                    <a:pt x="1251" y="599"/>
                  </a:lnTo>
                  <a:lnTo>
                    <a:pt x="1253" y="599"/>
                  </a:lnTo>
                  <a:lnTo>
                    <a:pt x="1253" y="597"/>
                  </a:lnTo>
                  <a:lnTo>
                    <a:pt x="1253" y="597"/>
                  </a:lnTo>
                  <a:lnTo>
                    <a:pt x="1253" y="597"/>
                  </a:lnTo>
                  <a:lnTo>
                    <a:pt x="1253" y="595"/>
                  </a:lnTo>
                  <a:lnTo>
                    <a:pt x="1255" y="592"/>
                  </a:lnTo>
                  <a:lnTo>
                    <a:pt x="1255" y="581"/>
                  </a:lnTo>
                  <a:lnTo>
                    <a:pt x="1253" y="567"/>
                  </a:lnTo>
                  <a:lnTo>
                    <a:pt x="1249" y="550"/>
                  </a:lnTo>
                  <a:lnTo>
                    <a:pt x="1244" y="534"/>
                  </a:lnTo>
                  <a:lnTo>
                    <a:pt x="1258" y="527"/>
                  </a:lnTo>
                  <a:lnTo>
                    <a:pt x="1272" y="517"/>
                  </a:lnTo>
                  <a:lnTo>
                    <a:pt x="1281" y="503"/>
                  </a:lnTo>
                  <a:lnTo>
                    <a:pt x="1286" y="485"/>
                  </a:lnTo>
                  <a:lnTo>
                    <a:pt x="1288" y="475"/>
                  </a:lnTo>
                  <a:lnTo>
                    <a:pt x="1286" y="459"/>
                  </a:lnTo>
                  <a:lnTo>
                    <a:pt x="1286" y="443"/>
                  </a:lnTo>
                  <a:lnTo>
                    <a:pt x="1279" y="440"/>
                  </a:lnTo>
                  <a:lnTo>
                    <a:pt x="1276" y="438"/>
                  </a:lnTo>
                  <a:lnTo>
                    <a:pt x="1272" y="436"/>
                  </a:lnTo>
                  <a:lnTo>
                    <a:pt x="1269" y="433"/>
                  </a:lnTo>
                  <a:lnTo>
                    <a:pt x="1267" y="427"/>
                  </a:lnTo>
                  <a:lnTo>
                    <a:pt x="1274" y="415"/>
                  </a:lnTo>
                  <a:lnTo>
                    <a:pt x="1277" y="401"/>
                  </a:lnTo>
                  <a:lnTo>
                    <a:pt x="1274" y="386"/>
                  </a:lnTo>
                  <a:lnTo>
                    <a:pt x="1270" y="370"/>
                  </a:lnTo>
                  <a:lnTo>
                    <a:pt x="1265" y="352"/>
                  </a:lnTo>
                  <a:lnTo>
                    <a:pt x="1263" y="335"/>
                  </a:lnTo>
                  <a:lnTo>
                    <a:pt x="1267" y="335"/>
                  </a:lnTo>
                  <a:lnTo>
                    <a:pt x="1267" y="331"/>
                  </a:lnTo>
                  <a:lnTo>
                    <a:pt x="1291" y="335"/>
                  </a:lnTo>
                  <a:lnTo>
                    <a:pt x="1312" y="335"/>
                  </a:lnTo>
                  <a:lnTo>
                    <a:pt x="1335" y="331"/>
                  </a:lnTo>
                  <a:lnTo>
                    <a:pt x="1340" y="340"/>
                  </a:lnTo>
                  <a:lnTo>
                    <a:pt x="1345" y="352"/>
                  </a:lnTo>
                  <a:lnTo>
                    <a:pt x="1351" y="361"/>
                  </a:lnTo>
                  <a:lnTo>
                    <a:pt x="1356" y="365"/>
                  </a:lnTo>
                  <a:lnTo>
                    <a:pt x="1359" y="366"/>
                  </a:lnTo>
                  <a:lnTo>
                    <a:pt x="1365" y="366"/>
                  </a:lnTo>
                  <a:lnTo>
                    <a:pt x="1370" y="368"/>
                  </a:lnTo>
                  <a:lnTo>
                    <a:pt x="1375" y="370"/>
                  </a:lnTo>
                  <a:lnTo>
                    <a:pt x="1379" y="373"/>
                  </a:lnTo>
                  <a:lnTo>
                    <a:pt x="1380" y="382"/>
                  </a:lnTo>
                  <a:lnTo>
                    <a:pt x="1384" y="398"/>
                  </a:lnTo>
                  <a:lnTo>
                    <a:pt x="1386" y="412"/>
                  </a:lnTo>
                  <a:lnTo>
                    <a:pt x="1389" y="422"/>
                  </a:lnTo>
                  <a:lnTo>
                    <a:pt x="1391" y="424"/>
                  </a:lnTo>
                  <a:lnTo>
                    <a:pt x="1394" y="427"/>
                  </a:lnTo>
                  <a:lnTo>
                    <a:pt x="1398" y="429"/>
                  </a:lnTo>
                  <a:lnTo>
                    <a:pt x="1401" y="433"/>
                  </a:lnTo>
                  <a:lnTo>
                    <a:pt x="1407" y="434"/>
                  </a:lnTo>
                  <a:lnTo>
                    <a:pt x="1408" y="438"/>
                  </a:lnTo>
                  <a:lnTo>
                    <a:pt x="1422" y="427"/>
                  </a:lnTo>
                  <a:lnTo>
                    <a:pt x="1433" y="414"/>
                  </a:lnTo>
                  <a:lnTo>
                    <a:pt x="1441" y="400"/>
                  </a:lnTo>
                  <a:lnTo>
                    <a:pt x="1455" y="389"/>
                  </a:lnTo>
                  <a:lnTo>
                    <a:pt x="1457" y="401"/>
                  </a:lnTo>
                  <a:lnTo>
                    <a:pt x="1462" y="408"/>
                  </a:lnTo>
                  <a:lnTo>
                    <a:pt x="1469" y="415"/>
                  </a:lnTo>
                  <a:lnTo>
                    <a:pt x="1476" y="422"/>
                  </a:lnTo>
                  <a:lnTo>
                    <a:pt x="1482" y="431"/>
                  </a:lnTo>
                  <a:lnTo>
                    <a:pt x="1482" y="434"/>
                  </a:lnTo>
                  <a:lnTo>
                    <a:pt x="1482" y="438"/>
                  </a:lnTo>
                  <a:lnTo>
                    <a:pt x="1480" y="440"/>
                  </a:lnTo>
                  <a:lnTo>
                    <a:pt x="1480" y="443"/>
                  </a:lnTo>
                  <a:lnTo>
                    <a:pt x="1478" y="447"/>
                  </a:lnTo>
                  <a:lnTo>
                    <a:pt x="1480" y="450"/>
                  </a:lnTo>
                  <a:lnTo>
                    <a:pt x="1482" y="454"/>
                  </a:lnTo>
                  <a:lnTo>
                    <a:pt x="1483" y="455"/>
                  </a:lnTo>
                  <a:lnTo>
                    <a:pt x="1487" y="455"/>
                  </a:lnTo>
                  <a:lnTo>
                    <a:pt x="1490" y="455"/>
                  </a:lnTo>
                  <a:lnTo>
                    <a:pt x="1492" y="455"/>
                  </a:lnTo>
                  <a:lnTo>
                    <a:pt x="1496" y="455"/>
                  </a:lnTo>
                  <a:lnTo>
                    <a:pt x="1497" y="457"/>
                  </a:lnTo>
                  <a:lnTo>
                    <a:pt x="1503" y="471"/>
                  </a:lnTo>
                  <a:lnTo>
                    <a:pt x="1503" y="482"/>
                  </a:lnTo>
                  <a:lnTo>
                    <a:pt x="1501" y="492"/>
                  </a:lnTo>
                  <a:lnTo>
                    <a:pt x="1504" y="501"/>
                  </a:lnTo>
                  <a:lnTo>
                    <a:pt x="1517" y="511"/>
                  </a:lnTo>
                  <a:lnTo>
                    <a:pt x="1506" y="532"/>
                  </a:lnTo>
                  <a:lnTo>
                    <a:pt x="1494" y="550"/>
                  </a:lnTo>
                  <a:lnTo>
                    <a:pt x="1497" y="550"/>
                  </a:lnTo>
                  <a:lnTo>
                    <a:pt x="1508" y="539"/>
                  </a:lnTo>
                  <a:lnTo>
                    <a:pt x="1518" y="530"/>
                  </a:lnTo>
                  <a:lnTo>
                    <a:pt x="1527" y="520"/>
                  </a:lnTo>
                  <a:lnTo>
                    <a:pt x="1539" y="523"/>
                  </a:lnTo>
                  <a:lnTo>
                    <a:pt x="1546" y="530"/>
                  </a:lnTo>
                  <a:lnTo>
                    <a:pt x="1553" y="539"/>
                  </a:lnTo>
                  <a:lnTo>
                    <a:pt x="1555" y="553"/>
                  </a:lnTo>
                  <a:lnTo>
                    <a:pt x="1571" y="553"/>
                  </a:lnTo>
                  <a:lnTo>
                    <a:pt x="1571" y="558"/>
                  </a:lnTo>
                  <a:lnTo>
                    <a:pt x="1572" y="562"/>
                  </a:lnTo>
                  <a:lnTo>
                    <a:pt x="1572" y="567"/>
                  </a:lnTo>
                  <a:lnTo>
                    <a:pt x="1574" y="572"/>
                  </a:lnTo>
                  <a:lnTo>
                    <a:pt x="1572" y="578"/>
                  </a:lnTo>
                  <a:lnTo>
                    <a:pt x="1572" y="581"/>
                  </a:lnTo>
                  <a:lnTo>
                    <a:pt x="1572" y="585"/>
                  </a:lnTo>
                  <a:lnTo>
                    <a:pt x="1574" y="586"/>
                  </a:lnTo>
                  <a:lnTo>
                    <a:pt x="1574" y="590"/>
                  </a:lnTo>
                  <a:lnTo>
                    <a:pt x="1574" y="592"/>
                  </a:lnTo>
                  <a:lnTo>
                    <a:pt x="1574" y="595"/>
                  </a:lnTo>
                  <a:lnTo>
                    <a:pt x="1555" y="609"/>
                  </a:lnTo>
                  <a:lnTo>
                    <a:pt x="1534" y="618"/>
                  </a:lnTo>
                  <a:lnTo>
                    <a:pt x="1510" y="623"/>
                  </a:lnTo>
                  <a:lnTo>
                    <a:pt x="1485" y="626"/>
                  </a:lnTo>
                  <a:lnTo>
                    <a:pt x="1461" y="630"/>
                  </a:lnTo>
                  <a:lnTo>
                    <a:pt x="1436" y="633"/>
                  </a:lnTo>
                  <a:lnTo>
                    <a:pt x="1415" y="640"/>
                  </a:lnTo>
                  <a:lnTo>
                    <a:pt x="1396" y="649"/>
                  </a:lnTo>
                  <a:lnTo>
                    <a:pt x="1382" y="665"/>
                  </a:lnTo>
                  <a:lnTo>
                    <a:pt x="1386" y="665"/>
                  </a:lnTo>
                  <a:lnTo>
                    <a:pt x="1403" y="653"/>
                  </a:lnTo>
                  <a:lnTo>
                    <a:pt x="1424" y="644"/>
                  </a:lnTo>
                  <a:lnTo>
                    <a:pt x="1447" y="639"/>
                  </a:lnTo>
                  <a:lnTo>
                    <a:pt x="1448" y="642"/>
                  </a:lnTo>
                  <a:lnTo>
                    <a:pt x="1450" y="646"/>
                  </a:lnTo>
                  <a:lnTo>
                    <a:pt x="1452" y="647"/>
                  </a:lnTo>
                  <a:lnTo>
                    <a:pt x="1455" y="649"/>
                  </a:lnTo>
                  <a:lnTo>
                    <a:pt x="1459" y="651"/>
                  </a:lnTo>
                  <a:lnTo>
                    <a:pt x="1462" y="654"/>
                  </a:lnTo>
                  <a:lnTo>
                    <a:pt x="1457" y="663"/>
                  </a:lnTo>
                  <a:lnTo>
                    <a:pt x="1454" y="670"/>
                  </a:lnTo>
                  <a:lnTo>
                    <a:pt x="1452" y="677"/>
                  </a:lnTo>
                  <a:lnTo>
                    <a:pt x="1450" y="688"/>
                  </a:lnTo>
                  <a:lnTo>
                    <a:pt x="1464" y="695"/>
                  </a:lnTo>
                  <a:lnTo>
                    <a:pt x="1473" y="705"/>
                  </a:lnTo>
                  <a:lnTo>
                    <a:pt x="1480" y="715"/>
                  </a:lnTo>
                  <a:lnTo>
                    <a:pt x="1489" y="726"/>
                  </a:lnTo>
                  <a:lnTo>
                    <a:pt x="1489" y="729"/>
                  </a:lnTo>
                  <a:lnTo>
                    <a:pt x="1489" y="731"/>
                  </a:lnTo>
                  <a:lnTo>
                    <a:pt x="1487" y="731"/>
                  </a:lnTo>
                  <a:lnTo>
                    <a:pt x="1487" y="733"/>
                  </a:lnTo>
                  <a:lnTo>
                    <a:pt x="1485" y="735"/>
                  </a:lnTo>
                  <a:lnTo>
                    <a:pt x="1475" y="747"/>
                  </a:lnTo>
                  <a:lnTo>
                    <a:pt x="1461" y="757"/>
                  </a:lnTo>
                  <a:lnTo>
                    <a:pt x="1443" y="764"/>
                  </a:lnTo>
                  <a:lnTo>
                    <a:pt x="1443" y="749"/>
                  </a:lnTo>
                  <a:lnTo>
                    <a:pt x="1452" y="743"/>
                  </a:lnTo>
                  <a:lnTo>
                    <a:pt x="1459" y="738"/>
                  </a:lnTo>
                  <a:lnTo>
                    <a:pt x="1466" y="729"/>
                  </a:lnTo>
                  <a:lnTo>
                    <a:pt x="1459" y="726"/>
                  </a:lnTo>
                  <a:lnTo>
                    <a:pt x="1459" y="722"/>
                  </a:lnTo>
                  <a:lnTo>
                    <a:pt x="1457" y="722"/>
                  </a:lnTo>
                  <a:lnTo>
                    <a:pt x="1455" y="722"/>
                  </a:lnTo>
                  <a:lnTo>
                    <a:pt x="1455" y="722"/>
                  </a:lnTo>
                  <a:lnTo>
                    <a:pt x="1455" y="724"/>
                  </a:lnTo>
                  <a:lnTo>
                    <a:pt x="1455" y="726"/>
                  </a:lnTo>
                  <a:lnTo>
                    <a:pt x="1455" y="726"/>
                  </a:lnTo>
                  <a:lnTo>
                    <a:pt x="1443" y="735"/>
                  </a:lnTo>
                  <a:lnTo>
                    <a:pt x="1427" y="742"/>
                  </a:lnTo>
                  <a:lnTo>
                    <a:pt x="1414" y="747"/>
                  </a:lnTo>
                  <a:lnTo>
                    <a:pt x="1400" y="754"/>
                  </a:lnTo>
                  <a:lnTo>
                    <a:pt x="1387" y="763"/>
                  </a:lnTo>
                  <a:lnTo>
                    <a:pt x="1379" y="775"/>
                  </a:lnTo>
                  <a:lnTo>
                    <a:pt x="1373" y="792"/>
                  </a:lnTo>
                  <a:lnTo>
                    <a:pt x="1379" y="794"/>
                  </a:lnTo>
                  <a:lnTo>
                    <a:pt x="1386" y="796"/>
                  </a:lnTo>
                  <a:lnTo>
                    <a:pt x="1389" y="799"/>
                  </a:lnTo>
                  <a:lnTo>
                    <a:pt x="1382" y="799"/>
                  </a:lnTo>
                  <a:lnTo>
                    <a:pt x="1372" y="808"/>
                  </a:lnTo>
                  <a:lnTo>
                    <a:pt x="1358" y="811"/>
                  </a:lnTo>
                  <a:lnTo>
                    <a:pt x="1345" y="813"/>
                  </a:lnTo>
                  <a:lnTo>
                    <a:pt x="1331" y="815"/>
                  </a:lnTo>
                  <a:lnTo>
                    <a:pt x="1321" y="843"/>
                  </a:lnTo>
                  <a:lnTo>
                    <a:pt x="1309" y="873"/>
                  </a:lnTo>
                  <a:lnTo>
                    <a:pt x="1305" y="869"/>
                  </a:lnTo>
                  <a:lnTo>
                    <a:pt x="1304" y="867"/>
                  </a:lnTo>
                  <a:lnTo>
                    <a:pt x="1300" y="866"/>
                  </a:lnTo>
                  <a:lnTo>
                    <a:pt x="1298" y="864"/>
                  </a:lnTo>
                  <a:lnTo>
                    <a:pt x="1293" y="860"/>
                  </a:lnTo>
                  <a:lnTo>
                    <a:pt x="1293" y="869"/>
                  </a:lnTo>
                  <a:lnTo>
                    <a:pt x="1295" y="873"/>
                  </a:lnTo>
                  <a:lnTo>
                    <a:pt x="1298" y="883"/>
                  </a:lnTo>
                  <a:lnTo>
                    <a:pt x="1302" y="895"/>
                  </a:lnTo>
                  <a:lnTo>
                    <a:pt x="1305" y="906"/>
                  </a:lnTo>
                  <a:lnTo>
                    <a:pt x="1305" y="911"/>
                  </a:lnTo>
                  <a:lnTo>
                    <a:pt x="1291" y="920"/>
                  </a:lnTo>
                  <a:lnTo>
                    <a:pt x="1276" y="928"/>
                  </a:lnTo>
                  <a:lnTo>
                    <a:pt x="1260" y="939"/>
                  </a:lnTo>
                  <a:lnTo>
                    <a:pt x="1244" y="949"/>
                  </a:lnTo>
                  <a:lnTo>
                    <a:pt x="1234" y="963"/>
                  </a:lnTo>
                  <a:lnTo>
                    <a:pt x="1229" y="981"/>
                  </a:lnTo>
                  <a:lnTo>
                    <a:pt x="1223" y="995"/>
                  </a:lnTo>
                  <a:lnTo>
                    <a:pt x="1225" y="1012"/>
                  </a:lnTo>
                  <a:lnTo>
                    <a:pt x="1230" y="1031"/>
                  </a:lnTo>
                  <a:lnTo>
                    <a:pt x="1237" y="1051"/>
                  </a:lnTo>
                  <a:lnTo>
                    <a:pt x="1244" y="1070"/>
                  </a:lnTo>
                  <a:lnTo>
                    <a:pt x="1248" y="1087"/>
                  </a:lnTo>
                  <a:lnTo>
                    <a:pt x="1244" y="1087"/>
                  </a:lnTo>
                  <a:lnTo>
                    <a:pt x="1244" y="1091"/>
                  </a:lnTo>
                  <a:lnTo>
                    <a:pt x="1232" y="1087"/>
                  </a:lnTo>
                  <a:lnTo>
                    <a:pt x="1227" y="1072"/>
                  </a:lnTo>
                  <a:lnTo>
                    <a:pt x="1218" y="1052"/>
                  </a:lnTo>
                  <a:lnTo>
                    <a:pt x="1208" y="1031"/>
                  </a:lnTo>
                  <a:lnTo>
                    <a:pt x="1197" y="1016"/>
                  </a:lnTo>
                  <a:lnTo>
                    <a:pt x="1187" y="1007"/>
                  </a:lnTo>
                  <a:lnTo>
                    <a:pt x="1174" y="1005"/>
                  </a:lnTo>
                  <a:lnTo>
                    <a:pt x="1159" y="998"/>
                  </a:lnTo>
                  <a:lnTo>
                    <a:pt x="1141" y="991"/>
                  </a:lnTo>
                  <a:lnTo>
                    <a:pt x="1120" y="988"/>
                  </a:lnTo>
                  <a:lnTo>
                    <a:pt x="1120" y="991"/>
                  </a:lnTo>
                  <a:lnTo>
                    <a:pt x="1117" y="991"/>
                  </a:lnTo>
                  <a:lnTo>
                    <a:pt x="1119" y="997"/>
                  </a:lnTo>
                  <a:lnTo>
                    <a:pt x="1122" y="1002"/>
                  </a:lnTo>
                  <a:lnTo>
                    <a:pt x="1124" y="1005"/>
                  </a:lnTo>
                  <a:lnTo>
                    <a:pt x="1126" y="1009"/>
                  </a:lnTo>
                  <a:lnTo>
                    <a:pt x="1129" y="1014"/>
                  </a:lnTo>
                  <a:lnTo>
                    <a:pt x="1113" y="1014"/>
                  </a:lnTo>
                  <a:lnTo>
                    <a:pt x="1101" y="1009"/>
                  </a:lnTo>
                  <a:lnTo>
                    <a:pt x="1085" y="1005"/>
                  </a:lnTo>
                  <a:lnTo>
                    <a:pt x="1070" y="1005"/>
                  </a:lnTo>
                  <a:lnTo>
                    <a:pt x="1054" y="1007"/>
                  </a:lnTo>
                  <a:lnTo>
                    <a:pt x="1043" y="1010"/>
                  </a:lnTo>
                  <a:lnTo>
                    <a:pt x="1031" y="1016"/>
                  </a:lnTo>
                  <a:lnTo>
                    <a:pt x="1021" y="1023"/>
                  </a:lnTo>
                  <a:lnTo>
                    <a:pt x="1014" y="1033"/>
                  </a:lnTo>
                  <a:lnTo>
                    <a:pt x="1010" y="1042"/>
                  </a:lnTo>
                  <a:lnTo>
                    <a:pt x="1012" y="1049"/>
                  </a:lnTo>
                  <a:lnTo>
                    <a:pt x="1012" y="1058"/>
                  </a:lnTo>
                  <a:lnTo>
                    <a:pt x="1009" y="1068"/>
                  </a:lnTo>
                  <a:lnTo>
                    <a:pt x="1002" y="1091"/>
                  </a:lnTo>
                  <a:lnTo>
                    <a:pt x="1002" y="1108"/>
                  </a:lnTo>
                  <a:lnTo>
                    <a:pt x="1003" y="1126"/>
                  </a:lnTo>
                  <a:lnTo>
                    <a:pt x="1010" y="1143"/>
                  </a:lnTo>
                  <a:lnTo>
                    <a:pt x="1021" y="1164"/>
                  </a:lnTo>
                  <a:lnTo>
                    <a:pt x="1033" y="1166"/>
                  </a:lnTo>
                  <a:lnTo>
                    <a:pt x="1040" y="1168"/>
                  </a:lnTo>
                  <a:lnTo>
                    <a:pt x="1043" y="1171"/>
                  </a:lnTo>
                  <a:lnTo>
                    <a:pt x="1047" y="1173"/>
                  </a:lnTo>
                  <a:lnTo>
                    <a:pt x="1052" y="1175"/>
                  </a:lnTo>
                  <a:lnTo>
                    <a:pt x="1061" y="1171"/>
                  </a:lnTo>
                  <a:lnTo>
                    <a:pt x="1075" y="1164"/>
                  </a:lnTo>
                  <a:lnTo>
                    <a:pt x="1078" y="1162"/>
                  </a:lnTo>
                  <a:lnTo>
                    <a:pt x="1080" y="1162"/>
                  </a:lnTo>
                  <a:lnTo>
                    <a:pt x="1084" y="1162"/>
                  </a:lnTo>
                  <a:lnTo>
                    <a:pt x="1084" y="1162"/>
                  </a:lnTo>
                  <a:lnTo>
                    <a:pt x="1085" y="1162"/>
                  </a:lnTo>
                  <a:lnTo>
                    <a:pt x="1087" y="1162"/>
                  </a:lnTo>
                  <a:lnTo>
                    <a:pt x="1087" y="1161"/>
                  </a:lnTo>
                  <a:lnTo>
                    <a:pt x="1091" y="1157"/>
                  </a:lnTo>
                  <a:lnTo>
                    <a:pt x="1092" y="1152"/>
                  </a:lnTo>
                  <a:lnTo>
                    <a:pt x="1094" y="1147"/>
                  </a:lnTo>
                  <a:lnTo>
                    <a:pt x="1096" y="1141"/>
                  </a:lnTo>
                  <a:lnTo>
                    <a:pt x="1098" y="1138"/>
                  </a:lnTo>
                  <a:lnTo>
                    <a:pt x="1106" y="1129"/>
                  </a:lnTo>
                  <a:lnTo>
                    <a:pt x="1117" y="1124"/>
                  </a:lnTo>
                  <a:lnTo>
                    <a:pt x="1133" y="1122"/>
                  </a:lnTo>
                  <a:lnTo>
                    <a:pt x="1134" y="1126"/>
                  </a:lnTo>
                  <a:lnTo>
                    <a:pt x="1136" y="1127"/>
                  </a:lnTo>
                  <a:lnTo>
                    <a:pt x="1136" y="1129"/>
                  </a:lnTo>
                  <a:lnTo>
                    <a:pt x="1138" y="1129"/>
                  </a:lnTo>
                  <a:lnTo>
                    <a:pt x="1138" y="1127"/>
                  </a:lnTo>
                  <a:lnTo>
                    <a:pt x="1139" y="1127"/>
                  </a:lnTo>
                  <a:lnTo>
                    <a:pt x="1143" y="1127"/>
                  </a:lnTo>
                  <a:lnTo>
                    <a:pt x="1148" y="1126"/>
                  </a:lnTo>
                  <a:lnTo>
                    <a:pt x="1148" y="1141"/>
                  </a:lnTo>
                  <a:lnTo>
                    <a:pt x="1141" y="1148"/>
                  </a:lnTo>
                  <a:lnTo>
                    <a:pt x="1136" y="1161"/>
                  </a:lnTo>
                  <a:lnTo>
                    <a:pt x="1131" y="1178"/>
                  </a:lnTo>
                  <a:lnTo>
                    <a:pt x="1126" y="1194"/>
                  </a:lnTo>
                  <a:lnTo>
                    <a:pt x="1120" y="1206"/>
                  </a:lnTo>
                  <a:lnTo>
                    <a:pt x="1138" y="1206"/>
                  </a:lnTo>
                  <a:lnTo>
                    <a:pt x="1153" y="1204"/>
                  </a:lnTo>
                  <a:lnTo>
                    <a:pt x="1167" y="1204"/>
                  </a:lnTo>
                  <a:lnTo>
                    <a:pt x="1180" y="1206"/>
                  </a:lnTo>
                  <a:lnTo>
                    <a:pt x="1188" y="1211"/>
                  </a:lnTo>
                  <a:lnTo>
                    <a:pt x="1195" y="1222"/>
                  </a:lnTo>
                  <a:lnTo>
                    <a:pt x="1197" y="1237"/>
                  </a:lnTo>
                  <a:lnTo>
                    <a:pt x="1194" y="1248"/>
                  </a:lnTo>
                  <a:lnTo>
                    <a:pt x="1190" y="1262"/>
                  </a:lnTo>
                  <a:lnTo>
                    <a:pt x="1190" y="1276"/>
                  </a:lnTo>
                  <a:lnTo>
                    <a:pt x="1199" y="1285"/>
                  </a:lnTo>
                  <a:lnTo>
                    <a:pt x="1204" y="1291"/>
                  </a:lnTo>
                  <a:lnTo>
                    <a:pt x="1211" y="1298"/>
                  </a:lnTo>
                  <a:lnTo>
                    <a:pt x="1222" y="1304"/>
                  </a:lnTo>
                  <a:lnTo>
                    <a:pt x="1235" y="1307"/>
                  </a:lnTo>
                  <a:lnTo>
                    <a:pt x="1242" y="1298"/>
                  </a:lnTo>
                  <a:lnTo>
                    <a:pt x="1251" y="1295"/>
                  </a:lnTo>
                  <a:lnTo>
                    <a:pt x="1267" y="1295"/>
                  </a:lnTo>
                  <a:lnTo>
                    <a:pt x="1269" y="1298"/>
                  </a:lnTo>
                  <a:lnTo>
                    <a:pt x="1272" y="1302"/>
                  </a:lnTo>
                  <a:lnTo>
                    <a:pt x="1274" y="1304"/>
                  </a:lnTo>
                  <a:lnTo>
                    <a:pt x="1276" y="1304"/>
                  </a:lnTo>
                  <a:lnTo>
                    <a:pt x="1281" y="1305"/>
                  </a:lnTo>
                  <a:lnTo>
                    <a:pt x="1286" y="1307"/>
                  </a:lnTo>
                  <a:lnTo>
                    <a:pt x="1293" y="1293"/>
                  </a:lnTo>
                  <a:lnTo>
                    <a:pt x="1302" y="1283"/>
                  </a:lnTo>
                  <a:lnTo>
                    <a:pt x="1312" y="1274"/>
                  </a:lnTo>
                  <a:lnTo>
                    <a:pt x="1325" y="1267"/>
                  </a:lnTo>
                  <a:lnTo>
                    <a:pt x="1344" y="1264"/>
                  </a:lnTo>
                  <a:lnTo>
                    <a:pt x="1347" y="1262"/>
                  </a:lnTo>
                  <a:lnTo>
                    <a:pt x="1349" y="1262"/>
                  </a:lnTo>
                  <a:lnTo>
                    <a:pt x="1352" y="1262"/>
                  </a:lnTo>
                  <a:lnTo>
                    <a:pt x="1354" y="1262"/>
                  </a:lnTo>
                  <a:lnTo>
                    <a:pt x="1358" y="1264"/>
                  </a:lnTo>
                  <a:lnTo>
                    <a:pt x="1363" y="1264"/>
                  </a:lnTo>
                  <a:lnTo>
                    <a:pt x="1361" y="1267"/>
                  </a:lnTo>
                  <a:lnTo>
                    <a:pt x="1361" y="1271"/>
                  </a:lnTo>
                  <a:lnTo>
                    <a:pt x="1359" y="1271"/>
                  </a:lnTo>
                  <a:lnTo>
                    <a:pt x="1359" y="1272"/>
                  </a:lnTo>
                  <a:lnTo>
                    <a:pt x="1361" y="1272"/>
                  </a:lnTo>
                  <a:lnTo>
                    <a:pt x="1363" y="1274"/>
                  </a:lnTo>
                  <a:lnTo>
                    <a:pt x="1366" y="1276"/>
                  </a:lnTo>
                  <a:lnTo>
                    <a:pt x="1366" y="1272"/>
                  </a:lnTo>
                  <a:lnTo>
                    <a:pt x="1370" y="1269"/>
                  </a:lnTo>
                  <a:lnTo>
                    <a:pt x="1372" y="1267"/>
                  </a:lnTo>
                  <a:lnTo>
                    <a:pt x="1373" y="1265"/>
                  </a:lnTo>
                  <a:lnTo>
                    <a:pt x="1375" y="1264"/>
                  </a:lnTo>
                  <a:lnTo>
                    <a:pt x="1379" y="1262"/>
                  </a:lnTo>
                  <a:lnTo>
                    <a:pt x="1382" y="1260"/>
                  </a:lnTo>
                  <a:lnTo>
                    <a:pt x="1398" y="1274"/>
                  </a:lnTo>
                  <a:lnTo>
                    <a:pt x="1419" y="1281"/>
                  </a:lnTo>
                  <a:lnTo>
                    <a:pt x="1440" y="1283"/>
                  </a:lnTo>
                  <a:lnTo>
                    <a:pt x="1464" y="1281"/>
                  </a:lnTo>
                  <a:lnTo>
                    <a:pt x="1489" y="1279"/>
                  </a:lnTo>
                  <a:lnTo>
                    <a:pt x="1489" y="1283"/>
                  </a:lnTo>
                  <a:lnTo>
                    <a:pt x="1489" y="1285"/>
                  </a:lnTo>
                  <a:lnTo>
                    <a:pt x="1487" y="1286"/>
                  </a:lnTo>
                  <a:lnTo>
                    <a:pt x="1487" y="1286"/>
                  </a:lnTo>
                  <a:lnTo>
                    <a:pt x="1487" y="1288"/>
                  </a:lnTo>
                  <a:lnTo>
                    <a:pt x="1485" y="1291"/>
                  </a:lnTo>
                  <a:lnTo>
                    <a:pt x="1497" y="1295"/>
                  </a:lnTo>
                  <a:lnTo>
                    <a:pt x="1504" y="1300"/>
                  </a:lnTo>
                  <a:lnTo>
                    <a:pt x="1511" y="1305"/>
                  </a:lnTo>
                  <a:lnTo>
                    <a:pt x="1523" y="1311"/>
                  </a:lnTo>
                  <a:lnTo>
                    <a:pt x="1523" y="1321"/>
                  </a:lnTo>
                  <a:lnTo>
                    <a:pt x="1536" y="1325"/>
                  </a:lnTo>
                  <a:lnTo>
                    <a:pt x="1544" y="1326"/>
                  </a:lnTo>
                  <a:lnTo>
                    <a:pt x="1551" y="1333"/>
                  </a:lnTo>
                  <a:lnTo>
                    <a:pt x="1555" y="1344"/>
                  </a:lnTo>
                  <a:lnTo>
                    <a:pt x="1576" y="1346"/>
                  </a:lnTo>
                  <a:lnTo>
                    <a:pt x="1593" y="1347"/>
                  </a:lnTo>
                  <a:lnTo>
                    <a:pt x="1616" y="1349"/>
                  </a:lnTo>
                  <a:lnTo>
                    <a:pt x="1632" y="1370"/>
                  </a:lnTo>
                  <a:lnTo>
                    <a:pt x="1651" y="1389"/>
                  </a:lnTo>
                  <a:lnTo>
                    <a:pt x="1672" y="1405"/>
                  </a:lnTo>
                  <a:lnTo>
                    <a:pt x="1696" y="1417"/>
                  </a:lnTo>
                  <a:lnTo>
                    <a:pt x="1695" y="1424"/>
                  </a:lnTo>
                  <a:lnTo>
                    <a:pt x="1691" y="1428"/>
                  </a:lnTo>
                  <a:lnTo>
                    <a:pt x="1688" y="1433"/>
                  </a:lnTo>
                  <a:lnTo>
                    <a:pt x="1684" y="1436"/>
                  </a:lnTo>
                  <a:lnTo>
                    <a:pt x="1681" y="1442"/>
                  </a:lnTo>
                  <a:lnTo>
                    <a:pt x="1703" y="1442"/>
                  </a:lnTo>
                  <a:lnTo>
                    <a:pt x="1724" y="1449"/>
                  </a:lnTo>
                  <a:lnTo>
                    <a:pt x="1728" y="1461"/>
                  </a:lnTo>
                  <a:lnTo>
                    <a:pt x="1733" y="1459"/>
                  </a:lnTo>
                  <a:lnTo>
                    <a:pt x="1736" y="1457"/>
                  </a:lnTo>
                  <a:lnTo>
                    <a:pt x="1742" y="1459"/>
                  </a:lnTo>
                  <a:lnTo>
                    <a:pt x="1743" y="1459"/>
                  </a:lnTo>
                  <a:lnTo>
                    <a:pt x="1747" y="1461"/>
                  </a:lnTo>
                  <a:lnTo>
                    <a:pt x="1750" y="1463"/>
                  </a:lnTo>
                  <a:lnTo>
                    <a:pt x="1754" y="1464"/>
                  </a:lnTo>
                  <a:lnTo>
                    <a:pt x="1808" y="1468"/>
                  </a:lnTo>
                  <a:lnTo>
                    <a:pt x="1813" y="1473"/>
                  </a:lnTo>
                  <a:lnTo>
                    <a:pt x="1817" y="1483"/>
                  </a:lnTo>
                  <a:lnTo>
                    <a:pt x="1818" y="1492"/>
                  </a:lnTo>
                  <a:lnTo>
                    <a:pt x="1824" y="1499"/>
                  </a:lnTo>
                  <a:lnTo>
                    <a:pt x="1832" y="1501"/>
                  </a:lnTo>
                  <a:lnTo>
                    <a:pt x="1841" y="1501"/>
                  </a:lnTo>
                  <a:lnTo>
                    <a:pt x="1848" y="1499"/>
                  </a:lnTo>
                  <a:lnTo>
                    <a:pt x="1853" y="1506"/>
                  </a:lnTo>
                  <a:lnTo>
                    <a:pt x="1859" y="1511"/>
                  </a:lnTo>
                  <a:lnTo>
                    <a:pt x="1862" y="1517"/>
                  </a:lnTo>
                  <a:lnTo>
                    <a:pt x="1864" y="1524"/>
                  </a:lnTo>
                  <a:lnTo>
                    <a:pt x="1866" y="1532"/>
                  </a:lnTo>
                  <a:lnTo>
                    <a:pt x="1853" y="1548"/>
                  </a:lnTo>
                  <a:lnTo>
                    <a:pt x="1839" y="1567"/>
                  </a:lnTo>
                  <a:lnTo>
                    <a:pt x="1825" y="1588"/>
                  </a:lnTo>
                  <a:lnTo>
                    <a:pt x="1813" y="1609"/>
                  </a:lnTo>
                  <a:lnTo>
                    <a:pt x="1805" y="1625"/>
                  </a:lnTo>
                  <a:lnTo>
                    <a:pt x="1805" y="1635"/>
                  </a:lnTo>
                  <a:lnTo>
                    <a:pt x="1806" y="1649"/>
                  </a:lnTo>
                  <a:lnTo>
                    <a:pt x="1810" y="1665"/>
                  </a:lnTo>
                  <a:lnTo>
                    <a:pt x="1808" y="1679"/>
                  </a:lnTo>
                  <a:lnTo>
                    <a:pt x="1805" y="1688"/>
                  </a:lnTo>
                  <a:lnTo>
                    <a:pt x="1798" y="1702"/>
                  </a:lnTo>
                  <a:lnTo>
                    <a:pt x="1789" y="1717"/>
                  </a:lnTo>
                  <a:lnTo>
                    <a:pt x="1780" y="1733"/>
                  </a:lnTo>
                  <a:lnTo>
                    <a:pt x="1771" y="1745"/>
                  </a:lnTo>
                  <a:lnTo>
                    <a:pt x="1766" y="1752"/>
                  </a:lnTo>
                  <a:lnTo>
                    <a:pt x="1756" y="1756"/>
                  </a:lnTo>
                  <a:lnTo>
                    <a:pt x="1740" y="1758"/>
                  </a:lnTo>
                  <a:lnTo>
                    <a:pt x="1724" y="1759"/>
                  </a:lnTo>
                  <a:lnTo>
                    <a:pt x="1709" y="1763"/>
                  </a:lnTo>
                  <a:lnTo>
                    <a:pt x="1695" y="1768"/>
                  </a:lnTo>
                  <a:lnTo>
                    <a:pt x="1686" y="1778"/>
                  </a:lnTo>
                  <a:lnTo>
                    <a:pt x="1682" y="1784"/>
                  </a:lnTo>
                  <a:lnTo>
                    <a:pt x="1682" y="1787"/>
                  </a:lnTo>
                  <a:lnTo>
                    <a:pt x="1682" y="1791"/>
                  </a:lnTo>
                  <a:lnTo>
                    <a:pt x="1684" y="1796"/>
                  </a:lnTo>
                  <a:lnTo>
                    <a:pt x="1686" y="1801"/>
                  </a:lnTo>
                  <a:lnTo>
                    <a:pt x="1674" y="1801"/>
                  </a:lnTo>
                  <a:lnTo>
                    <a:pt x="1672" y="1824"/>
                  </a:lnTo>
                  <a:lnTo>
                    <a:pt x="1668" y="1843"/>
                  </a:lnTo>
                  <a:lnTo>
                    <a:pt x="1661" y="1859"/>
                  </a:lnTo>
                  <a:lnTo>
                    <a:pt x="1654" y="1874"/>
                  </a:lnTo>
                  <a:lnTo>
                    <a:pt x="1647" y="1894"/>
                  </a:lnTo>
                  <a:lnTo>
                    <a:pt x="1642" y="1894"/>
                  </a:lnTo>
                  <a:lnTo>
                    <a:pt x="1642" y="1887"/>
                  </a:lnTo>
                  <a:lnTo>
                    <a:pt x="1642" y="1883"/>
                  </a:lnTo>
                  <a:lnTo>
                    <a:pt x="1640" y="1878"/>
                  </a:lnTo>
                  <a:lnTo>
                    <a:pt x="1639" y="1874"/>
                  </a:lnTo>
                  <a:lnTo>
                    <a:pt x="1637" y="1876"/>
                  </a:lnTo>
                  <a:lnTo>
                    <a:pt x="1637" y="1876"/>
                  </a:lnTo>
                  <a:lnTo>
                    <a:pt x="1635" y="1876"/>
                  </a:lnTo>
                  <a:lnTo>
                    <a:pt x="1633" y="1878"/>
                  </a:lnTo>
                  <a:lnTo>
                    <a:pt x="1632" y="1878"/>
                  </a:lnTo>
                  <a:lnTo>
                    <a:pt x="1623" y="1899"/>
                  </a:lnTo>
                  <a:lnTo>
                    <a:pt x="1613" y="1913"/>
                  </a:lnTo>
                  <a:lnTo>
                    <a:pt x="1602" y="1925"/>
                  </a:lnTo>
                  <a:lnTo>
                    <a:pt x="1590" y="1939"/>
                  </a:lnTo>
                  <a:lnTo>
                    <a:pt x="1565" y="1934"/>
                  </a:lnTo>
                  <a:lnTo>
                    <a:pt x="1543" y="1929"/>
                  </a:lnTo>
                  <a:lnTo>
                    <a:pt x="1543" y="1936"/>
                  </a:lnTo>
                  <a:lnTo>
                    <a:pt x="1555" y="1943"/>
                  </a:lnTo>
                  <a:lnTo>
                    <a:pt x="1560" y="1953"/>
                  </a:lnTo>
                  <a:lnTo>
                    <a:pt x="1562" y="1963"/>
                  </a:lnTo>
                  <a:lnTo>
                    <a:pt x="1560" y="1976"/>
                  </a:lnTo>
                  <a:lnTo>
                    <a:pt x="1558" y="1990"/>
                  </a:lnTo>
                  <a:lnTo>
                    <a:pt x="1527" y="1991"/>
                  </a:lnTo>
                  <a:lnTo>
                    <a:pt x="1501" y="1998"/>
                  </a:lnTo>
                  <a:lnTo>
                    <a:pt x="1499" y="2002"/>
                  </a:lnTo>
                  <a:lnTo>
                    <a:pt x="1497" y="2007"/>
                  </a:lnTo>
                  <a:lnTo>
                    <a:pt x="1497" y="2014"/>
                  </a:lnTo>
                  <a:lnTo>
                    <a:pt x="1497" y="2021"/>
                  </a:lnTo>
                  <a:lnTo>
                    <a:pt x="1496" y="2025"/>
                  </a:lnTo>
                  <a:lnTo>
                    <a:pt x="1496" y="2026"/>
                  </a:lnTo>
                  <a:lnTo>
                    <a:pt x="1496" y="2030"/>
                  </a:lnTo>
                  <a:lnTo>
                    <a:pt x="1496" y="2033"/>
                  </a:lnTo>
                  <a:lnTo>
                    <a:pt x="1497" y="2040"/>
                  </a:lnTo>
                  <a:lnTo>
                    <a:pt x="1489" y="2040"/>
                  </a:lnTo>
                  <a:lnTo>
                    <a:pt x="1478" y="2042"/>
                  </a:lnTo>
                  <a:lnTo>
                    <a:pt x="1464" y="2042"/>
                  </a:lnTo>
                  <a:lnTo>
                    <a:pt x="1450" y="2044"/>
                  </a:lnTo>
                  <a:lnTo>
                    <a:pt x="1450" y="2051"/>
                  </a:lnTo>
                  <a:lnTo>
                    <a:pt x="1457" y="2054"/>
                  </a:lnTo>
                  <a:lnTo>
                    <a:pt x="1462" y="2058"/>
                  </a:lnTo>
                  <a:lnTo>
                    <a:pt x="1466" y="2059"/>
                  </a:lnTo>
                  <a:lnTo>
                    <a:pt x="1469" y="2061"/>
                  </a:lnTo>
                  <a:lnTo>
                    <a:pt x="1473" y="2065"/>
                  </a:lnTo>
                  <a:lnTo>
                    <a:pt x="1475" y="2068"/>
                  </a:lnTo>
                  <a:lnTo>
                    <a:pt x="1478" y="2073"/>
                  </a:lnTo>
                  <a:lnTo>
                    <a:pt x="1471" y="2075"/>
                  </a:lnTo>
                  <a:lnTo>
                    <a:pt x="1466" y="2077"/>
                  </a:lnTo>
                  <a:lnTo>
                    <a:pt x="1461" y="2079"/>
                  </a:lnTo>
                  <a:lnTo>
                    <a:pt x="1457" y="2080"/>
                  </a:lnTo>
                  <a:lnTo>
                    <a:pt x="1455" y="2086"/>
                  </a:lnTo>
                  <a:lnTo>
                    <a:pt x="1450" y="2096"/>
                  </a:lnTo>
                  <a:lnTo>
                    <a:pt x="1447" y="2107"/>
                  </a:lnTo>
                  <a:lnTo>
                    <a:pt x="1443" y="2117"/>
                  </a:lnTo>
                  <a:lnTo>
                    <a:pt x="1440" y="2119"/>
                  </a:lnTo>
                  <a:lnTo>
                    <a:pt x="1438" y="2119"/>
                  </a:lnTo>
                  <a:lnTo>
                    <a:pt x="1433" y="2121"/>
                  </a:lnTo>
                  <a:lnTo>
                    <a:pt x="1427" y="2121"/>
                  </a:lnTo>
                  <a:lnTo>
                    <a:pt x="1427" y="2126"/>
                  </a:lnTo>
                  <a:lnTo>
                    <a:pt x="1427" y="2129"/>
                  </a:lnTo>
                  <a:lnTo>
                    <a:pt x="1427" y="2131"/>
                  </a:lnTo>
                  <a:lnTo>
                    <a:pt x="1426" y="2133"/>
                  </a:lnTo>
                  <a:lnTo>
                    <a:pt x="1427" y="2135"/>
                  </a:lnTo>
                  <a:lnTo>
                    <a:pt x="1427" y="2136"/>
                  </a:lnTo>
                  <a:lnTo>
                    <a:pt x="1431" y="2143"/>
                  </a:lnTo>
                  <a:lnTo>
                    <a:pt x="1434" y="2149"/>
                  </a:lnTo>
                  <a:lnTo>
                    <a:pt x="1440" y="2152"/>
                  </a:lnTo>
                  <a:lnTo>
                    <a:pt x="1445" y="2155"/>
                  </a:lnTo>
                  <a:lnTo>
                    <a:pt x="1450" y="2159"/>
                  </a:lnTo>
                  <a:lnTo>
                    <a:pt x="1447" y="2171"/>
                  </a:lnTo>
                  <a:lnTo>
                    <a:pt x="1433" y="2178"/>
                  </a:lnTo>
                  <a:lnTo>
                    <a:pt x="1419" y="2192"/>
                  </a:lnTo>
                  <a:lnTo>
                    <a:pt x="1407" y="2210"/>
                  </a:lnTo>
                  <a:lnTo>
                    <a:pt x="1398" y="2227"/>
                  </a:lnTo>
                  <a:lnTo>
                    <a:pt x="1393" y="2243"/>
                  </a:lnTo>
                  <a:lnTo>
                    <a:pt x="1398" y="2248"/>
                  </a:lnTo>
                  <a:lnTo>
                    <a:pt x="1403" y="2253"/>
                  </a:lnTo>
                  <a:lnTo>
                    <a:pt x="1407" y="2258"/>
                  </a:lnTo>
                  <a:lnTo>
                    <a:pt x="1408" y="2267"/>
                  </a:lnTo>
                  <a:lnTo>
                    <a:pt x="1400" y="2269"/>
                  </a:lnTo>
                  <a:lnTo>
                    <a:pt x="1387" y="2276"/>
                  </a:lnTo>
                  <a:lnTo>
                    <a:pt x="1375" y="2286"/>
                  </a:lnTo>
                  <a:lnTo>
                    <a:pt x="1366" y="2297"/>
                  </a:lnTo>
                  <a:lnTo>
                    <a:pt x="1365" y="2300"/>
                  </a:lnTo>
                  <a:lnTo>
                    <a:pt x="1363" y="2304"/>
                  </a:lnTo>
                  <a:lnTo>
                    <a:pt x="1363" y="2307"/>
                  </a:lnTo>
                  <a:lnTo>
                    <a:pt x="1363" y="2313"/>
                  </a:lnTo>
                  <a:lnTo>
                    <a:pt x="1366" y="2313"/>
                  </a:lnTo>
                  <a:lnTo>
                    <a:pt x="1366" y="2309"/>
                  </a:lnTo>
                  <a:lnTo>
                    <a:pt x="1377" y="2297"/>
                  </a:lnTo>
                  <a:lnTo>
                    <a:pt x="1386" y="2285"/>
                  </a:lnTo>
                  <a:lnTo>
                    <a:pt x="1389" y="2286"/>
                  </a:lnTo>
                  <a:lnTo>
                    <a:pt x="1391" y="2286"/>
                  </a:lnTo>
                  <a:lnTo>
                    <a:pt x="1391" y="2288"/>
                  </a:lnTo>
                  <a:lnTo>
                    <a:pt x="1391" y="2288"/>
                  </a:lnTo>
                  <a:lnTo>
                    <a:pt x="1393" y="2290"/>
                  </a:lnTo>
                  <a:lnTo>
                    <a:pt x="1396" y="2299"/>
                  </a:lnTo>
                  <a:lnTo>
                    <a:pt x="1398" y="2309"/>
                  </a:lnTo>
                  <a:lnTo>
                    <a:pt x="1400" y="2321"/>
                  </a:lnTo>
                  <a:lnTo>
                    <a:pt x="1401" y="2332"/>
                  </a:lnTo>
                  <a:lnTo>
                    <a:pt x="1407" y="2332"/>
                  </a:lnTo>
                  <a:lnTo>
                    <a:pt x="1408" y="2332"/>
                  </a:lnTo>
                  <a:lnTo>
                    <a:pt x="1412" y="2332"/>
                  </a:lnTo>
                  <a:lnTo>
                    <a:pt x="1412" y="2334"/>
                  </a:lnTo>
                  <a:lnTo>
                    <a:pt x="1414" y="2334"/>
                  </a:lnTo>
                  <a:lnTo>
                    <a:pt x="1414" y="2335"/>
                  </a:lnTo>
                  <a:lnTo>
                    <a:pt x="1417" y="2339"/>
                  </a:lnTo>
                  <a:lnTo>
                    <a:pt x="1414" y="2341"/>
                  </a:lnTo>
                  <a:lnTo>
                    <a:pt x="1412" y="2342"/>
                  </a:lnTo>
                  <a:lnTo>
                    <a:pt x="1412" y="2344"/>
                  </a:lnTo>
                  <a:lnTo>
                    <a:pt x="1410" y="2344"/>
                  </a:lnTo>
                  <a:lnTo>
                    <a:pt x="1408" y="2346"/>
                  </a:lnTo>
                  <a:lnTo>
                    <a:pt x="1405" y="2347"/>
                  </a:lnTo>
                  <a:lnTo>
                    <a:pt x="1389" y="2351"/>
                  </a:lnTo>
                  <a:lnTo>
                    <a:pt x="1373" y="2347"/>
                  </a:lnTo>
                  <a:lnTo>
                    <a:pt x="1358" y="2339"/>
                  </a:lnTo>
                  <a:lnTo>
                    <a:pt x="1342" y="2327"/>
                  </a:lnTo>
                  <a:lnTo>
                    <a:pt x="1328" y="2313"/>
                  </a:lnTo>
                  <a:lnTo>
                    <a:pt x="1318" y="2299"/>
                  </a:lnTo>
                  <a:lnTo>
                    <a:pt x="1312" y="2285"/>
                  </a:lnTo>
                  <a:lnTo>
                    <a:pt x="1316" y="2285"/>
                  </a:lnTo>
                  <a:lnTo>
                    <a:pt x="1328" y="2297"/>
                  </a:lnTo>
                  <a:lnTo>
                    <a:pt x="1340" y="2307"/>
                  </a:lnTo>
                  <a:lnTo>
                    <a:pt x="1354" y="2316"/>
                  </a:lnTo>
                  <a:lnTo>
                    <a:pt x="1354" y="2309"/>
                  </a:lnTo>
                  <a:lnTo>
                    <a:pt x="1335" y="2299"/>
                  </a:lnTo>
                  <a:lnTo>
                    <a:pt x="1319" y="2285"/>
                  </a:lnTo>
                  <a:lnTo>
                    <a:pt x="1309" y="2265"/>
                  </a:lnTo>
                  <a:lnTo>
                    <a:pt x="1302" y="2243"/>
                  </a:lnTo>
                  <a:lnTo>
                    <a:pt x="1298" y="2220"/>
                  </a:lnTo>
                  <a:lnTo>
                    <a:pt x="1300" y="2194"/>
                  </a:lnTo>
                  <a:lnTo>
                    <a:pt x="1302" y="2169"/>
                  </a:lnTo>
                  <a:lnTo>
                    <a:pt x="1307" y="2147"/>
                  </a:lnTo>
                  <a:lnTo>
                    <a:pt x="1314" y="2126"/>
                  </a:lnTo>
                  <a:lnTo>
                    <a:pt x="1321" y="2108"/>
                  </a:lnTo>
                  <a:lnTo>
                    <a:pt x="1331" y="2108"/>
                  </a:lnTo>
                  <a:lnTo>
                    <a:pt x="1340" y="2073"/>
                  </a:lnTo>
                  <a:lnTo>
                    <a:pt x="1335" y="2073"/>
                  </a:lnTo>
                  <a:lnTo>
                    <a:pt x="1335" y="2070"/>
                  </a:lnTo>
                  <a:lnTo>
                    <a:pt x="1331" y="2073"/>
                  </a:lnTo>
                  <a:lnTo>
                    <a:pt x="1328" y="2077"/>
                  </a:lnTo>
                  <a:lnTo>
                    <a:pt x="1326" y="2080"/>
                  </a:lnTo>
                  <a:lnTo>
                    <a:pt x="1323" y="2084"/>
                  </a:lnTo>
                  <a:lnTo>
                    <a:pt x="1316" y="2086"/>
                  </a:lnTo>
                  <a:lnTo>
                    <a:pt x="1316" y="2082"/>
                  </a:lnTo>
                  <a:lnTo>
                    <a:pt x="1328" y="2009"/>
                  </a:lnTo>
                  <a:lnTo>
                    <a:pt x="1326" y="2002"/>
                  </a:lnTo>
                  <a:lnTo>
                    <a:pt x="1323" y="1990"/>
                  </a:lnTo>
                  <a:lnTo>
                    <a:pt x="1325" y="1979"/>
                  </a:lnTo>
                  <a:lnTo>
                    <a:pt x="1337" y="1937"/>
                  </a:lnTo>
                  <a:lnTo>
                    <a:pt x="1347" y="1894"/>
                  </a:lnTo>
                  <a:lnTo>
                    <a:pt x="1356" y="1847"/>
                  </a:lnTo>
                  <a:lnTo>
                    <a:pt x="1366" y="1801"/>
                  </a:lnTo>
                  <a:lnTo>
                    <a:pt x="1372" y="1771"/>
                  </a:lnTo>
                  <a:lnTo>
                    <a:pt x="1373" y="1740"/>
                  </a:lnTo>
                  <a:lnTo>
                    <a:pt x="1375" y="1710"/>
                  </a:lnTo>
                  <a:lnTo>
                    <a:pt x="1379" y="1682"/>
                  </a:lnTo>
                  <a:lnTo>
                    <a:pt x="1344" y="1669"/>
                  </a:lnTo>
                  <a:lnTo>
                    <a:pt x="1314" y="1649"/>
                  </a:lnTo>
                  <a:lnTo>
                    <a:pt x="1290" y="1623"/>
                  </a:lnTo>
                  <a:lnTo>
                    <a:pt x="1270" y="1595"/>
                  </a:lnTo>
                  <a:lnTo>
                    <a:pt x="1263" y="1579"/>
                  </a:lnTo>
                  <a:lnTo>
                    <a:pt x="1258" y="1564"/>
                  </a:lnTo>
                  <a:lnTo>
                    <a:pt x="1253" y="1546"/>
                  </a:lnTo>
                  <a:lnTo>
                    <a:pt x="1246" y="1532"/>
                  </a:lnTo>
                  <a:lnTo>
                    <a:pt x="1235" y="1522"/>
                  </a:lnTo>
                  <a:lnTo>
                    <a:pt x="1232" y="1518"/>
                  </a:lnTo>
                  <a:lnTo>
                    <a:pt x="1227" y="1518"/>
                  </a:lnTo>
                  <a:lnTo>
                    <a:pt x="1223" y="1517"/>
                  </a:lnTo>
                  <a:lnTo>
                    <a:pt x="1220" y="1513"/>
                  </a:lnTo>
                  <a:lnTo>
                    <a:pt x="1216" y="1510"/>
                  </a:lnTo>
                  <a:lnTo>
                    <a:pt x="1220" y="1503"/>
                  </a:lnTo>
                  <a:lnTo>
                    <a:pt x="1220" y="1497"/>
                  </a:lnTo>
                  <a:lnTo>
                    <a:pt x="1220" y="1490"/>
                  </a:lnTo>
                  <a:lnTo>
                    <a:pt x="1220" y="1483"/>
                  </a:lnTo>
                  <a:lnTo>
                    <a:pt x="1229" y="1478"/>
                  </a:lnTo>
                  <a:lnTo>
                    <a:pt x="1235" y="1473"/>
                  </a:lnTo>
                  <a:lnTo>
                    <a:pt x="1244" y="1468"/>
                  </a:lnTo>
                  <a:lnTo>
                    <a:pt x="1244" y="1464"/>
                  </a:lnTo>
                  <a:lnTo>
                    <a:pt x="1235" y="1464"/>
                  </a:lnTo>
                  <a:lnTo>
                    <a:pt x="1230" y="1463"/>
                  </a:lnTo>
                  <a:lnTo>
                    <a:pt x="1225" y="1463"/>
                  </a:lnTo>
                  <a:lnTo>
                    <a:pt x="1220" y="1461"/>
                  </a:lnTo>
                  <a:lnTo>
                    <a:pt x="1227" y="1445"/>
                  </a:lnTo>
                  <a:lnTo>
                    <a:pt x="1232" y="1429"/>
                  </a:lnTo>
                  <a:lnTo>
                    <a:pt x="1239" y="1414"/>
                  </a:lnTo>
                  <a:lnTo>
                    <a:pt x="1251" y="1401"/>
                  </a:lnTo>
                  <a:lnTo>
                    <a:pt x="1265" y="1389"/>
                  </a:lnTo>
                  <a:lnTo>
                    <a:pt x="1277" y="1375"/>
                  </a:lnTo>
                  <a:lnTo>
                    <a:pt x="1276" y="1365"/>
                  </a:lnTo>
                  <a:lnTo>
                    <a:pt x="1276" y="1351"/>
                  </a:lnTo>
                  <a:lnTo>
                    <a:pt x="1274" y="1337"/>
                  </a:lnTo>
                  <a:lnTo>
                    <a:pt x="1269" y="1328"/>
                  </a:lnTo>
                  <a:lnTo>
                    <a:pt x="1262" y="1318"/>
                  </a:lnTo>
                  <a:lnTo>
                    <a:pt x="1255" y="1307"/>
                  </a:lnTo>
                  <a:lnTo>
                    <a:pt x="1248" y="1307"/>
                  </a:lnTo>
                  <a:lnTo>
                    <a:pt x="1246" y="1309"/>
                  </a:lnTo>
                  <a:lnTo>
                    <a:pt x="1244" y="1311"/>
                  </a:lnTo>
                  <a:lnTo>
                    <a:pt x="1242" y="1312"/>
                  </a:lnTo>
                  <a:lnTo>
                    <a:pt x="1239" y="1314"/>
                  </a:lnTo>
                  <a:lnTo>
                    <a:pt x="1241" y="1318"/>
                  </a:lnTo>
                  <a:lnTo>
                    <a:pt x="1241" y="1321"/>
                  </a:lnTo>
                  <a:lnTo>
                    <a:pt x="1241" y="1321"/>
                  </a:lnTo>
                  <a:lnTo>
                    <a:pt x="1241" y="1323"/>
                  </a:lnTo>
                  <a:lnTo>
                    <a:pt x="1241" y="1323"/>
                  </a:lnTo>
                  <a:lnTo>
                    <a:pt x="1239" y="1326"/>
                  </a:lnTo>
                  <a:lnTo>
                    <a:pt x="1237" y="1326"/>
                  </a:lnTo>
                  <a:lnTo>
                    <a:pt x="1235" y="1328"/>
                  </a:lnTo>
                  <a:lnTo>
                    <a:pt x="1234" y="1328"/>
                  </a:lnTo>
                  <a:lnTo>
                    <a:pt x="1232" y="1328"/>
                  </a:lnTo>
                  <a:lnTo>
                    <a:pt x="1229" y="1330"/>
                  </a:lnTo>
                  <a:lnTo>
                    <a:pt x="1220" y="1323"/>
                  </a:lnTo>
                  <a:lnTo>
                    <a:pt x="1204" y="1314"/>
                  </a:lnTo>
                  <a:lnTo>
                    <a:pt x="1188" y="1305"/>
                  </a:lnTo>
                  <a:lnTo>
                    <a:pt x="1173" y="1298"/>
                  </a:lnTo>
                  <a:lnTo>
                    <a:pt x="1162" y="1295"/>
                  </a:lnTo>
                  <a:lnTo>
                    <a:pt x="1153" y="1274"/>
                  </a:lnTo>
                  <a:lnTo>
                    <a:pt x="1145" y="1262"/>
                  </a:lnTo>
                  <a:lnTo>
                    <a:pt x="1136" y="1253"/>
                  </a:lnTo>
                  <a:lnTo>
                    <a:pt x="1127" y="1250"/>
                  </a:lnTo>
                  <a:lnTo>
                    <a:pt x="1113" y="1246"/>
                  </a:lnTo>
                  <a:lnTo>
                    <a:pt x="1098" y="1241"/>
                  </a:lnTo>
                  <a:lnTo>
                    <a:pt x="1078" y="1234"/>
                  </a:lnTo>
                  <a:lnTo>
                    <a:pt x="1066" y="1225"/>
                  </a:lnTo>
                  <a:lnTo>
                    <a:pt x="1056" y="1216"/>
                  </a:lnTo>
                  <a:lnTo>
                    <a:pt x="1040" y="1209"/>
                  </a:lnTo>
                  <a:lnTo>
                    <a:pt x="1030" y="1209"/>
                  </a:lnTo>
                  <a:lnTo>
                    <a:pt x="1023" y="1213"/>
                  </a:lnTo>
                  <a:lnTo>
                    <a:pt x="1017" y="1216"/>
                  </a:lnTo>
                  <a:lnTo>
                    <a:pt x="1010" y="1220"/>
                  </a:lnTo>
                  <a:lnTo>
                    <a:pt x="1002" y="1218"/>
                  </a:lnTo>
                  <a:lnTo>
                    <a:pt x="998" y="1216"/>
                  </a:lnTo>
                  <a:lnTo>
                    <a:pt x="995" y="1213"/>
                  </a:lnTo>
                  <a:lnTo>
                    <a:pt x="991" y="1209"/>
                  </a:lnTo>
                  <a:lnTo>
                    <a:pt x="986" y="1204"/>
                  </a:lnTo>
                  <a:lnTo>
                    <a:pt x="982" y="1201"/>
                  </a:lnTo>
                  <a:lnTo>
                    <a:pt x="979" y="1199"/>
                  </a:lnTo>
                  <a:lnTo>
                    <a:pt x="956" y="1195"/>
                  </a:lnTo>
                  <a:lnTo>
                    <a:pt x="953" y="1192"/>
                  </a:lnTo>
                  <a:lnTo>
                    <a:pt x="949" y="1189"/>
                  </a:lnTo>
                  <a:lnTo>
                    <a:pt x="946" y="1185"/>
                  </a:lnTo>
                  <a:lnTo>
                    <a:pt x="942" y="1182"/>
                  </a:lnTo>
                  <a:lnTo>
                    <a:pt x="941" y="1180"/>
                  </a:lnTo>
                  <a:lnTo>
                    <a:pt x="921" y="1183"/>
                  </a:lnTo>
                  <a:lnTo>
                    <a:pt x="918" y="1182"/>
                  </a:lnTo>
                  <a:lnTo>
                    <a:pt x="913" y="1175"/>
                  </a:lnTo>
                  <a:lnTo>
                    <a:pt x="904" y="1168"/>
                  </a:lnTo>
                  <a:lnTo>
                    <a:pt x="897" y="1159"/>
                  </a:lnTo>
                  <a:lnTo>
                    <a:pt x="890" y="1152"/>
                  </a:lnTo>
                  <a:lnTo>
                    <a:pt x="886" y="1148"/>
                  </a:lnTo>
                  <a:lnTo>
                    <a:pt x="893" y="1126"/>
                  </a:lnTo>
                  <a:lnTo>
                    <a:pt x="874" y="1105"/>
                  </a:lnTo>
                  <a:lnTo>
                    <a:pt x="857" y="1082"/>
                  </a:lnTo>
                  <a:lnTo>
                    <a:pt x="839" y="1058"/>
                  </a:lnTo>
                  <a:lnTo>
                    <a:pt x="822" y="1033"/>
                  </a:lnTo>
                  <a:lnTo>
                    <a:pt x="818" y="1031"/>
                  </a:lnTo>
                  <a:lnTo>
                    <a:pt x="813" y="1030"/>
                  </a:lnTo>
                  <a:lnTo>
                    <a:pt x="810" y="1030"/>
                  </a:lnTo>
                  <a:lnTo>
                    <a:pt x="804" y="1028"/>
                  </a:lnTo>
                  <a:lnTo>
                    <a:pt x="803" y="1026"/>
                  </a:lnTo>
                  <a:lnTo>
                    <a:pt x="796" y="1017"/>
                  </a:lnTo>
                  <a:lnTo>
                    <a:pt x="792" y="1007"/>
                  </a:lnTo>
                  <a:lnTo>
                    <a:pt x="789" y="997"/>
                  </a:lnTo>
                  <a:lnTo>
                    <a:pt x="783" y="986"/>
                  </a:lnTo>
                  <a:lnTo>
                    <a:pt x="775" y="981"/>
                  </a:lnTo>
                  <a:lnTo>
                    <a:pt x="771" y="977"/>
                  </a:lnTo>
                  <a:lnTo>
                    <a:pt x="768" y="974"/>
                  </a:lnTo>
                  <a:lnTo>
                    <a:pt x="764" y="972"/>
                  </a:lnTo>
                  <a:lnTo>
                    <a:pt x="764" y="991"/>
                  </a:lnTo>
                  <a:lnTo>
                    <a:pt x="769" y="998"/>
                  </a:lnTo>
                  <a:lnTo>
                    <a:pt x="780" y="1010"/>
                  </a:lnTo>
                  <a:lnTo>
                    <a:pt x="790" y="1024"/>
                  </a:lnTo>
                  <a:lnTo>
                    <a:pt x="803" y="1042"/>
                  </a:lnTo>
                  <a:lnTo>
                    <a:pt x="813" y="1059"/>
                  </a:lnTo>
                  <a:lnTo>
                    <a:pt x="824" y="1077"/>
                  </a:lnTo>
                  <a:lnTo>
                    <a:pt x="832" y="1093"/>
                  </a:lnTo>
                  <a:lnTo>
                    <a:pt x="836" y="1103"/>
                  </a:lnTo>
                  <a:lnTo>
                    <a:pt x="836" y="1110"/>
                  </a:lnTo>
                  <a:lnTo>
                    <a:pt x="834" y="1113"/>
                  </a:lnTo>
                  <a:lnTo>
                    <a:pt x="832" y="1115"/>
                  </a:lnTo>
                  <a:lnTo>
                    <a:pt x="832" y="1117"/>
                  </a:lnTo>
                  <a:lnTo>
                    <a:pt x="829" y="1119"/>
                  </a:lnTo>
                  <a:lnTo>
                    <a:pt x="829" y="1112"/>
                  </a:lnTo>
                  <a:lnTo>
                    <a:pt x="827" y="1106"/>
                  </a:lnTo>
                  <a:lnTo>
                    <a:pt x="827" y="1103"/>
                  </a:lnTo>
                  <a:lnTo>
                    <a:pt x="825" y="1099"/>
                  </a:lnTo>
                  <a:lnTo>
                    <a:pt x="822" y="1099"/>
                  </a:lnTo>
                  <a:lnTo>
                    <a:pt x="820" y="1099"/>
                  </a:lnTo>
                  <a:lnTo>
                    <a:pt x="818" y="1099"/>
                  </a:lnTo>
                  <a:lnTo>
                    <a:pt x="817" y="1099"/>
                  </a:lnTo>
                  <a:lnTo>
                    <a:pt x="815" y="1099"/>
                  </a:lnTo>
                  <a:lnTo>
                    <a:pt x="810" y="1099"/>
                  </a:lnTo>
                  <a:lnTo>
                    <a:pt x="806" y="1087"/>
                  </a:lnTo>
                  <a:lnTo>
                    <a:pt x="803" y="1075"/>
                  </a:lnTo>
                  <a:lnTo>
                    <a:pt x="797" y="1065"/>
                  </a:lnTo>
                  <a:lnTo>
                    <a:pt x="789" y="1056"/>
                  </a:lnTo>
                  <a:lnTo>
                    <a:pt x="778" y="1049"/>
                  </a:lnTo>
                  <a:lnTo>
                    <a:pt x="768" y="1042"/>
                  </a:lnTo>
                  <a:lnTo>
                    <a:pt x="759" y="1030"/>
                  </a:lnTo>
                  <a:lnTo>
                    <a:pt x="762" y="1028"/>
                  </a:lnTo>
                  <a:lnTo>
                    <a:pt x="764" y="1028"/>
                  </a:lnTo>
                  <a:lnTo>
                    <a:pt x="764" y="1028"/>
                  </a:lnTo>
                  <a:lnTo>
                    <a:pt x="766" y="1028"/>
                  </a:lnTo>
                  <a:lnTo>
                    <a:pt x="766" y="1026"/>
                  </a:lnTo>
                  <a:lnTo>
                    <a:pt x="766" y="1024"/>
                  </a:lnTo>
                  <a:lnTo>
                    <a:pt x="768" y="1023"/>
                  </a:lnTo>
                  <a:lnTo>
                    <a:pt x="755" y="1014"/>
                  </a:lnTo>
                  <a:lnTo>
                    <a:pt x="749" y="1003"/>
                  </a:lnTo>
                  <a:lnTo>
                    <a:pt x="743" y="991"/>
                  </a:lnTo>
                  <a:lnTo>
                    <a:pt x="740" y="977"/>
                  </a:lnTo>
                  <a:lnTo>
                    <a:pt x="733" y="965"/>
                  </a:lnTo>
                  <a:lnTo>
                    <a:pt x="724" y="955"/>
                  </a:lnTo>
                  <a:lnTo>
                    <a:pt x="714" y="949"/>
                  </a:lnTo>
                  <a:lnTo>
                    <a:pt x="701" y="944"/>
                  </a:lnTo>
                  <a:lnTo>
                    <a:pt x="691" y="937"/>
                  </a:lnTo>
                  <a:lnTo>
                    <a:pt x="684" y="928"/>
                  </a:lnTo>
                  <a:lnTo>
                    <a:pt x="680" y="918"/>
                  </a:lnTo>
                  <a:lnTo>
                    <a:pt x="675" y="907"/>
                  </a:lnTo>
                  <a:lnTo>
                    <a:pt x="663" y="890"/>
                  </a:lnTo>
                  <a:lnTo>
                    <a:pt x="653" y="878"/>
                  </a:lnTo>
                  <a:lnTo>
                    <a:pt x="642" y="867"/>
                  </a:lnTo>
                  <a:lnTo>
                    <a:pt x="635" y="855"/>
                  </a:lnTo>
                  <a:lnTo>
                    <a:pt x="630" y="839"/>
                  </a:lnTo>
                  <a:lnTo>
                    <a:pt x="626" y="818"/>
                  </a:lnTo>
                  <a:lnTo>
                    <a:pt x="625" y="789"/>
                  </a:lnTo>
                  <a:lnTo>
                    <a:pt x="625" y="782"/>
                  </a:lnTo>
                  <a:lnTo>
                    <a:pt x="626" y="768"/>
                  </a:lnTo>
                  <a:lnTo>
                    <a:pt x="626" y="749"/>
                  </a:lnTo>
                  <a:lnTo>
                    <a:pt x="626" y="726"/>
                  </a:lnTo>
                  <a:lnTo>
                    <a:pt x="626" y="705"/>
                  </a:lnTo>
                  <a:lnTo>
                    <a:pt x="628" y="688"/>
                  </a:lnTo>
                  <a:lnTo>
                    <a:pt x="630" y="677"/>
                  </a:lnTo>
                  <a:lnTo>
                    <a:pt x="635" y="675"/>
                  </a:lnTo>
                  <a:lnTo>
                    <a:pt x="639" y="675"/>
                  </a:lnTo>
                  <a:lnTo>
                    <a:pt x="642" y="675"/>
                  </a:lnTo>
                  <a:lnTo>
                    <a:pt x="646" y="675"/>
                  </a:lnTo>
                  <a:lnTo>
                    <a:pt x="649" y="677"/>
                  </a:lnTo>
                  <a:lnTo>
                    <a:pt x="651" y="681"/>
                  </a:lnTo>
                  <a:lnTo>
                    <a:pt x="654" y="684"/>
                  </a:lnTo>
                  <a:lnTo>
                    <a:pt x="656" y="688"/>
                  </a:lnTo>
                  <a:lnTo>
                    <a:pt x="656" y="668"/>
                  </a:lnTo>
                  <a:lnTo>
                    <a:pt x="644" y="654"/>
                  </a:lnTo>
                  <a:lnTo>
                    <a:pt x="630" y="640"/>
                  </a:lnTo>
                  <a:lnTo>
                    <a:pt x="614" y="630"/>
                  </a:lnTo>
                  <a:lnTo>
                    <a:pt x="614" y="639"/>
                  </a:lnTo>
                  <a:lnTo>
                    <a:pt x="621" y="644"/>
                  </a:lnTo>
                  <a:lnTo>
                    <a:pt x="628" y="649"/>
                  </a:lnTo>
                  <a:lnTo>
                    <a:pt x="635" y="654"/>
                  </a:lnTo>
                  <a:lnTo>
                    <a:pt x="640" y="661"/>
                  </a:lnTo>
                  <a:lnTo>
                    <a:pt x="640" y="665"/>
                  </a:lnTo>
                  <a:lnTo>
                    <a:pt x="639" y="665"/>
                  </a:lnTo>
                  <a:lnTo>
                    <a:pt x="639" y="667"/>
                  </a:lnTo>
                  <a:lnTo>
                    <a:pt x="639" y="667"/>
                  </a:lnTo>
                  <a:lnTo>
                    <a:pt x="637" y="668"/>
                  </a:lnTo>
                  <a:lnTo>
                    <a:pt x="633" y="670"/>
                  </a:lnTo>
                  <a:lnTo>
                    <a:pt x="632" y="672"/>
                  </a:lnTo>
                  <a:lnTo>
                    <a:pt x="626" y="672"/>
                  </a:lnTo>
                  <a:lnTo>
                    <a:pt x="621" y="672"/>
                  </a:lnTo>
                  <a:lnTo>
                    <a:pt x="619" y="672"/>
                  </a:lnTo>
                  <a:lnTo>
                    <a:pt x="619" y="670"/>
                  </a:lnTo>
                  <a:lnTo>
                    <a:pt x="618" y="670"/>
                  </a:lnTo>
                  <a:lnTo>
                    <a:pt x="618" y="670"/>
                  </a:lnTo>
                  <a:lnTo>
                    <a:pt x="614" y="668"/>
                  </a:lnTo>
                  <a:lnTo>
                    <a:pt x="602" y="653"/>
                  </a:lnTo>
                  <a:lnTo>
                    <a:pt x="591" y="637"/>
                  </a:lnTo>
                  <a:lnTo>
                    <a:pt x="583" y="619"/>
                  </a:lnTo>
                  <a:lnTo>
                    <a:pt x="591" y="619"/>
                  </a:lnTo>
                  <a:lnTo>
                    <a:pt x="595" y="621"/>
                  </a:lnTo>
                  <a:lnTo>
                    <a:pt x="598" y="621"/>
                  </a:lnTo>
                  <a:lnTo>
                    <a:pt x="602" y="621"/>
                  </a:lnTo>
                  <a:lnTo>
                    <a:pt x="605" y="619"/>
                  </a:lnTo>
                  <a:lnTo>
                    <a:pt x="591" y="614"/>
                  </a:lnTo>
                  <a:lnTo>
                    <a:pt x="583" y="606"/>
                  </a:lnTo>
                  <a:lnTo>
                    <a:pt x="576" y="595"/>
                  </a:lnTo>
                  <a:lnTo>
                    <a:pt x="570" y="583"/>
                  </a:lnTo>
                  <a:lnTo>
                    <a:pt x="567" y="571"/>
                  </a:lnTo>
                  <a:lnTo>
                    <a:pt x="562" y="560"/>
                  </a:lnTo>
                  <a:lnTo>
                    <a:pt x="555" y="551"/>
                  </a:lnTo>
                  <a:lnTo>
                    <a:pt x="544" y="546"/>
                  </a:lnTo>
                  <a:lnTo>
                    <a:pt x="548" y="523"/>
                  </a:lnTo>
                  <a:lnTo>
                    <a:pt x="536" y="510"/>
                  </a:lnTo>
                  <a:lnTo>
                    <a:pt x="525" y="494"/>
                  </a:lnTo>
                  <a:lnTo>
                    <a:pt x="516" y="478"/>
                  </a:lnTo>
                  <a:lnTo>
                    <a:pt x="504" y="462"/>
                  </a:lnTo>
                  <a:lnTo>
                    <a:pt x="490" y="450"/>
                  </a:lnTo>
                  <a:lnTo>
                    <a:pt x="471" y="441"/>
                  </a:lnTo>
                  <a:lnTo>
                    <a:pt x="448" y="436"/>
                  </a:lnTo>
                  <a:lnTo>
                    <a:pt x="429" y="427"/>
                  </a:lnTo>
                  <a:lnTo>
                    <a:pt x="415" y="415"/>
                  </a:lnTo>
                  <a:lnTo>
                    <a:pt x="399" y="401"/>
                  </a:lnTo>
                  <a:lnTo>
                    <a:pt x="384" y="393"/>
                  </a:lnTo>
                  <a:lnTo>
                    <a:pt x="352" y="393"/>
                  </a:lnTo>
                  <a:lnTo>
                    <a:pt x="342" y="387"/>
                  </a:lnTo>
                  <a:lnTo>
                    <a:pt x="333" y="380"/>
                  </a:lnTo>
                  <a:lnTo>
                    <a:pt x="323" y="375"/>
                  </a:lnTo>
                  <a:lnTo>
                    <a:pt x="307" y="373"/>
                  </a:lnTo>
                  <a:lnTo>
                    <a:pt x="307" y="396"/>
                  </a:lnTo>
                  <a:lnTo>
                    <a:pt x="289" y="405"/>
                  </a:lnTo>
                  <a:lnTo>
                    <a:pt x="274" y="414"/>
                  </a:lnTo>
                  <a:lnTo>
                    <a:pt x="253" y="419"/>
                  </a:lnTo>
                  <a:lnTo>
                    <a:pt x="258" y="403"/>
                  </a:lnTo>
                  <a:lnTo>
                    <a:pt x="265" y="387"/>
                  </a:lnTo>
                  <a:lnTo>
                    <a:pt x="275" y="373"/>
                  </a:lnTo>
                  <a:lnTo>
                    <a:pt x="284" y="358"/>
                  </a:lnTo>
                  <a:lnTo>
                    <a:pt x="275" y="358"/>
                  </a:lnTo>
                  <a:lnTo>
                    <a:pt x="275" y="361"/>
                  </a:lnTo>
                  <a:lnTo>
                    <a:pt x="262" y="372"/>
                  </a:lnTo>
                  <a:lnTo>
                    <a:pt x="251" y="386"/>
                  </a:lnTo>
                  <a:lnTo>
                    <a:pt x="244" y="401"/>
                  </a:lnTo>
                  <a:lnTo>
                    <a:pt x="239" y="417"/>
                  </a:lnTo>
                  <a:lnTo>
                    <a:pt x="232" y="434"/>
                  </a:lnTo>
                  <a:lnTo>
                    <a:pt x="221" y="450"/>
                  </a:lnTo>
                  <a:lnTo>
                    <a:pt x="214" y="457"/>
                  </a:lnTo>
                  <a:lnTo>
                    <a:pt x="200" y="468"/>
                  </a:lnTo>
                  <a:lnTo>
                    <a:pt x="183" y="478"/>
                  </a:lnTo>
                  <a:lnTo>
                    <a:pt x="162" y="490"/>
                  </a:lnTo>
                  <a:lnTo>
                    <a:pt x="141" y="504"/>
                  </a:lnTo>
                  <a:lnTo>
                    <a:pt x="120" y="517"/>
                  </a:lnTo>
                  <a:lnTo>
                    <a:pt x="99" y="527"/>
                  </a:lnTo>
                  <a:lnTo>
                    <a:pt x="83" y="534"/>
                  </a:lnTo>
                  <a:lnTo>
                    <a:pt x="73" y="537"/>
                  </a:lnTo>
                  <a:lnTo>
                    <a:pt x="73" y="534"/>
                  </a:lnTo>
                  <a:lnTo>
                    <a:pt x="77" y="534"/>
                  </a:lnTo>
                  <a:lnTo>
                    <a:pt x="89" y="522"/>
                  </a:lnTo>
                  <a:lnTo>
                    <a:pt x="104" y="511"/>
                  </a:lnTo>
                  <a:lnTo>
                    <a:pt x="122" y="501"/>
                  </a:lnTo>
                  <a:lnTo>
                    <a:pt x="139" y="490"/>
                  </a:lnTo>
                  <a:lnTo>
                    <a:pt x="155" y="478"/>
                  </a:lnTo>
                  <a:lnTo>
                    <a:pt x="167" y="464"/>
                  </a:lnTo>
                  <a:lnTo>
                    <a:pt x="176" y="448"/>
                  </a:lnTo>
                  <a:lnTo>
                    <a:pt x="179" y="427"/>
                  </a:lnTo>
                  <a:lnTo>
                    <a:pt x="166" y="431"/>
                  </a:lnTo>
                  <a:lnTo>
                    <a:pt x="157" y="434"/>
                  </a:lnTo>
                  <a:lnTo>
                    <a:pt x="145" y="438"/>
                  </a:lnTo>
                  <a:lnTo>
                    <a:pt x="145" y="434"/>
                  </a:lnTo>
                  <a:lnTo>
                    <a:pt x="145" y="431"/>
                  </a:lnTo>
                  <a:lnTo>
                    <a:pt x="145" y="431"/>
                  </a:lnTo>
                  <a:lnTo>
                    <a:pt x="143" y="429"/>
                  </a:lnTo>
                  <a:lnTo>
                    <a:pt x="143" y="429"/>
                  </a:lnTo>
                  <a:lnTo>
                    <a:pt x="141" y="429"/>
                  </a:lnTo>
                  <a:lnTo>
                    <a:pt x="138" y="427"/>
                  </a:lnTo>
                  <a:lnTo>
                    <a:pt x="136" y="429"/>
                  </a:lnTo>
                  <a:lnTo>
                    <a:pt x="134" y="431"/>
                  </a:lnTo>
                  <a:lnTo>
                    <a:pt x="132" y="433"/>
                  </a:lnTo>
                  <a:lnTo>
                    <a:pt x="131" y="433"/>
                  </a:lnTo>
                  <a:lnTo>
                    <a:pt x="127" y="434"/>
                  </a:lnTo>
                  <a:lnTo>
                    <a:pt x="122" y="434"/>
                  </a:lnTo>
                  <a:lnTo>
                    <a:pt x="120" y="424"/>
                  </a:lnTo>
                  <a:lnTo>
                    <a:pt x="115" y="410"/>
                  </a:lnTo>
                  <a:lnTo>
                    <a:pt x="111" y="400"/>
                  </a:lnTo>
                  <a:lnTo>
                    <a:pt x="108" y="403"/>
                  </a:lnTo>
                  <a:lnTo>
                    <a:pt x="106" y="405"/>
                  </a:lnTo>
                  <a:lnTo>
                    <a:pt x="104" y="405"/>
                  </a:lnTo>
                  <a:lnTo>
                    <a:pt x="101" y="405"/>
                  </a:lnTo>
                  <a:lnTo>
                    <a:pt x="99" y="403"/>
                  </a:lnTo>
                  <a:lnTo>
                    <a:pt x="82" y="391"/>
                  </a:lnTo>
                  <a:lnTo>
                    <a:pt x="68" y="373"/>
                  </a:lnTo>
                  <a:lnTo>
                    <a:pt x="57" y="354"/>
                  </a:lnTo>
                  <a:lnTo>
                    <a:pt x="63" y="344"/>
                  </a:lnTo>
                  <a:lnTo>
                    <a:pt x="68" y="331"/>
                  </a:lnTo>
                  <a:lnTo>
                    <a:pt x="73" y="321"/>
                  </a:lnTo>
                  <a:lnTo>
                    <a:pt x="80" y="312"/>
                  </a:lnTo>
                  <a:lnTo>
                    <a:pt x="92" y="305"/>
                  </a:lnTo>
                  <a:lnTo>
                    <a:pt x="103" y="302"/>
                  </a:lnTo>
                  <a:lnTo>
                    <a:pt x="113" y="297"/>
                  </a:lnTo>
                  <a:lnTo>
                    <a:pt x="120" y="290"/>
                  </a:lnTo>
                  <a:lnTo>
                    <a:pt x="125" y="279"/>
                  </a:lnTo>
                  <a:lnTo>
                    <a:pt x="125" y="262"/>
                  </a:lnTo>
                  <a:lnTo>
                    <a:pt x="127" y="260"/>
                  </a:lnTo>
                  <a:lnTo>
                    <a:pt x="129" y="260"/>
                  </a:lnTo>
                  <a:lnTo>
                    <a:pt x="129" y="258"/>
                  </a:lnTo>
                  <a:lnTo>
                    <a:pt x="129" y="256"/>
                  </a:lnTo>
                  <a:lnTo>
                    <a:pt x="131" y="255"/>
                  </a:lnTo>
                  <a:lnTo>
                    <a:pt x="115" y="255"/>
                  </a:lnTo>
                  <a:lnTo>
                    <a:pt x="111" y="258"/>
                  </a:lnTo>
                  <a:lnTo>
                    <a:pt x="110" y="260"/>
                  </a:lnTo>
                  <a:lnTo>
                    <a:pt x="108" y="262"/>
                  </a:lnTo>
                  <a:lnTo>
                    <a:pt x="104" y="263"/>
                  </a:lnTo>
                  <a:lnTo>
                    <a:pt x="101" y="265"/>
                  </a:lnTo>
                  <a:lnTo>
                    <a:pt x="96" y="265"/>
                  </a:lnTo>
                  <a:lnTo>
                    <a:pt x="85" y="262"/>
                  </a:lnTo>
                  <a:lnTo>
                    <a:pt x="70" y="256"/>
                  </a:lnTo>
                  <a:lnTo>
                    <a:pt x="52" y="253"/>
                  </a:lnTo>
                  <a:lnTo>
                    <a:pt x="38" y="246"/>
                  </a:lnTo>
                  <a:lnTo>
                    <a:pt x="35" y="220"/>
                  </a:lnTo>
                  <a:lnTo>
                    <a:pt x="42" y="220"/>
                  </a:lnTo>
                  <a:lnTo>
                    <a:pt x="45" y="218"/>
                  </a:lnTo>
                  <a:lnTo>
                    <a:pt x="50" y="216"/>
                  </a:lnTo>
                  <a:lnTo>
                    <a:pt x="54" y="215"/>
                  </a:lnTo>
                  <a:lnTo>
                    <a:pt x="57" y="215"/>
                  </a:lnTo>
                  <a:lnTo>
                    <a:pt x="61" y="211"/>
                  </a:lnTo>
                  <a:lnTo>
                    <a:pt x="64" y="208"/>
                  </a:lnTo>
                  <a:lnTo>
                    <a:pt x="63" y="206"/>
                  </a:lnTo>
                  <a:lnTo>
                    <a:pt x="63" y="206"/>
                  </a:lnTo>
                  <a:lnTo>
                    <a:pt x="63" y="204"/>
                  </a:lnTo>
                  <a:lnTo>
                    <a:pt x="63" y="204"/>
                  </a:lnTo>
                  <a:lnTo>
                    <a:pt x="61" y="201"/>
                  </a:lnTo>
                  <a:lnTo>
                    <a:pt x="77" y="201"/>
                  </a:lnTo>
                  <a:lnTo>
                    <a:pt x="78" y="199"/>
                  </a:lnTo>
                  <a:lnTo>
                    <a:pt x="80" y="199"/>
                  </a:lnTo>
                  <a:lnTo>
                    <a:pt x="82" y="197"/>
                  </a:lnTo>
                  <a:lnTo>
                    <a:pt x="83" y="197"/>
                  </a:lnTo>
                  <a:lnTo>
                    <a:pt x="87" y="197"/>
                  </a:lnTo>
                  <a:lnTo>
                    <a:pt x="92" y="202"/>
                  </a:lnTo>
                  <a:lnTo>
                    <a:pt x="97" y="206"/>
                  </a:lnTo>
                  <a:lnTo>
                    <a:pt x="103" y="211"/>
                  </a:lnTo>
                  <a:lnTo>
                    <a:pt x="106" y="216"/>
                  </a:lnTo>
                  <a:lnTo>
                    <a:pt x="118" y="211"/>
                  </a:lnTo>
                  <a:lnTo>
                    <a:pt x="118" y="204"/>
                  </a:lnTo>
                  <a:lnTo>
                    <a:pt x="115" y="199"/>
                  </a:lnTo>
                  <a:lnTo>
                    <a:pt x="113" y="194"/>
                  </a:lnTo>
                  <a:lnTo>
                    <a:pt x="111" y="188"/>
                  </a:lnTo>
                  <a:lnTo>
                    <a:pt x="110" y="183"/>
                  </a:lnTo>
                  <a:lnTo>
                    <a:pt x="106" y="178"/>
                  </a:lnTo>
                  <a:lnTo>
                    <a:pt x="94" y="164"/>
                  </a:lnTo>
                  <a:lnTo>
                    <a:pt x="80" y="153"/>
                  </a:lnTo>
                  <a:lnTo>
                    <a:pt x="64" y="143"/>
                  </a:lnTo>
                  <a:lnTo>
                    <a:pt x="50" y="133"/>
                  </a:lnTo>
                  <a:lnTo>
                    <a:pt x="42" y="117"/>
                  </a:lnTo>
                  <a:lnTo>
                    <a:pt x="45" y="112"/>
                  </a:lnTo>
                  <a:lnTo>
                    <a:pt x="47" y="106"/>
                  </a:lnTo>
                  <a:lnTo>
                    <a:pt x="49" y="101"/>
                  </a:lnTo>
                  <a:lnTo>
                    <a:pt x="70" y="103"/>
                  </a:lnTo>
                  <a:lnTo>
                    <a:pt x="90" y="101"/>
                  </a:lnTo>
                  <a:lnTo>
                    <a:pt x="106" y="92"/>
                  </a:lnTo>
                  <a:lnTo>
                    <a:pt x="111" y="80"/>
                  </a:lnTo>
                  <a:lnTo>
                    <a:pt x="115" y="68"/>
                  </a:lnTo>
                  <a:lnTo>
                    <a:pt x="118" y="57"/>
                  </a:lnTo>
                  <a:lnTo>
                    <a:pt x="131" y="47"/>
                  </a:lnTo>
                  <a:lnTo>
                    <a:pt x="148" y="38"/>
                  </a:lnTo>
                  <a:lnTo>
                    <a:pt x="167" y="33"/>
                  </a:lnTo>
                  <a:lnTo>
                    <a:pt x="183" y="26"/>
                  </a:lnTo>
                  <a:lnTo>
                    <a:pt x="199" y="16"/>
                  </a:lnTo>
                  <a:lnTo>
                    <a:pt x="204" y="19"/>
                  </a:lnTo>
                  <a:lnTo>
                    <a:pt x="207" y="21"/>
                  </a:lnTo>
                  <a:lnTo>
                    <a:pt x="207" y="24"/>
                  </a:lnTo>
                  <a:lnTo>
                    <a:pt x="209" y="26"/>
                  </a:lnTo>
                  <a:lnTo>
                    <a:pt x="209" y="30"/>
                  </a:lnTo>
                  <a:lnTo>
                    <a:pt x="211" y="31"/>
                  </a:lnTo>
                  <a:lnTo>
                    <a:pt x="214" y="35"/>
                  </a:lnTo>
                  <a:lnTo>
                    <a:pt x="218" y="38"/>
                  </a:lnTo>
                  <a:lnTo>
                    <a:pt x="223" y="38"/>
                  </a:lnTo>
                  <a:lnTo>
                    <a:pt x="227" y="38"/>
                  </a:lnTo>
                  <a:lnTo>
                    <a:pt x="230" y="37"/>
                  </a:lnTo>
                  <a:lnTo>
                    <a:pt x="234" y="35"/>
                  </a:lnTo>
                  <a:lnTo>
                    <a:pt x="237" y="35"/>
                  </a:lnTo>
                  <a:lnTo>
                    <a:pt x="241" y="35"/>
                  </a:lnTo>
                  <a:lnTo>
                    <a:pt x="244" y="37"/>
                  </a:lnTo>
                  <a:lnTo>
                    <a:pt x="248" y="40"/>
                  </a:lnTo>
                  <a:lnTo>
                    <a:pt x="253" y="45"/>
                  </a:lnTo>
                  <a:lnTo>
                    <a:pt x="256" y="49"/>
                  </a:lnTo>
                  <a:lnTo>
                    <a:pt x="260" y="52"/>
                  </a:lnTo>
                  <a:lnTo>
                    <a:pt x="265" y="54"/>
                  </a:lnTo>
                  <a:lnTo>
                    <a:pt x="270" y="56"/>
                  </a:lnTo>
                  <a:lnTo>
                    <a:pt x="275" y="54"/>
                  </a:lnTo>
                  <a:lnTo>
                    <a:pt x="279" y="54"/>
                  </a:lnTo>
                  <a:lnTo>
                    <a:pt x="282" y="52"/>
                  </a:lnTo>
                  <a:lnTo>
                    <a:pt x="288" y="50"/>
                  </a:lnTo>
                  <a:lnTo>
                    <a:pt x="291" y="50"/>
                  </a:lnTo>
                  <a:lnTo>
                    <a:pt x="302" y="54"/>
                  </a:lnTo>
                  <a:lnTo>
                    <a:pt x="317" y="59"/>
                  </a:lnTo>
                  <a:lnTo>
                    <a:pt x="331" y="66"/>
                  </a:lnTo>
                  <a:lnTo>
                    <a:pt x="345" y="70"/>
                  </a:lnTo>
                  <a:lnTo>
                    <a:pt x="375" y="66"/>
                  </a:lnTo>
                  <a:lnTo>
                    <a:pt x="394" y="75"/>
                  </a:lnTo>
                  <a:lnTo>
                    <a:pt x="412" y="87"/>
                  </a:lnTo>
                  <a:lnTo>
                    <a:pt x="429" y="98"/>
                  </a:lnTo>
                  <a:lnTo>
                    <a:pt x="448" y="108"/>
                  </a:lnTo>
                  <a:lnTo>
                    <a:pt x="471" y="112"/>
                  </a:lnTo>
                  <a:lnTo>
                    <a:pt x="471" y="105"/>
                  </a:lnTo>
                  <a:lnTo>
                    <a:pt x="466" y="99"/>
                  </a:lnTo>
                  <a:lnTo>
                    <a:pt x="461" y="92"/>
                  </a:lnTo>
                  <a:lnTo>
                    <a:pt x="455" y="85"/>
                  </a:lnTo>
                  <a:lnTo>
                    <a:pt x="452" y="77"/>
                  </a:lnTo>
                  <a:lnTo>
                    <a:pt x="473" y="75"/>
                  </a:lnTo>
                  <a:lnTo>
                    <a:pt x="487" y="71"/>
                  </a:lnTo>
                  <a:lnTo>
                    <a:pt x="499" y="64"/>
                  </a:lnTo>
                  <a:lnTo>
                    <a:pt x="509" y="57"/>
                  </a:lnTo>
                  <a:lnTo>
                    <a:pt x="520" y="49"/>
                  </a:lnTo>
                  <a:lnTo>
                    <a:pt x="532" y="43"/>
                  </a:lnTo>
                  <a:lnTo>
                    <a:pt x="548" y="40"/>
                  </a:lnTo>
                  <a:lnTo>
                    <a:pt x="551" y="42"/>
                  </a:lnTo>
                  <a:lnTo>
                    <a:pt x="557" y="43"/>
                  </a:lnTo>
                  <a:lnTo>
                    <a:pt x="560" y="45"/>
                  </a:lnTo>
                  <a:lnTo>
                    <a:pt x="563" y="47"/>
                  </a:lnTo>
                  <a:lnTo>
                    <a:pt x="557" y="47"/>
                  </a:lnTo>
                  <a:lnTo>
                    <a:pt x="539" y="61"/>
                  </a:lnTo>
                  <a:lnTo>
                    <a:pt x="520" y="73"/>
                  </a:lnTo>
                  <a:lnTo>
                    <a:pt x="499" y="82"/>
                  </a:lnTo>
                  <a:lnTo>
                    <a:pt x="499" y="89"/>
                  </a:lnTo>
                  <a:lnTo>
                    <a:pt x="518" y="92"/>
                  </a:lnTo>
                  <a:lnTo>
                    <a:pt x="527" y="82"/>
                  </a:lnTo>
                  <a:lnTo>
                    <a:pt x="536" y="77"/>
                  </a:lnTo>
                  <a:lnTo>
                    <a:pt x="548" y="75"/>
                  </a:lnTo>
                  <a:lnTo>
                    <a:pt x="560" y="75"/>
                  </a:lnTo>
                  <a:lnTo>
                    <a:pt x="576" y="73"/>
                  </a:lnTo>
                  <a:lnTo>
                    <a:pt x="577" y="68"/>
                  </a:lnTo>
                  <a:lnTo>
                    <a:pt x="579" y="63"/>
                  </a:lnTo>
                  <a:lnTo>
                    <a:pt x="583" y="57"/>
                  </a:lnTo>
                  <a:lnTo>
                    <a:pt x="586" y="54"/>
                  </a:lnTo>
                  <a:lnTo>
                    <a:pt x="591" y="66"/>
                  </a:lnTo>
                  <a:lnTo>
                    <a:pt x="597" y="75"/>
                  </a:lnTo>
                  <a:lnTo>
                    <a:pt x="605" y="82"/>
                  </a:lnTo>
                  <a:lnTo>
                    <a:pt x="618" y="85"/>
                  </a:lnTo>
                  <a:lnTo>
                    <a:pt x="621" y="82"/>
                  </a:lnTo>
                  <a:lnTo>
                    <a:pt x="623" y="80"/>
                  </a:lnTo>
                  <a:lnTo>
                    <a:pt x="626" y="78"/>
                  </a:lnTo>
                  <a:lnTo>
                    <a:pt x="628" y="77"/>
                  </a:lnTo>
                  <a:lnTo>
                    <a:pt x="632" y="77"/>
                  </a:lnTo>
                  <a:lnTo>
                    <a:pt x="633" y="77"/>
                  </a:lnTo>
                  <a:lnTo>
                    <a:pt x="637" y="82"/>
                  </a:lnTo>
                  <a:lnTo>
                    <a:pt x="639" y="85"/>
                  </a:lnTo>
                  <a:lnTo>
                    <a:pt x="640" y="89"/>
                  </a:lnTo>
                  <a:lnTo>
                    <a:pt x="646" y="87"/>
                  </a:lnTo>
                  <a:lnTo>
                    <a:pt x="651" y="84"/>
                  </a:lnTo>
                  <a:lnTo>
                    <a:pt x="654" y="80"/>
                  </a:lnTo>
                  <a:lnTo>
                    <a:pt x="659" y="78"/>
                  </a:lnTo>
                  <a:lnTo>
                    <a:pt x="663" y="77"/>
                  </a:lnTo>
                  <a:lnTo>
                    <a:pt x="682" y="82"/>
                  </a:lnTo>
                  <a:lnTo>
                    <a:pt x="698" y="94"/>
                  </a:lnTo>
                  <a:lnTo>
                    <a:pt x="714" y="106"/>
                  </a:lnTo>
                  <a:lnTo>
                    <a:pt x="729" y="117"/>
                  </a:lnTo>
                  <a:lnTo>
                    <a:pt x="735" y="117"/>
                  </a:lnTo>
                  <a:lnTo>
                    <a:pt x="740" y="117"/>
                  </a:lnTo>
                  <a:lnTo>
                    <a:pt x="743" y="115"/>
                  </a:lnTo>
                  <a:lnTo>
                    <a:pt x="749" y="113"/>
                  </a:lnTo>
                  <a:lnTo>
                    <a:pt x="752" y="112"/>
                  </a:lnTo>
                  <a:lnTo>
                    <a:pt x="755" y="112"/>
                  </a:lnTo>
                  <a:lnTo>
                    <a:pt x="759" y="115"/>
                  </a:lnTo>
                  <a:lnTo>
                    <a:pt x="762" y="119"/>
                  </a:lnTo>
                  <a:lnTo>
                    <a:pt x="766" y="124"/>
                  </a:lnTo>
                  <a:lnTo>
                    <a:pt x="769" y="131"/>
                  </a:lnTo>
                  <a:lnTo>
                    <a:pt x="771" y="134"/>
                  </a:lnTo>
                  <a:lnTo>
                    <a:pt x="768" y="136"/>
                  </a:lnTo>
                  <a:lnTo>
                    <a:pt x="764" y="138"/>
                  </a:lnTo>
                  <a:lnTo>
                    <a:pt x="764" y="138"/>
                  </a:lnTo>
                  <a:lnTo>
                    <a:pt x="762" y="139"/>
                  </a:lnTo>
                  <a:lnTo>
                    <a:pt x="762" y="141"/>
                  </a:lnTo>
                  <a:lnTo>
                    <a:pt x="761" y="143"/>
                  </a:lnTo>
                  <a:lnTo>
                    <a:pt x="759" y="146"/>
                  </a:lnTo>
                  <a:lnTo>
                    <a:pt x="771" y="146"/>
                  </a:lnTo>
                  <a:lnTo>
                    <a:pt x="787" y="148"/>
                  </a:lnTo>
                  <a:lnTo>
                    <a:pt x="803" y="148"/>
                  </a:lnTo>
                  <a:lnTo>
                    <a:pt x="817" y="148"/>
                  </a:lnTo>
                  <a:lnTo>
                    <a:pt x="825" y="150"/>
                  </a:lnTo>
                  <a:lnTo>
                    <a:pt x="834" y="160"/>
                  </a:lnTo>
                  <a:lnTo>
                    <a:pt x="843" y="171"/>
                  </a:lnTo>
                  <a:lnTo>
                    <a:pt x="851" y="181"/>
                  </a:lnTo>
                  <a:lnTo>
                    <a:pt x="851" y="146"/>
                  </a:lnTo>
                  <a:lnTo>
                    <a:pt x="860" y="146"/>
                  </a:lnTo>
                  <a:lnTo>
                    <a:pt x="867" y="146"/>
                  </a:lnTo>
                  <a:lnTo>
                    <a:pt x="872" y="145"/>
                  </a:lnTo>
                  <a:lnTo>
                    <a:pt x="879" y="143"/>
                  </a:lnTo>
                  <a:lnTo>
                    <a:pt x="879" y="139"/>
                  </a:lnTo>
                  <a:lnTo>
                    <a:pt x="848" y="139"/>
                  </a:lnTo>
                  <a:lnTo>
                    <a:pt x="846" y="134"/>
                  </a:lnTo>
                  <a:lnTo>
                    <a:pt x="845" y="133"/>
                  </a:lnTo>
                  <a:lnTo>
                    <a:pt x="843" y="129"/>
                  </a:lnTo>
                  <a:lnTo>
                    <a:pt x="841" y="126"/>
                  </a:lnTo>
                  <a:lnTo>
                    <a:pt x="841" y="120"/>
                  </a:lnTo>
                  <a:lnTo>
                    <a:pt x="845" y="120"/>
                  </a:lnTo>
                  <a:lnTo>
                    <a:pt x="845" y="117"/>
                  </a:lnTo>
                  <a:lnTo>
                    <a:pt x="890" y="112"/>
                  </a:lnTo>
                  <a:lnTo>
                    <a:pt x="890" y="124"/>
                  </a:lnTo>
                  <a:lnTo>
                    <a:pt x="895" y="127"/>
                  </a:lnTo>
                  <a:lnTo>
                    <a:pt x="899" y="133"/>
                  </a:lnTo>
                  <a:lnTo>
                    <a:pt x="902" y="136"/>
                  </a:lnTo>
                  <a:lnTo>
                    <a:pt x="906" y="143"/>
                  </a:lnTo>
                  <a:lnTo>
                    <a:pt x="925" y="143"/>
                  </a:lnTo>
                  <a:lnTo>
                    <a:pt x="937" y="146"/>
                  </a:lnTo>
                  <a:lnTo>
                    <a:pt x="949" y="148"/>
                  </a:lnTo>
                  <a:lnTo>
                    <a:pt x="961" y="150"/>
                  </a:lnTo>
                  <a:lnTo>
                    <a:pt x="979" y="150"/>
                  </a:lnTo>
                  <a:lnTo>
                    <a:pt x="981" y="148"/>
                  </a:lnTo>
                  <a:lnTo>
                    <a:pt x="982" y="146"/>
                  </a:lnTo>
                  <a:lnTo>
                    <a:pt x="984" y="145"/>
                  </a:lnTo>
                  <a:lnTo>
                    <a:pt x="986" y="143"/>
                  </a:lnTo>
                  <a:lnTo>
                    <a:pt x="986" y="131"/>
                  </a:lnTo>
                  <a:lnTo>
                    <a:pt x="1009" y="131"/>
                  </a:lnTo>
                  <a:lnTo>
                    <a:pt x="1016" y="146"/>
                  </a:lnTo>
                  <a:lnTo>
                    <a:pt x="1024" y="162"/>
                  </a:lnTo>
                  <a:lnTo>
                    <a:pt x="1026" y="155"/>
                  </a:lnTo>
                  <a:lnTo>
                    <a:pt x="1026" y="152"/>
                  </a:lnTo>
                  <a:lnTo>
                    <a:pt x="1028" y="146"/>
                  </a:lnTo>
                  <a:lnTo>
                    <a:pt x="1028" y="143"/>
                  </a:lnTo>
                  <a:lnTo>
                    <a:pt x="1040" y="143"/>
                  </a:lnTo>
                  <a:lnTo>
                    <a:pt x="1040" y="129"/>
                  </a:lnTo>
                  <a:lnTo>
                    <a:pt x="1040" y="113"/>
                  </a:lnTo>
                  <a:lnTo>
                    <a:pt x="1042" y="99"/>
                  </a:lnTo>
                  <a:lnTo>
                    <a:pt x="1040" y="92"/>
                  </a:lnTo>
                  <a:lnTo>
                    <a:pt x="1028" y="78"/>
                  </a:lnTo>
                  <a:lnTo>
                    <a:pt x="1019" y="63"/>
                  </a:lnTo>
                  <a:lnTo>
                    <a:pt x="1017" y="45"/>
                  </a:lnTo>
                  <a:lnTo>
                    <a:pt x="1021" y="28"/>
                  </a:lnTo>
                  <a:lnTo>
                    <a:pt x="1033" y="9"/>
                  </a:lnTo>
                  <a:lnTo>
                    <a:pt x="1042" y="5"/>
                  </a:lnTo>
                  <a:lnTo>
                    <a:pt x="1052" y="2"/>
                  </a:lnTo>
                  <a:lnTo>
                    <a:pt x="1063" y="0"/>
                  </a:lnTo>
                  <a:close/>
                </a:path>
              </a:pathLst>
            </a:custGeom>
            <a:solidFill>
              <a:schemeClr val="accent2"/>
            </a:solidFill>
            <a:ln w="9525" cap="rnd"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89" name="Google Shape;489;p52"/>
            <p:cNvSpPr/>
            <p:nvPr/>
          </p:nvSpPr>
          <p:spPr>
            <a:xfrm>
              <a:off x="1597819" y="1173162"/>
              <a:ext cx="2600325" cy="1519238"/>
            </a:xfrm>
            <a:custGeom>
              <a:avLst/>
              <a:gdLst/>
              <a:ahLst/>
              <a:cxnLst/>
              <a:rect l="l" t="t" r="r" b="b"/>
              <a:pathLst>
                <a:path w="1638" h="957" extrusionOk="0">
                  <a:moveTo>
                    <a:pt x="246" y="461"/>
                  </a:moveTo>
                  <a:lnTo>
                    <a:pt x="267" y="475"/>
                  </a:lnTo>
                  <a:lnTo>
                    <a:pt x="280" y="492"/>
                  </a:lnTo>
                  <a:lnTo>
                    <a:pt x="287" y="513"/>
                  </a:lnTo>
                  <a:lnTo>
                    <a:pt x="292" y="540"/>
                  </a:lnTo>
                  <a:lnTo>
                    <a:pt x="297" y="567"/>
                  </a:lnTo>
                  <a:lnTo>
                    <a:pt x="313" y="569"/>
                  </a:lnTo>
                  <a:lnTo>
                    <a:pt x="323" y="571"/>
                  </a:lnTo>
                  <a:lnTo>
                    <a:pt x="332" y="578"/>
                  </a:lnTo>
                  <a:lnTo>
                    <a:pt x="337" y="587"/>
                  </a:lnTo>
                  <a:lnTo>
                    <a:pt x="339" y="602"/>
                  </a:lnTo>
                  <a:lnTo>
                    <a:pt x="336" y="602"/>
                  </a:lnTo>
                  <a:lnTo>
                    <a:pt x="334" y="601"/>
                  </a:lnTo>
                  <a:lnTo>
                    <a:pt x="332" y="599"/>
                  </a:lnTo>
                  <a:lnTo>
                    <a:pt x="330" y="597"/>
                  </a:lnTo>
                  <a:lnTo>
                    <a:pt x="327" y="595"/>
                  </a:lnTo>
                  <a:lnTo>
                    <a:pt x="327" y="602"/>
                  </a:lnTo>
                  <a:lnTo>
                    <a:pt x="330" y="606"/>
                  </a:lnTo>
                  <a:lnTo>
                    <a:pt x="332" y="608"/>
                  </a:lnTo>
                  <a:lnTo>
                    <a:pt x="334" y="608"/>
                  </a:lnTo>
                  <a:lnTo>
                    <a:pt x="334" y="611"/>
                  </a:lnTo>
                  <a:lnTo>
                    <a:pt x="334" y="613"/>
                  </a:lnTo>
                  <a:lnTo>
                    <a:pt x="336" y="618"/>
                  </a:lnTo>
                  <a:lnTo>
                    <a:pt x="327" y="620"/>
                  </a:lnTo>
                  <a:lnTo>
                    <a:pt x="318" y="622"/>
                  </a:lnTo>
                  <a:lnTo>
                    <a:pt x="308" y="622"/>
                  </a:lnTo>
                  <a:lnTo>
                    <a:pt x="290" y="615"/>
                  </a:lnTo>
                  <a:lnTo>
                    <a:pt x="273" y="613"/>
                  </a:lnTo>
                  <a:lnTo>
                    <a:pt x="253" y="616"/>
                  </a:lnTo>
                  <a:lnTo>
                    <a:pt x="234" y="622"/>
                  </a:lnTo>
                  <a:lnTo>
                    <a:pt x="215" y="625"/>
                  </a:lnTo>
                  <a:lnTo>
                    <a:pt x="194" y="625"/>
                  </a:lnTo>
                  <a:lnTo>
                    <a:pt x="170" y="618"/>
                  </a:lnTo>
                  <a:lnTo>
                    <a:pt x="157" y="615"/>
                  </a:lnTo>
                  <a:lnTo>
                    <a:pt x="147" y="613"/>
                  </a:lnTo>
                  <a:lnTo>
                    <a:pt x="138" y="611"/>
                  </a:lnTo>
                  <a:lnTo>
                    <a:pt x="130" y="606"/>
                  </a:lnTo>
                  <a:lnTo>
                    <a:pt x="124" y="595"/>
                  </a:lnTo>
                  <a:lnTo>
                    <a:pt x="128" y="595"/>
                  </a:lnTo>
                  <a:lnTo>
                    <a:pt x="137" y="587"/>
                  </a:lnTo>
                  <a:lnTo>
                    <a:pt x="150" y="583"/>
                  </a:lnTo>
                  <a:lnTo>
                    <a:pt x="166" y="581"/>
                  </a:lnTo>
                  <a:lnTo>
                    <a:pt x="182" y="580"/>
                  </a:lnTo>
                  <a:lnTo>
                    <a:pt x="182" y="576"/>
                  </a:lnTo>
                  <a:lnTo>
                    <a:pt x="175" y="571"/>
                  </a:lnTo>
                  <a:lnTo>
                    <a:pt x="170" y="567"/>
                  </a:lnTo>
                  <a:lnTo>
                    <a:pt x="163" y="566"/>
                  </a:lnTo>
                  <a:lnTo>
                    <a:pt x="150" y="564"/>
                  </a:lnTo>
                  <a:lnTo>
                    <a:pt x="144" y="564"/>
                  </a:lnTo>
                  <a:lnTo>
                    <a:pt x="131" y="564"/>
                  </a:lnTo>
                  <a:lnTo>
                    <a:pt x="116" y="564"/>
                  </a:lnTo>
                  <a:lnTo>
                    <a:pt x="114" y="553"/>
                  </a:lnTo>
                  <a:lnTo>
                    <a:pt x="109" y="543"/>
                  </a:lnTo>
                  <a:lnTo>
                    <a:pt x="105" y="534"/>
                  </a:lnTo>
                  <a:lnTo>
                    <a:pt x="102" y="524"/>
                  </a:lnTo>
                  <a:lnTo>
                    <a:pt x="102" y="506"/>
                  </a:lnTo>
                  <a:lnTo>
                    <a:pt x="109" y="496"/>
                  </a:lnTo>
                  <a:lnTo>
                    <a:pt x="116" y="484"/>
                  </a:lnTo>
                  <a:lnTo>
                    <a:pt x="124" y="473"/>
                  </a:lnTo>
                  <a:lnTo>
                    <a:pt x="135" y="466"/>
                  </a:lnTo>
                  <a:lnTo>
                    <a:pt x="147" y="468"/>
                  </a:lnTo>
                  <a:lnTo>
                    <a:pt x="150" y="468"/>
                  </a:lnTo>
                  <a:lnTo>
                    <a:pt x="150" y="471"/>
                  </a:lnTo>
                  <a:lnTo>
                    <a:pt x="150" y="473"/>
                  </a:lnTo>
                  <a:lnTo>
                    <a:pt x="149" y="473"/>
                  </a:lnTo>
                  <a:lnTo>
                    <a:pt x="149" y="475"/>
                  </a:lnTo>
                  <a:lnTo>
                    <a:pt x="149" y="475"/>
                  </a:lnTo>
                  <a:lnTo>
                    <a:pt x="150" y="477"/>
                  </a:lnTo>
                  <a:lnTo>
                    <a:pt x="150" y="480"/>
                  </a:lnTo>
                  <a:lnTo>
                    <a:pt x="159" y="480"/>
                  </a:lnTo>
                  <a:lnTo>
                    <a:pt x="171" y="480"/>
                  </a:lnTo>
                  <a:lnTo>
                    <a:pt x="182" y="480"/>
                  </a:lnTo>
                  <a:lnTo>
                    <a:pt x="189" y="480"/>
                  </a:lnTo>
                  <a:lnTo>
                    <a:pt x="192" y="482"/>
                  </a:lnTo>
                  <a:lnTo>
                    <a:pt x="194" y="484"/>
                  </a:lnTo>
                  <a:lnTo>
                    <a:pt x="196" y="487"/>
                  </a:lnTo>
                  <a:lnTo>
                    <a:pt x="198" y="491"/>
                  </a:lnTo>
                  <a:lnTo>
                    <a:pt x="201" y="492"/>
                  </a:lnTo>
                  <a:lnTo>
                    <a:pt x="205" y="496"/>
                  </a:lnTo>
                  <a:lnTo>
                    <a:pt x="206" y="491"/>
                  </a:lnTo>
                  <a:lnTo>
                    <a:pt x="208" y="489"/>
                  </a:lnTo>
                  <a:lnTo>
                    <a:pt x="212" y="487"/>
                  </a:lnTo>
                  <a:lnTo>
                    <a:pt x="213" y="485"/>
                  </a:lnTo>
                  <a:lnTo>
                    <a:pt x="219" y="485"/>
                  </a:lnTo>
                  <a:lnTo>
                    <a:pt x="224" y="484"/>
                  </a:lnTo>
                  <a:lnTo>
                    <a:pt x="231" y="498"/>
                  </a:lnTo>
                  <a:lnTo>
                    <a:pt x="238" y="508"/>
                  </a:lnTo>
                  <a:lnTo>
                    <a:pt x="243" y="515"/>
                  </a:lnTo>
                  <a:lnTo>
                    <a:pt x="245" y="510"/>
                  </a:lnTo>
                  <a:lnTo>
                    <a:pt x="246" y="505"/>
                  </a:lnTo>
                  <a:lnTo>
                    <a:pt x="246" y="499"/>
                  </a:lnTo>
                  <a:lnTo>
                    <a:pt x="246" y="492"/>
                  </a:lnTo>
                  <a:lnTo>
                    <a:pt x="240" y="482"/>
                  </a:lnTo>
                  <a:lnTo>
                    <a:pt x="241" y="471"/>
                  </a:lnTo>
                  <a:lnTo>
                    <a:pt x="246" y="461"/>
                  </a:lnTo>
                  <a:close/>
                  <a:moveTo>
                    <a:pt x="266" y="445"/>
                  </a:moveTo>
                  <a:lnTo>
                    <a:pt x="274" y="445"/>
                  </a:lnTo>
                  <a:lnTo>
                    <a:pt x="281" y="447"/>
                  </a:lnTo>
                  <a:lnTo>
                    <a:pt x="288" y="449"/>
                  </a:lnTo>
                  <a:lnTo>
                    <a:pt x="294" y="452"/>
                  </a:lnTo>
                  <a:lnTo>
                    <a:pt x="295" y="457"/>
                  </a:lnTo>
                  <a:lnTo>
                    <a:pt x="295" y="461"/>
                  </a:lnTo>
                  <a:lnTo>
                    <a:pt x="297" y="466"/>
                  </a:lnTo>
                  <a:lnTo>
                    <a:pt x="297" y="473"/>
                  </a:lnTo>
                  <a:lnTo>
                    <a:pt x="292" y="473"/>
                  </a:lnTo>
                  <a:lnTo>
                    <a:pt x="288" y="475"/>
                  </a:lnTo>
                  <a:lnTo>
                    <a:pt x="283" y="475"/>
                  </a:lnTo>
                  <a:lnTo>
                    <a:pt x="278" y="477"/>
                  </a:lnTo>
                  <a:lnTo>
                    <a:pt x="269" y="468"/>
                  </a:lnTo>
                  <a:lnTo>
                    <a:pt x="259" y="461"/>
                  </a:lnTo>
                  <a:lnTo>
                    <a:pt x="266" y="445"/>
                  </a:lnTo>
                  <a:close/>
                  <a:moveTo>
                    <a:pt x="562" y="430"/>
                  </a:moveTo>
                  <a:lnTo>
                    <a:pt x="562" y="433"/>
                  </a:lnTo>
                  <a:lnTo>
                    <a:pt x="566" y="433"/>
                  </a:lnTo>
                  <a:lnTo>
                    <a:pt x="564" y="451"/>
                  </a:lnTo>
                  <a:lnTo>
                    <a:pt x="566" y="466"/>
                  </a:lnTo>
                  <a:lnTo>
                    <a:pt x="573" y="480"/>
                  </a:lnTo>
                  <a:lnTo>
                    <a:pt x="576" y="482"/>
                  </a:lnTo>
                  <a:lnTo>
                    <a:pt x="580" y="482"/>
                  </a:lnTo>
                  <a:lnTo>
                    <a:pt x="583" y="484"/>
                  </a:lnTo>
                  <a:lnTo>
                    <a:pt x="589" y="484"/>
                  </a:lnTo>
                  <a:lnTo>
                    <a:pt x="589" y="442"/>
                  </a:lnTo>
                  <a:lnTo>
                    <a:pt x="615" y="442"/>
                  </a:lnTo>
                  <a:lnTo>
                    <a:pt x="620" y="454"/>
                  </a:lnTo>
                  <a:lnTo>
                    <a:pt x="627" y="466"/>
                  </a:lnTo>
                  <a:lnTo>
                    <a:pt x="634" y="477"/>
                  </a:lnTo>
                  <a:lnTo>
                    <a:pt x="646" y="480"/>
                  </a:lnTo>
                  <a:lnTo>
                    <a:pt x="646" y="485"/>
                  </a:lnTo>
                  <a:lnTo>
                    <a:pt x="648" y="496"/>
                  </a:lnTo>
                  <a:lnTo>
                    <a:pt x="650" y="508"/>
                  </a:lnTo>
                  <a:lnTo>
                    <a:pt x="650" y="515"/>
                  </a:lnTo>
                  <a:lnTo>
                    <a:pt x="653" y="513"/>
                  </a:lnTo>
                  <a:lnTo>
                    <a:pt x="655" y="513"/>
                  </a:lnTo>
                  <a:lnTo>
                    <a:pt x="655" y="513"/>
                  </a:lnTo>
                  <a:lnTo>
                    <a:pt x="657" y="512"/>
                  </a:lnTo>
                  <a:lnTo>
                    <a:pt x="658" y="510"/>
                  </a:lnTo>
                  <a:lnTo>
                    <a:pt x="660" y="506"/>
                  </a:lnTo>
                  <a:lnTo>
                    <a:pt x="662" y="501"/>
                  </a:lnTo>
                  <a:lnTo>
                    <a:pt x="664" y="496"/>
                  </a:lnTo>
                  <a:lnTo>
                    <a:pt x="665" y="492"/>
                  </a:lnTo>
                  <a:lnTo>
                    <a:pt x="669" y="489"/>
                  </a:lnTo>
                  <a:lnTo>
                    <a:pt x="672" y="487"/>
                  </a:lnTo>
                  <a:lnTo>
                    <a:pt x="678" y="485"/>
                  </a:lnTo>
                  <a:lnTo>
                    <a:pt x="681" y="482"/>
                  </a:lnTo>
                  <a:lnTo>
                    <a:pt x="685" y="480"/>
                  </a:lnTo>
                  <a:lnTo>
                    <a:pt x="681" y="480"/>
                  </a:lnTo>
                  <a:lnTo>
                    <a:pt x="681" y="477"/>
                  </a:lnTo>
                  <a:lnTo>
                    <a:pt x="672" y="480"/>
                  </a:lnTo>
                  <a:lnTo>
                    <a:pt x="667" y="484"/>
                  </a:lnTo>
                  <a:lnTo>
                    <a:pt x="660" y="489"/>
                  </a:lnTo>
                  <a:lnTo>
                    <a:pt x="650" y="492"/>
                  </a:lnTo>
                  <a:lnTo>
                    <a:pt x="648" y="477"/>
                  </a:lnTo>
                  <a:lnTo>
                    <a:pt x="646" y="466"/>
                  </a:lnTo>
                  <a:lnTo>
                    <a:pt x="643" y="457"/>
                  </a:lnTo>
                  <a:lnTo>
                    <a:pt x="639" y="445"/>
                  </a:lnTo>
                  <a:lnTo>
                    <a:pt x="643" y="444"/>
                  </a:lnTo>
                  <a:lnTo>
                    <a:pt x="644" y="444"/>
                  </a:lnTo>
                  <a:lnTo>
                    <a:pt x="648" y="442"/>
                  </a:lnTo>
                  <a:lnTo>
                    <a:pt x="653" y="442"/>
                  </a:lnTo>
                  <a:lnTo>
                    <a:pt x="658" y="445"/>
                  </a:lnTo>
                  <a:lnTo>
                    <a:pt x="662" y="447"/>
                  </a:lnTo>
                  <a:lnTo>
                    <a:pt x="667" y="449"/>
                  </a:lnTo>
                  <a:lnTo>
                    <a:pt x="672" y="451"/>
                  </a:lnTo>
                  <a:lnTo>
                    <a:pt x="678" y="452"/>
                  </a:lnTo>
                  <a:lnTo>
                    <a:pt x="685" y="464"/>
                  </a:lnTo>
                  <a:lnTo>
                    <a:pt x="692" y="478"/>
                  </a:lnTo>
                  <a:lnTo>
                    <a:pt x="697" y="491"/>
                  </a:lnTo>
                  <a:lnTo>
                    <a:pt x="704" y="499"/>
                  </a:lnTo>
                  <a:lnTo>
                    <a:pt x="707" y="501"/>
                  </a:lnTo>
                  <a:lnTo>
                    <a:pt x="713" y="501"/>
                  </a:lnTo>
                  <a:lnTo>
                    <a:pt x="718" y="501"/>
                  </a:lnTo>
                  <a:lnTo>
                    <a:pt x="723" y="501"/>
                  </a:lnTo>
                  <a:lnTo>
                    <a:pt x="726" y="501"/>
                  </a:lnTo>
                  <a:lnTo>
                    <a:pt x="730" y="503"/>
                  </a:lnTo>
                  <a:lnTo>
                    <a:pt x="747" y="515"/>
                  </a:lnTo>
                  <a:lnTo>
                    <a:pt x="761" y="531"/>
                  </a:lnTo>
                  <a:lnTo>
                    <a:pt x="777" y="545"/>
                  </a:lnTo>
                  <a:lnTo>
                    <a:pt x="777" y="557"/>
                  </a:lnTo>
                  <a:lnTo>
                    <a:pt x="791" y="562"/>
                  </a:lnTo>
                  <a:lnTo>
                    <a:pt x="803" y="569"/>
                  </a:lnTo>
                  <a:lnTo>
                    <a:pt x="810" y="580"/>
                  </a:lnTo>
                  <a:lnTo>
                    <a:pt x="819" y="592"/>
                  </a:lnTo>
                  <a:lnTo>
                    <a:pt x="826" y="604"/>
                  </a:lnTo>
                  <a:lnTo>
                    <a:pt x="835" y="615"/>
                  </a:lnTo>
                  <a:lnTo>
                    <a:pt x="829" y="622"/>
                  </a:lnTo>
                  <a:lnTo>
                    <a:pt x="826" y="625"/>
                  </a:lnTo>
                  <a:lnTo>
                    <a:pt x="824" y="630"/>
                  </a:lnTo>
                  <a:lnTo>
                    <a:pt x="822" y="634"/>
                  </a:lnTo>
                  <a:lnTo>
                    <a:pt x="829" y="646"/>
                  </a:lnTo>
                  <a:lnTo>
                    <a:pt x="840" y="655"/>
                  </a:lnTo>
                  <a:lnTo>
                    <a:pt x="854" y="660"/>
                  </a:lnTo>
                  <a:lnTo>
                    <a:pt x="854" y="665"/>
                  </a:lnTo>
                  <a:lnTo>
                    <a:pt x="854" y="667"/>
                  </a:lnTo>
                  <a:lnTo>
                    <a:pt x="856" y="669"/>
                  </a:lnTo>
                  <a:lnTo>
                    <a:pt x="856" y="670"/>
                  </a:lnTo>
                  <a:lnTo>
                    <a:pt x="857" y="672"/>
                  </a:lnTo>
                  <a:lnTo>
                    <a:pt x="861" y="674"/>
                  </a:lnTo>
                  <a:lnTo>
                    <a:pt x="864" y="677"/>
                  </a:lnTo>
                  <a:lnTo>
                    <a:pt x="870" y="679"/>
                  </a:lnTo>
                  <a:lnTo>
                    <a:pt x="873" y="681"/>
                  </a:lnTo>
                  <a:lnTo>
                    <a:pt x="877" y="684"/>
                  </a:lnTo>
                  <a:lnTo>
                    <a:pt x="878" y="686"/>
                  </a:lnTo>
                  <a:lnTo>
                    <a:pt x="880" y="690"/>
                  </a:lnTo>
                  <a:lnTo>
                    <a:pt x="878" y="691"/>
                  </a:lnTo>
                  <a:lnTo>
                    <a:pt x="878" y="693"/>
                  </a:lnTo>
                  <a:lnTo>
                    <a:pt x="878" y="693"/>
                  </a:lnTo>
                  <a:lnTo>
                    <a:pt x="878" y="695"/>
                  </a:lnTo>
                  <a:lnTo>
                    <a:pt x="880" y="697"/>
                  </a:lnTo>
                  <a:lnTo>
                    <a:pt x="884" y="698"/>
                  </a:lnTo>
                  <a:lnTo>
                    <a:pt x="889" y="700"/>
                  </a:lnTo>
                  <a:lnTo>
                    <a:pt x="892" y="702"/>
                  </a:lnTo>
                  <a:lnTo>
                    <a:pt x="898" y="702"/>
                  </a:lnTo>
                  <a:lnTo>
                    <a:pt x="903" y="702"/>
                  </a:lnTo>
                  <a:lnTo>
                    <a:pt x="896" y="749"/>
                  </a:lnTo>
                  <a:lnTo>
                    <a:pt x="891" y="751"/>
                  </a:lnTo>
                  <a:lnTo>
                    <a:pt x="885" y="751"/>
                  </a:lnTo>
                  <a:lnTo>
                    <a:pt x="880" y="752"/>
                  </a:lnTo>
                  <a:lnTo>
                    <a:pt x="873" y="752"/>
                  </a:lnTo>
                  <a:lnTo>
                    <a:pt x="866" y="744"/>
                  </a:lnTo>
                  <a:lnTo>
                    <a:pt x="857" y="735"/>
                  </a:lnTo>
                  <a:lnTo>
                    <a:pt x="850" y="726"/>
                  </a:lnTo>
                  <a:lnTo>
                    <a:pt x="845" y="714"/>
                  </a:lnTo>
                  <a:lnTo>
                    <a:pt x="838" y="714"/>
                  </a:lnTo>
                  <a:lnTo>
                    <a:pt x="833" y="716"/>
                  </a:lnTo>
                  <a:lnTo>
                    <a:pt x="828" y="716"/>
                  </a:lnTo>
                  <a:lnTo>
                    <a:pt x="822" y="718"/>
                  </a:lnTo>
                  <a:lnTo>
                    <a:pt x="831" y="745"/>
                  </a:lnTo>
                  <a:lnTo>
                    <a:pt x="838" y="775"/>
                  </a:lnTo>
                  <a:lnTo>
                    <a:pt x="850" y="775"/>
                  </a:lnTo>
                  <a:lnTo>
                    <a:pt x="857" y="789"/>
                  </a:lnTo>
                  <a:lnTo>
                    <a:pt x="863" y="803"/>
                  </a:lnTo>
                  <a:lnTo>
                    <a:pt x="864" y="822"/>
                  </a:lnTo>
                  <a:lnTo>
                    <a:pt x="863" y="824"/>
                  </a:lnTo>
                  <a:lnTo>
                    <a:pt x="861" y="826"/>
                  </a:lnTo>
                  <a:lnTo>
                    <a:pt x="861" y="828"/>
                  </a:lnTo>
                  <a:lnTo>
                    <a:pt x="859" y="829"/>
                  </a:lnTo>
                  <a:lnTo>
                    <a:pt x="857" y="831"/>
                  </a:lnTo>
                  <a:lnTo>
                    <a:pt x="854" y="833"/>
                  </a:lnTo>
                  <a:lnTo>
                    <a:pt x="847" y="829"/>
                  </a:lnTo>
                  <a:lnTo>
                    <a:pt x="838" y="824"/>
                  </a:lnTo>
                  <a:lnTo>
                    <a:pt x="829" y="819"/>
                  </a:lnTo>
                  <a:lnTo>
                    <a:pt x="822" y="815"/>
                  </a:lnTo>
                  <a:lnTo>
                    <a:pt x="819" y="814"/>
                  </a:lnTo>
                  <a:lnTo>
                    <a:pt x="816" y="814"/>
                  </a:lnTo>
                  <a:lnTo>
                    <a:pt x="826" y="828"/>
                  </a:lnTo>
                  <a:lnTo>
                    <a:pt x="835" y="840"/>
                  </a:lnTo>
                  <a:lnTo>
                    <a:pt x="842" y="855"/>
                  </a:lnTo>
                  <a:lnTo>
                    <a:pt x="838" y="855"/>
                  </a:lnTo>
                  <a:lnTo>
                    <a:pt x="826" y="850"/>
                  </a:lnTo>
                  <a:lnTo>
                    <a:pt x="810" y="847"/>
                  </a:lnTo>
                  <a:lnTo>
                    <a:pt x="793" y="843"/>
                  </a:lnTo>
                  <a:lnTo>
                    <a:pt x="781" y="836"/>
                  </a:lnTo>
                  <a:lnTo>
                    <a:pt x="770" y="826"/>
                  </a:lnTo>
                  <a:lnTo>
                    <a:pt x="763" y="810"/>
                  </a:lnTo>
                  <a:lnTo>
                    <a:pt x="756" y="796"/>
                  </a:lnTo>
                  <a:lnTo>
                    <a:pt x="746" y="782"/>
                  </a:lnTo>
                  <a:lnTo>
                    <a:pt x="735" y="772"/>
                  </a:lnTo>
                  <a:lnTo>
                    <a:pt x="720" y="780"/>
                  </a:lnTo>
                  <a:lnTo>
                    <a:pt x="702" y="786"/>
                  </a:lnTo>
                  <a:lnTo>
                    <a:pt x="681" y="787"/>
                  </a:lnTo>
                  <a:lnTo>
                    <a:pt x="679" y="782"/>
                  </a:lnTo>
                  <a:lnTo>
                    <a:pt x="678" y="777"/>
                  </a:lnTo>
                  <a:lnTo>
                    <a:pt x="678" y="772"/>
                  </a:lnTo>
                  <a:lnTo>
                    <a:pt x="678" y="765"/>
                  </a:lnTo>
                  <a:lnTo>
                    <a:pt x="693" y="759"/>
                  </a:lnTo>
                  <a:lnTo>
                    <a:pt x="713" y="754"/>
                  </a:lnTo>
                  <a:lnTo>
                    <a:pt x="730" y="749"/>
                  </a:lnTo>
                  <a:lnTo>
                    <a:pt x="735" y="739"/>
                  </a:lnTo>
                  <a:lnTo>
                    <a:pt x="740" y="725"/>
                  </a:lnTo>
                  <a:lnTo>
                    <a:pt x="746" y="709"/>
                  </a:lnTo>
                  <a:lnTo>
                    <a:pt x="749" y="693"/>
                  </a:lnTo>
                  <a:lnTo>
                    <a:pt x="751" y="681"/>
                  </a:lnTo>
                  <a:lnTo>
                    <a:pt x="749" y="672"/>
                  </a:lnTo>
                  <a:lnTo>
                    <a:pt x="742" y="660"/>
                  </a:lnTo>
                  <a:lnTo>
                    <a:pt x="733" y="653"/>
                  </a:lnTo>
                  <a:lnTo>
                    <a:pt x="723" y="646"/>
                  </a:lnTo>
                  <a:lnTo>
                    <a:pt x="716" y="637"/>
                  </a:lnTo>
                  <a:lnTo>
                    <a:pt x="707" y="595"/>
                  </a:lnTo>
                  <a:lnTo>
                    <a:pt x="693" y="592"/>
                  </a:lnTo>
                  <a:lnTo>
                    <a:pt x="683" y="585"/>
                  </a:lnTo>
                  <a:lnTo>
                    <a:pt x="674" y="578"/>
                  </a:lnTo>
                  <a:lnTo>
                    <a:pt x="665" y="576"/>
                  </a:lnTo>
                  <a:lnTo>
                    <a:pt x="657" y="580"/>
                  </a:lnTo>
                  <a:lnTo>
                    <a:pt x="651" y="585"/>
                  </a:lnTo>
                  <a:lnTo>
                    <a:pt x="646" y="590"/>
                  </a:lnTo>
                  <a:lnTo>
                    <a:pt x="639" y="595"/>
                  </a:lnTo>
                  <a:lnTo>
                    <a:pt x="627" y="599"/>
                  </a:lnTo>
                  <a:lnTo>
                    <a:pt x="615" y="592"/>
                  </a:lnTo>
                  <a:lnTo>
                    <a:pt x="599" y="587"/>
                  </a:lnTo>
                  <a:lnTo>
                    <a:pt x="582" y="583"/>
                  </a:lnTo>
                  <a:lnTo>
                    <a:pt x="566" y="578"/>
                  </a:lnTo>
                  <a:lnTo>
                    <a:pt x="552" y="573"/>
                  </a:lnTo>
                  <a:lnTo>
                    <a:pt x="541" y="564"/>
                  </a:lnTo>
                  <a:lnTo>
                    <a:pt x="534" y="550"/>
                  </a:lnTo>
                  <a:lnTo>
                    <a:pt x="536" y="548"/>
                  </a:lnTo>
                  <a:lnTo>
                    <a:pt x="536" y="547"/>
                  </a:lnTo>
                  <a:lnTo>
                    <a:pt x="538" y="547"/>
                  </a:lnTo>
                  <a:lnTo>
                    <a:pt x="538" y="545"/>
                  </a:lnTo>
                  <a:lnTo>
                    <a:pt x="538" y="541"/>
                  </a:lnTo>
                  <a:lnTo>
                    <a:pt x="531" y="540"/>
                  </a:lnTo>
                  <a:lnTo>
                    <a:pt x="524" y="538"/>
                  </a:lnTo>
                  <a:lnTo>
                    <a:pt x="519" y="534"/>
                  </a:lnTo>
                  <a:lnTo>
                    <a:pt x="515" y="529"/>
                  </a:lnTo>
                  <a:lnTo>
                    <a:pt x="512" y="522"/>
                  </a:lnTo>
                  <a:lnTo>
                    <a:pt x="521" y="505"/>
                  </a:lnTo>
                  <a:lnTo>
                    <a:pt x="528" y="482"/>
                  </a:lnTo>
                  <a:lnTo>
                    <a:pt x="531" y="457"/>
                  </a:lnTo>
                  <a:lnTo>
                    <a:pt x="534" y="433"/>
                  </a:lnTo>
                  <a:lnTo>
                    <a:pt x="562" y="430"/>
                  </a:lnTo>
                  <a:close/>
                  <a:moveTo>
                    <a:pt x="400" y="426"/>
                  </a:moveTo>
                  <a:lnTo>
                    <a:pt x="416" y="426"/>
                  </a:lnTo>
                  <a:lnTo>
                    <a:pt x="425" y="461"/>
                  </a:lnTo>
                  <a:lnTo>
                    <a:pt x="432" y="499"/>
                  </a:lnTo>
                  <a:lnTo>
                    <a:pt x="428" y="499"/>
                  </a:lnTo>
                  <a:lnTo>
                    <a:pt x="423" y="506"/>
                  </a:lnTo>
                  <a:lnTo>
                    <a:pt x="412" y="503"/>
                  </a:lnTo>
                  <a:lnTo>
                    <a:pt x="409" y="506"/>
                  </a:lnTo>
                  <a:lnTo>
                    <a:pt x="409" y="510"/>
                  </a:lnTo>
                  <a:lnTo>
                    <a:pt x="409" y="513"/>
                  </a:lnTo>
                  <a:lnTo>
                    <a:pt x="409" y="515"/>
                  </a:lnTo>
                  <a:lnTo>
                    <a:pt x="407" y="517"/>
                  </a:lnTo>
                  <a:lnTo>
                    <a:pt x="405" y="520"/>
                  </a:lnTo>
                  <a:lnTo>
                    <a:pt x="400" y="522"/>
                  </a:lnTo>
                  <a:lnTo>
                    <a:pt x="395" y="519"/>
                  </a:lnTo>
                  <a:lnTo>
                    <a:pt x="388" y="513"/>
                  </a:lnTo>
                  <a:lnTo>
                    <a:pt x="381" y="510"/>
                  </a:lnTo>
                  <a:lnTo>
                    <a:pt x="381" y="499"/>
                  </a:lnTo>
                  <a:lnTo>
                    <a:pt x="358" y="496"/>
                  </a:lnTo>
                  <a:lnTo>
                    <a:pt x="362" y="464"/>
                  </a:lnTo>
                  <a:lnTo>
                    <a:pt x="369" y="461"/>
                  </a:lnTo>
                  <a:lnTo>
                    <a:pt x="376" y="456"/>
                  </a:lnTo>
                  <a:lnTo>
                    <a:pt x="381" y="449"/>
                  </a:lnTo>
                  <a:lnTo>
                    <a:pt x="376" y="447"/>
                  </a:lnTo>
                  <a:lnTo>
                    <a:pt x="372" y="445"/>
                  </a:lnTo>
                  <a:lnTo>
                    <a:pt x="369" y="444"/>
                  </a:lnTo>
                  <a:lnTo>
                    <a:pt x="365" y="440"/>
                  </a:lnTo>
                  <a:lnTo>
                    <a:pt x="363" y="437"/>
                  </a:lnTo>
                  <a:lnTo>
                    <a:pt x="362" y="430"/>
                  </a:lnTo>
                  <a:lnTo>
                    <a:pt x="381" y="428"/>
                  </a:lnTo>
                  <a:lnTo>
                    <a:pt x="400" y="426"/>
                  </a:lnTo>
                  <a:close/>
                  <a:moveTo>
                    <a:pt x="438" y="410"/>
                  </a:moveTo>
                  <a:lnTo>
                    <a:pt x="451" y="412"/>
                  </a:lnTo>
                  <a:lnTo>
                    <a:pt x="465" y="414"/>
                  </a:lnTo>
                  <a:lnTo>
                    <a:pt x="477" y="416"/>
                  </a:lnTo>
                  <a:lnTo>
                    <a:pt x="486" y="419"/>
                  </a:lnTo>
                  <a:lnTo>
                    <a:pt x="487" y="423"/>
                  </a:lnTo>
                  <a:lnTo>
                    <a:pt x="487" y="428"/>
                  </a:lnTo>
                  <a:lnTo>
                    <a:pt x="489" y="435"/>
                  </a:lnTo>
                  <a:lnTo>
                    <a:pt x="489" y="442"/>
                  </a:lnTo>
                  <a:lnTo>
                    <a:pt x="487" y="445"/>
                  </a:lnTo>
                  <a:lnTo>
                    <a:pt x="486" y="449"/>
                  </a:lnTo>
                  <a:lnTo>
                    <a:pt x="484" y="454"/>
                  </a:lnTo>
                  <a:lnTo>
                    <a:pt x="480" y="457"/>
                  </a:lnTo>
                  <a:lnTo>
                    <a:pt x="477" y="459"/>
                  </a:lnTo>
                  <a:lnTo>
                    <a:pt x="473" y="461"/>
                  </a:lnTo>
                  <a:lnTo>
                    <a:pt x="472" y="463"/>
                  </a:lnTo>
                  <a:lnTo>
                    <a:pt x="468" y="464"/>
                  </a:lnTo>
                  <a:lnTo>
                    <a:pt x="466" y="468"/>
                  </a:lnTo>
                  <a:lnTo>
                    <a:pt x="468" y="477"/>
                  </a:lnTo>
                  <a:lnTo>
                    <a:pt x="466" y="487"/>
                  </a:lnTo>
                  <a:lnTo>
                    <a:pt x="465" y="494"/>
                  </a:lnTo>
                  <a:lnTo>
                    <a:pt x="461" y="499"/>
                  </a:lnTo>
                  <a:lnTo>
                    <a:pt x="458" y="501"/>
                  </a:lnTo>
                  <a:lnTo>
                    <a:pt x="454" y="503"/>
                  </a:lnTo>
                  <a:lnTo>
                    <a:pt x="449" y="503"/>
                  </a:lnTo>
                  <a:lnTo>
                    <a:pt x="442" y="503"/>
                  </a:lnTo>
                  <a:lnTo>
                    <a:pt x="438" y="492"/>
                  </a:lnTo>
                  <a:lnTo>
                    <a:pt x="442" y="482"/>
                  </a:lnTo>
                  <a:lnTo>
                    <a:pt x="442" y="470"/>
                  </a:lnTo>
                  <a:lnTo>
                    <a:pt x="438" y="456"/>
                  </a:lnTo>
                  <a:lnTo>
                    <a:pt x="437" y="440"/>
                  </a:lnTo>
                  <a:lnTo>
                    <a:pt x="435" y="426"/>
                  </a:lnTo>
                  <a:lnTo>
                    <a:pt x="438" y="410"/>
                  </a:lnTo>
                  <a:close/>
                  <a:moveTo>
                    <a:pt x="60" y="409"/>
                  </a:moveTo>
                  <a:lnTo>
                    <a:pt x="74" y="410"/>
                  </a:lnTo>
                  <a:lnTo>
                    <a:pt x="74" y="423"/>
                  </a:lnTo>
                  <a:lnTo>
                    <a:pt x="91" y="423"/>
                  </a:lnTo>
                  <a:lnTo>
                    <a:pt x="105" y="423"/>
                  </a:lnTo>
                  <a:lnTo>
                    <a:pt x="121" y="423"/>
                  </a:lnTo>
                  <a:lnTo>
                    <a:pt x="124" y="430"/>
                  </a:lnTo>
                  <a:lnTo>
                    <a:pt x="128" y="438"/>
                  </a:lnTo>
                  <a:lnTo>
                    <a:pt x="131" y="447"/>
                  </a:lnTo>
                  <a:lnTo>
                    <a:pt x="135" y="454"/>
                  </a:lnTo>
                  <a:lnTo>
                    <a:pt x="135" y="457"/>
                  </a:lnTo>
                  <a:lnTo>
                    <a:pt x="124" y="470"/>
                  </a:lnTo>
                  <a:lnTo>
                    <a:pt x="110" y="475"/>
                  </a:lnTo>
                  <a:lnTo>
                    <a:pt x="96" y="480"/>
                  </a:lnTo>
                  <a:lnTo>
                    <a:pt x="88" y="496"/>
                  </a:lnTo>
                  <a:lnTo>
                    <a:pt x="81" y="510"/>
                  </a:lnTo>
                  <a:lnTo>
                    <a:pt x="79" y="526"/>
                  </a:lnTo>
                  <a:lnTo>
                    <a:pt x="82" y="541"/>
                  </a:lnTo>
                  <a:lnTo>
                    <a:pt x="67" y="543"/>
                  </a:lnTo>
                  <a:lnTo>
                    <a:pt x="53" y="548"/>
                  </a:lnTo>
                  <a:lnTo>
                    <a:pt x="35" y="553"/>
                  </a:lnTo>
                  <a:lnTo>
                    <a:pt x="34" y="550"/>
                  </a:lnTo>
                  <a:lnTo>
                    <a:pt x="32" y="547"/>
                  </a:lnTo>
                  <a:lnTo>
                    <a:pt x="30" y="545"/>
                  </a:lnTo>
                  <a:lnTo>
                    <a:pt x="30" y="541"/>
                  </a:lnTo>
                  <a:lnTo>
                    <a:pt x="28" y="538"/>
                  </a:lnTo>
                  <a:lnTo>
                    <a:pt x="30" y="536"/>
                  </a:lnTo>
                  <a:lnTo>
                    <a:pt x="30" y="534"/>
                  </a:lnTo>
                  <a:lnTo>
                    <a:pt x="30" y="533"/>
                  </a:lnTo>
                  <a:lnTo>
                    <a:pt x="32" y="529"/>
                  </a:lnTo>
                  <a:lnTo>
                    <a:pt x="32" y="526"/>
                  </a:lnTo>
                  <a:lnTo>
                    <a:pt x="20" y="526"/>
                  </a:lnTo>
                  <a:lnTo>
                    <a:pt x="20" y="520"/>
                  </a:lnTo>
                  <a:lnTo>
                    <a:pt x="20" y="519"/>
                  </a:lnTo>
                  <a:lnTo>
                    <a:pt x="18" y="517"/>
                  </a:lnTo>
                  <a:lnTo>
                    <a:pt x="18" y="515"/>
                  </a:lnTo>
                  <a:lnTo>
                    <a:pt x="16" y="513"/>
                  </a:lnTo>
                  <a:lnTo>
                    <a:pt x="13" y="510"/>
                  </a:lnTo>
                  <a:lnTo>
                    <a:pt x="11" y="510"/>
                  </a:lnTo>
                  <a:lnTo>
                    <a:pt x="9" y="510"/>
                  </a:lnTo>
                  <a:lnTo>
                    <a:pt x="9" y="510"/>
                  </a:lnTo>
                  <a:lnTo>
                    <a:pt x="7" y="510"/>
                  </a:lnTo>
                  <a:lnTo>
                    <a:pt x="6" y="510"/>
                  </a:lnTo>
                  <a:lnTo>
                    <a:pt x="0" y="510"/>
                  </a:lnTo>
                  <a:lnTo>
                    <a:pt x="0" y="499"/>
                  </a:lnTo>
                  <a:lnTo>
                    <a:pt x="13" y="485"/>
                  </a:lnTo>
                  <a:lnTo>
                    <a:pt x="21" y="466"/>
                  </a:lnTo>
                  <a:lnTo>
                    <a:pt x="28" y="445"/>
                  </a:lnTo>
                  <a:lnTo>
                    <a:pt x="23" y="442"/>
                  </a:lnTo>
                  <a:lnTo>
                    <a:pt x="21" y="437"/>
                  </a:lnTo>
                  <a:lnTo>
                    <a:pt x="20" y="433"/>
                  </a:lnTo>
                  <a:lnTo>
                    <a:pt x="18" y="426"/>
                  </a:lnTo>
                  <a:lnTo>
                    <a:pt x="16" y="419"/>
                  </a:lnTo>
                  <a:lnTo>
                    <a:pt x="30" y="416"/>
                  </a:lnTo>
                  <a:lnTo>
                    <a:pt x="41" y="414"/>
                  </a:lnTo>
                  <a:lnTo>
                    <a:pt x="49" y="410"/>
                  </a:lnTo>
                  <a:lnTo>
                    <a:pt x="60" y="409"/>
                  </a:lnTo>
                  <a:close/>
                  <a:moveTo>
                    <a:pt x="1556" y="368"/>
                  </a:moveTo>
                  <a:lnTo>
                    <a:pt x="1571" y="368"/>
                  </a:lnTo>
                  <a:lnTo>
                    <a:pt x="1571" y="372"/>
                  </a:lnTo>
                  <a:lnTo>
                    <a:pt x="1568" y="372"/>
                  </a:lnTo>
                  <a:lnTo>
                    <a:pt x="1564" y="374"/>
                  </a:lnTo>
                  <a:lnTo>
                    <a:pt x="1563" y="374"/>
                  </a:lnTo>
                  <a:lnTo>
                    <a:pt x="1563" y="374"/>
                  </a:lnTo>
                  <a:lnTo>
                    <a:pt x="1561" y="374"/>
                  </a:lnTo>
                  <a:lnTo>
                    <a:pt x="1561" y="374"/>
                  </a:lnTo>
                  <a:lnTo>
                    <a:pt x="1559" y="372"/>
                  </a:lnTo>
                  <a:lnTo>
                    <a:pt x="1556" y="368"/>
                  </a:lnTo>
                  <a:close/>
                  <a:moveTo>
                    <a:pt x="454" y="368"/>
                  </a:moveTo>
                  <a:lnTo>
                    <a:pt x="458" y="391"/>
                  </a:lnTo>
                  <a:lnTo>
                    <a:pt x="452" y="395"/>
                  </a:lnTo>
                  <a:lnTo>
                    <a:pt x="449" y="396"/>
                  </a:lnTo>
                  <a:lnTo>
                    <a:pt x="445" y="398"/>
                  </a:lnTo>
                  <a:lnTo>
                    <a:pt x="440" y="402"/>
                  </a:lnTo>
                  <a:lnTo>
                    <a:pt x="435" y="403"/>
                  </a:lnTo>
                  <a:lnTo>
                    <a:pt x="433" y="402"/>
                  </a:lnTo>
                  <a:lnTo>
                    <a:pt x="432" y="402"/>
                  </a:lnTo>
                  <a:lnTo>
                    <a:pt x="430" y="400"/>
                  </a:lnTo>
                  <a:lnTo>
                    <a:pt x="428" y="400"/>
                  </a:lnTo>
                  <a:lnTo>
                    <a:pt x="423" y="400"/>
                  </a:lnTo>
                  <a:lnTo>
                    <a:pt x="423" y="396"/>
                  </a:lnTo>
                  <a:lnTo>
                    <a:pt x="423" y="395"/>
                  </a:lnTo>
                  <a:lnTo>
                    <a:pt x="421" y="395"/>
                  </a:lnTo>
                  <a:lnTo>
                    <a:pt x="421" y="393"/>
                  </a:lnTo>
                  <a:lnTo>
                    <a:pt x="419" y="391"/>
                  </a:lnTo>
                  <a:lnTo>
                    <a:pt x="419" y="384"/>
                  </a:lnTo>
                  <a:lnTo>
                    <a:pt x="428" y="379"/>
                  </a:lnTo>
                  <a:lnTo>
                    <a:pt x="435" y="374"/>
                  </a:lnTo>
                  <a:lnTo>
                    <a:pt x="442" y="370"/>
                  </a:lnTo>
                  <a:lnTo>
                    <a:pt x="454" y="368"/>
                  </a:lnTo>
                  <a:close/>
                  <a:moveTo>
                    <a:pt x="109" y="365"/>
                  </a:moveTo>
                  <a:lnTo>
                    <a:pt x="112" y="365"/>
                  </a:lnTo>
                  <a:lnTo>
                    <a:pt x="116" y="367"/>
                  </a:lnTo>
                  <a:lnTo>
                    <a:pt x="117" y="367"/>
                  </a:lnTo>
                  <a:lnTo>
                    <a:pt x="117" y="367"/>
                  </a:lnTo>
                  <a:lnTo>
                    <a:pt x="117" y="367"/>
                  </a:lnTo>
                  <a:lnTo>
                    <a:pt x="119" y="368"/>
                  </a:lnTo>
                  <a:lnTo>
                    <a:pt x="121" y="372"/>
                  </a:lnTo>
                  <a:lnTo>
                    <a:pt x="109" y="372"/>
                  </a:lnTo>
                  <a:lnTo>
                    <a:pt x="109" y="365"/>
                  </a:lnTo>
                  <a:close/>
                  <a:moveTo>
                    <a:pt x="384" y="342"/>
                  </a:moveTo>
                  <a:lnTo>
                    <a:pt x="390" y="342"/>
                  </a:lnTo>
                  <a:lnTo>
                    <a:pt x="391" y="342"/>
                  </a:lnTo>
                  <a:lnTo>
                    <a:pt x="393" y="344"/>
                  </a:lnTo>
                  <a:lnTo>
                    <a:pt x="395" y="344"/>
                  </a:lnTo>
                  <a:lnTo>
                    <a:pt x="397" y="346"/>
                  </a:lnTo>
                  <a:lnTo>
                    <a:pt x="398" y="349"/>
                  </a:lnTo>
                  <a:lnTo>
                    <a:pt x="400" y="351"/>
                  </a:lnTo>
                  <a:lnTo>
                    <a:pt x="400" y="356"/>
                  </a:lnTo>
                  <a:lnTo>
                    <a:pt x="400" y="361"/>
                  </a:lnTo>
                  <a:lnTo>
                    <a:pt x="397" y="372"/>
                  </a:lnTo>
                  <a:lnTo>
                    <a:pt x="395" y="388"/>
                  </a:lnTo>
                  <a:lnTo>
                    <a:pt x="393" y="400"/>
                  </a:lnTo>
                  <a:lnTo>
                    <a:pt x="388" y="402"/>
                  </a:lnTo>
                  <a:lnTo>
                    <a:pt x="384" y="403"/>
                  </a:lnTo>
                  <a:lnTo>
                    <a:pt x="381" y="407"/>
                  </a:lnTo>
                  <a:lnTo>
                    <a:pt x="377" y="407"/>
                  </a:lnTo>
                  <a:lnTo>
                    <a:pt x="377" y="405"/>
                  </a:lnTo>
                  <a:lnTo>
                    <a:pt x="376" y="405"/>
                  </a:lnTo>
                  <a:lnTo>
                    <a:pt x="376" y="405"/>
                  </a:lnTo>
                  <a:lnTo>
                    <a:pt x="374" y="403"/>
                  </a:lnTo>
                  <a:lnTo>
                    <a:pt x="370" y="400"/>
                  </a:lnTo>
                  <a:lnTo>
                    <a:pt x="369" y="396"/>
                  </a:lnTo>
                  <a:lnTo>
                    <a:pt x="369" y="391"/>
                  </a:lnTo>
                  <a:lnTo>
                    <a:pt x="369" y="388"/>
                  </a:lnTo>
                  <a:lnTo>
                    <a:pt x="365" y="384"/>
                  </a:lnTo>
                  <a:lnTo>
                    <a:pt x="358" y="379"/>
                  </a:lnTo>
                  <a:lnTo>
                    <a:pt x="349" y="377"/>
                  </a:lnTo>
                  <a:lnTo>
                    <a:pt x="341" y="379"/>
                  </a:lnTo>
                  <a:lnTo>
                    <a:pt x="332" y="377"/>
                  </a:lnTo>
                  <a:lnTo>
                    <a:pt x="323" y="372"/>
                  </a:lnTo>
                  <a:lnTo>
                    <a:pt x="316" y="361"/>
                  </a:lnTo>
                  <a:lnTo>
                    <a:pt x="320" y="361"/>
                  </a:lnTo>
                  <a:lnTo>
                    <a:pt x="322" y="358"/>
                  </a:lnTo>
                  <a:lnTo>
                    <a:pt x="323" y="356"/>
                  </a:lnTo>
                  <a:lnTo>
                    <a:pt x="323" y="355"/>
                  </a:lnTo>
                  <a:lnTo>
                    <a:pt x="325" y="355"/>
                  </a:lnTo>
                  <a:lnTo>
                    <a:pt x="327" y="355"/>
                  </a:lnTo>
                  <a:lnTo>
                    <a:pt x="330" y="355"/>
                  </a:lnTo>
                  <a:lnTo>
                    <a:pt x="336" y="353"/>
                  </a:lnTo>
                  <a:lnTo>
                    <a:pt x="346" y="356"/>
                  </a:lnTo>
                  <a:lnTo>
                    <a:pt x="358" y="355"/>
                  </a:lnTo>
                  <a:lnTo>
                    <a:pt x="372" y="353"/>
                  </a:lnTo>
                  <a:lnTo>
                    <a:pt x="384" y="353"/>
                  </a:lnTo>
                  <a:lnTo>
                    <a:pt x="384" y="342"/>
                  </a:lnTo>
                  <a:close/>
                  <a:moveTo>
                    <a:pt x="255" y="339"/>
                  </a:moveTo>
                  <a:lnTo>
                    <a:pt x="257" y="342"/>
                  </a:lnTo>
                  <a:lnTo>
                    <a:pt x="259" y="344"/>
                  </a:lnTo>
                  <a:lnTo>
                    <a:pt x="260" y="348"/>
                  </a:lnTo>
                  <a:lnTo>
                    <a:pt x="260" y="351"/>
                  </a:lnTo>
                  <a:lnTo>
                    <a:pt x="262" y="355"/>
                  </a:lnTo>
                  <a:lnTo>
                    <a:pt x="262" y="361"/>
                  </a:lnTo>
                  <a:lnTo>
                    <a:pt x="259" y="361"/>
                  </a:lnTo>
                  <a:lnTo>
                    <a:pt x="259" y="365"/>
                  </a:lnTo>
                  <a:lnTo>
                    <a:pt x="262" y="365"/>
                  </a:lnTo>
                  <a:lnTo>
                    <a:pt x="267" y="367"/>
                  </a:lnTo>
                  <a:lnTo>
                    <a:pt x="273" y="368"/>
                  </a:lnTo>
                  <a:lnTo>
                    <a:pt x="278" y="368"/>
                  </a:lnTo>
                  <a:lnTo>
                    <a:pt x="285" y="368"/>
                  </a:lnTo>
                  <a:lnTo>
                    <a:pt x="288" y="365"/>
                  </a:lnTo>
                  <a:lnTo>
                    <a:pt x="290" y="363"/>
                  </a:lnTo>
                  <a:lnTo>
                    <a:pt x="290" y="363"/>
                  </a:lnTo>
                  <a:lnTo>
                    <a:pt x="292" y="363"/>
                  </a:lnTo>
                  <a:lnTo>
                    <a:pt x="294" y="363"/>
                  </a:lnTo>
                  <a:lnTo>
                    <a:pt x="297" y="365"/>
                  </a:lnTo>
                  <a:lnTo>
                    <a:pt x="299" y="367"/>
                  </a:lnTo>
                  <a:lnTo>
                    <a:pt x="299" y="368"/>
                  </a:lnTo>
                  <a:lnTo>
                    <a:pt x="299" y="370"/>
                  </a:lnTo>
                  <a:lnTo>
                    <a:pt x="301" y="372"/>
                  </a:lnTo>
                  <a:lnTo>
                    <a:pt x="301" y="375"/>
                  </a:lnTo>
                  <a:lnTo>
                    <a:pt x="299" y="379"/>
                  </a:lnTo>
                  <a:lnTo>
                    <a:pt x="299" y="381"/>
                  </a:lnTo>
                  <a:lnTo>
                    <a:pt x="299" y="381"/>
                  </a:lnTo>
                  <a:lnTo>
                    <a:pt x="299" y="382"/>
                  </a:lnTo>
                  <a:lnTo>
                    <a:pt x="299" y="384"/>
                  </a:lnTo>
                  <a:lnTo>
                    <a:pt x="297" y="388"/>
                  </a:lnTo>
                  <a:lnTo>
                    <a:pt x="287" y="393"/>
                  </a:lnTo>
                  <a:lnTo>
                    <a:pt x="274" y="393"/>
                  </a:lnTo>
                  <a:lnTo>
                    <a:pt x="260" y="393"/>
                  </a:lnTo>
                  <a:lnTo>
                    <a:pt x="246" y="396"/>
                  </a:lnTo>
                  <a:lnTo>
                    <a:pt x="236" y="403"/>
                  </a:lnTo>
                  <a:lnTo>
                    <a:pt x="224" y="412"/>
                  </a:lnTo>
                  <a:lnTo>
                    <a:pt x="213" y="421"/>
                  </a:lnTo>
                  <a:lnTo>
                    <a:pt x="198" y="426"/>
                  </a:lnTo>
                  <a:lnTo>
                    <a:pt x="196" y="423"/>
                  </a:lnTo>
                  <a:lnTo>
                    <a:pt x="194" y="419"/>
                  </a:lnTo>
                  <a:lnTo>
                    <a:pt x="194" y="416"/>
                  </a:lnTo>
                  <a:lnTo>
                    <a:pt x="192" y="410"/>
                  </a:lnTo>
                  <a:lnTo>
                    <a:pt x="198" y="407"/>
                  </a:lnTo>
                  <a:lnTo>
                    <a:pt x="203" y="403"/>
                  </a:lnTo>
                  <a:lnTo>
                    <a:pt x="206" y="398"/>
                  </a:lnTo>
                  <a:lnTo>
                    <a:pt x="210" y="393"/>
                  </a:lnTo>
                  <a:lnTo>
                    <a:pt x="212" y="388"/>
                  </a:lnTo>
                  <a:lnTo>
                    <a:pt x="192" y="388"/>
                  </a:lnTo>
                  <a:lnTo>
                    <a:pt x="180" y="393"/>
                  </a:lnTo>
                  <a:lnTo>
                    <a:pt x="166" y="395"/>
                  </a:lnTo>
                  <a:lnTo>
                    <a:pt x="150" y="393"/>
                  </a:lnTo>
                  <a:lnTo>
                    <a:pt x="140" y="388"/>
                  </a:lnTo>
                  <a:lnTo>
                    <a:pt x="135" y="388"/>
                  </a:lnTo>
                  <a:lnTo>
                    <a:pt x="135" y="384"/>
                  </a:lnTo>
                  <a:lnTo>
                    <a:pt x="140" y="382"/>
                  </a:lnTo>
                  <a:lnTo>
                    <a:pt x="144" y="381"/>
                  </a:lnTo>
                  <a:lnTo>
                    <a:pt x="145" y="379"/>
                  </a:lnTo>
                  <a:lnTo>
                    <a:pt x="149" y="377"/>
                  </a:lnTo>
                  <a:lnTo>
                    <a:pt x="150" y="372"/>
                  </a:lnTo>
                  <a:lnTo>
                    <a:pt x="147" y="372"/>
                  </a:lnTo>
                  <a:lnTo>
                    <a:pt x="147" y="368"/>
                  </a:lnTo>
                  <a:lnTo>
                    <a:pt x="152" y="368"/>
                  </a:lnTo>
                  <a:lnTo>
                    <a:pt x="156" y="367"/>
                  </a:lnTo>
                  <a:lnTo>
                    <a:pt x="159" y="367"/>
                  </a:lnTo>
                  <a:lnTo>
                    <a:pt x="163" y="365"/>
                  </a:lnTo>
                  <a:lnTo>
                    <a:pt x="161" y="363"/>
                  </a:lnTo>
                  <a:lnTo>
                    <a:pt x="159" y="361"/>
                  </a:lnTo>
                  <a:lnTo>
                    <a:pt x="157" y="360"/>
                  </a:lnTo>
                  <a:lnTo>
                    <a:pt x="157" y="358"/>
                  </a:lnTo>
                  <a:lnTo>
                    <a:pt x="156" y="356"/>
                  </a:lnTo>
                  <a:lnTo>
                    <a:pt x="154" y="353"/>
                  </a:lnTo>
                  <a:lnTo>
                    <a:pt x="157" y="353"/>
                  </a:lnTo>
                  <a:lnTo>
                    <a:pt x="159" y="351"/>
                  </a:lnTo>
                  <a:lnTo>
                    <a:pt x="159" y="351"/>
                  </a:lnTo>
                  <a:lnTo>
                    <a:pt x="161" y="351"/>
                  </a:lnTo>
                  <a:lnTo>
                    <a:pt x="163" y="349"/>
                  </a:lnTo>
                  <a:lnTo>
                    <a:pt x="182" y="355"/>
                  </a:lnTo>
                  <a:lnTo>
                    <a:pt x="198" y="361"/>
                  </a:lnTo>
                  <a:lnTo>
                    <a:pt x="212" y="368"/>
                  </a:lnTo>
                  <a:lnTo>
                    <a:pt x="227" y="374"/>
                  </a:lnTo>
                  <a:lnTo>
                    <a:pt x="246" y="375"/>
                  </a:lnTo>
                  <a:lnTo>
                    <a:pt x="243" y="367"/>
                  </a:lnTo>
                  <a:lnTo>
                    <a:pt x="240" y="360"/>
                  </a:lnTo>
                  <a:lnTo>
                    <a:pt x="238" y="355"/>
                  </a:lnTo>
                  <a:lnTo>
                    <a:pt x="236" y="342"/>
                  </a:lnTo>
                  <a:lnTo>
                    <a:pt x="240" y="341"/>
                  </a:lnTo>
                  <a:lnTo>
                    <a:pt x="243" y="339"/>
                  </a:lnTo>
                  <a:lnTo>
                    <a:pt x="248" y="339"/>
                  </a:lnTo>
                  <a:lnTo>
                    <a:pt x="255" y="339"/>
                  </a:lnTo>
                  <a:close/>
                  <a:moveTo>
                    <a:pt x="742" y="318"/>
                  </a:moveTo>
                  <a:lnTo>
                    <a:pt x="754" y="323"/>
                  </a:lnTo>
                  <a:lnTo>
                    <a:pt x="754" y="327"/>
                  </a:lnTo>
                  <a:lnTo>
                    <a:pt x="749" y="327"/>
                  </a:lnTo>
                  <a:lnTo>
                    <a:pt x="746" y="327"/>
                  </a:lnTo>
                  <a:lnTo>
                    <a:pt x="744" y="327"/>
                  </a:lnTo>
                  <a:lnTo>
                    <a:pt x="742" y="325"/>
                  </a:lnTo>
                  <a:lnTo>
                    <a:pt x="742" y="325"/>
                  </a:lnTo>
                  <a:lnTo>
                    <a:pt x="742" y="323"/>
                  </a:lnTo>
                  <a:lnTo>
                    <a:pt x="742" y="318"/>
                  </a:lnTo>
                  <a:close/>
                  <a:moveTo>
                    <a:pt x="140" y="318"/>
                  </a:moveTo>
                  <a:lnTo>
                    <a:pt x="140" y="325"/>
                  </a:lnTo>
                  <a:lnTo>
                    <a:pt x="140" y="330"/>
                  </a:lnTo>
                  <a:lnTo>
                    <a:pt x="142" y="335"/>
                  </a:lnTo>
                  <a:lnTo>
                    <a:pt x="140" y="339"/>
                  </a:lnTo>
                  <a:lnTo>
                    <a:pt x="140" y="342"/>
                  </a:lnTo>
                  <a:lnTo>
                    <a:pt x="135" y="346"/>
                  </a:lnTo>
                  <a:lnTo>
                    <a:pt x="130" y="349"/>
                  </a:lnTo>
                  <a:lnTo>
                    <a:pt x="124" y="353"/>
                  </a:lnTo>
                  <a:lnTo>
                    <a:pt x="121" y="358"/>
                  </a:lnTo>
                  <a:lnTo>
                    <a:pt x="114" y="355"/>
                  </a:lnTo>
                  <a:lnTo>
                    <a:pt x="110" y="353"/>
                  </a:lnTo>
                  <a:lnTo>
                    <a:pt x="107" y="351"/>
                  </a:lnTo>
                  <a:lnTo>
                    <a:pt x="105" y="349"/>
                  </a:lnTo>
                  <a:lnTo>
                    <a:pt x="102" y="346"/>
                  </a:lnTo>
                  <a:lnTo>
                    <a:pt x="100" y="363"/>
                  </a:lnTo>
                  <a:lnTo>
                    <a:pt x="95" y="372"/>
                  </a:lnTo>
                  <a:lnTo>
                    <a:pt x="82" y="375"/>
                  </a:lnTo>
                  <a:lnTo>
                    <a:pt x="72" y="375"/>
                  </a:lnTo>
                  <a:lnTo>
                    <a:pt x="61" y="375"/>
                  </a:lnTo>
                  <a:lnTo>
                    <a:pt x="48" y="375"/>
                  </a:lnTo>
                  <a:lnTo>
                    <a:pt x="48" y="361"/>
                  </a:lnTo>
                  <a:lnTo>
                    <a:pt x="67" y="348"/>
                  </a:lnTo>
                  <a:lnTo>
                    <a:pt x="88" y="335"/>
                  </a:lnTo>
                  <a:lnTo>
                    <a:pt x="112" y="325"/>
                  </a:lnTo>
                  <a:lnTo>
                    <a:pt x="140" y="318"/>
                  </a:lnTo>
                  <a:close/>
                  <a:moveTo>
                    <a:pt x="458" y="311"/>
                  </a:moveTo>
                  <a:lnTo>
                    <a:pt x="461" y="321"/>
                  </a:lnTo>
                  <a:lnTo>
                    <a:pt x="468" y="325"/>
                  </a:lnTo>
                  <a:lnTo>
                    <a:pt x="479" y="325"/>
                  </a:lnTo>
                  <a:lnTo>
                    <a:pt x="496" y="323"/>
                  </a:lnTo>
                  <a:lnTo>
                    <a:pt x="496" y="327"/>
                  </a:lnTo>
                  <a:lnTo>
                    <a:pt x="498" y="332"/>
                  </a:lnTo>
                  <a:lnTo>
                    <a:pt x="500" y="337"/>
                  </a:lnTo>
                  <a:lnTo>
                    <a:pt x="500" y="341"/>
                  </a:lnTo>
                  <a:lnTo>
                    <a:pt x="500" y="346"/>
                  </a:lnTo>
                  <a:lnTo>
                    <a:pt x="500" y="349"/>
                  </a:lnTo>
                  <a:lnTo>
                    <a:pt x="519" y="360"/>
                  </a:lnTo>
                  <a:lnTo>
                    <a:pt x="541" y="365"/>
                  </a:lnTo>
                  <a:lnTo>
                    <a:pt x="566" y="365"/>
                  </a:lnTo>
                  <a:lnTo>
                    <a:pt x="590" y="365"/>
                  </a:lnTo>
                  <a:lnTo>
                    <a:pt x="617" y="363"/>
                  </a:lnTo>
                  <a:lnTo>
                    <a:pt x="639" y="365"/>
                  </a:lnTo>
                  <a:lnTo>
                    <a:pt x="639" y="370"/>
                  </a:lnTo>
                  <a:lnTo>
                    <a:pt x="641" y="375"/>
                  </a:lnTo>
                  <a:lnTo>
                    <a:pt x="643" y="379"/>
                  </a:lnTo>
                  <a:lnTo>
                    <a:pt x="643" y="381"/>
                  </a:lnTo>
                  <a:lnTo>
                    <a:pt x="643" y="384"/>
                  </a:lnTo>
                  <a:lnTo>
                    <a:pt x="643" y="388"/>
                  </a:lnTo>
                  <a:lnTo>
                    <a:pt x="639" y="400"/>
                  </a:lnTo>
                  <a:lnTo>
                    <a:pt x="629" y="400"/>
                  </a:lnTo>
                  <a:lnTo>
                    <a:pt x="617" y="398"/>
                  </a:lnTo>
                  <a:lnTo>
                    <a:pt x="608" y="396"/>
                  </a:lnTo>
                  <a:lnTo>
                    <a:pt x="604" y="396"/>
                  </a:lnTo>
                  <a:lnTo>
                    <a:pt x="601" y="398"/>
                  </a:lnTo>
                  <a:lnTo>
                    <a:pt x="599" y="402"/>
                  </a:lnTo>
                  <a:lnTo>
                    <a:pt x="597" y="403"/>
                  </a:lnTo>
                  <a:lnTo>
                    <a:pt x="594" y="403"/>
                  </a:lnTo>
                  <a:lnTo>
                    <a:pt x="592" y="405"/>
                  </a:lnTo>
                  <a:lnTo>
                    <a:pt x="587" y="407"/>
                  </a:lnTo>
                  <a:lnTo>
                    <a:pt x="582" y="407"/>
                  </a:lnTo>
                  <a:lnTo>
                    <a:pt x="576" y="409"/>
                  </a:lnTo>
                  <a:lnTo>
                    <a:pt x="573" y="410"/>
                  </a:lnTo>
                  <a:lnTo>
                    <a:pt x="568" y="410"/>
                  </a:lnTo>
                  <a:lnTo>
                    <a:pt x="562" y="410"/>
                  </a:lnTo>
                  <a:lnTo>
                    <a:pt x="559" y="405"/>
                  </a:lnTo>
                  <a:lnTo>
                    <a:pt x="557" y="400"/>
                  </a:lnTo>
                  <a:lnTo>
                    <a:pt x="554" y="396"/>
                  </a:lnTo>
                  <a:lnTo>
                    <a:pt x="554" y="400"/>
                  </a:lnTo>
                  <a:lnTo>
                    <a:pt x="550" y="403"/>
                  </a:lnTo>
                  <a:lnTo>
                    <a:pt x="548" y="407"/>
                  </a:lnTo>
                  <a:lnTo>
                    <a:pt x="547" y="410"/>
                  </a:lnTo>
                  <a:lnTo>
                    <a:pt x="538" y="410"/>
                  </a:lnTo>
                  <a:lnTo>
                    <a:pt x="534" y="405"/>
                  </a:lnTo>
                  <a:lnTo>
                    <a:pt x="531" y="398"/>
                  </a:lnTo>
                  <a:lnTo>
                    <a:pt x="528" y="391"/>
                  </a:lnTo>
                  <a:lnTo>
                    <a:pt x="526" y="396"/>
                  </a:lnTo>
                  <a:lnTo>
                    <a:pt x="524" y="400"/>
                  </a:lnTo>
                  <a:lnTo>
                    <a:pt x="522" y="402"/>
                  </a:lnTo>
                  <a:lnTo>
                    <a:pt x="522" y="402"/>
                  </a:lnTo>
                  <a:lnTo>
                    <a:pt x="519" y="402"/>
                  </a:lnTo>
                  <a:lnTo>
                    <a:pt x="515" y="400"/>
                  </a:lnTo>
                  <a:lnTo>
                    <a:pt x="512" y="398"/>
                  </a:lnTo>
                  <a:lnTo>
                    <a:pt x="510" y="396"/>
                  </a:lnTo>
                  <a:lnTo>
                    <a:pt x="510" y="395"/>
                  </a:lnTo>
                  <a:lnTo>
                    <a:pt x="510" y="393"/>
                  </a:lnTo>
                  <a:lnTo>
                    <a:pt x="510" y="391"/>
                  </a:lnTo>
                  <a:lnTo>
                    <a:pt x="510" y="389"/>
                  </a:lnTo>
                  <a:lnTo>
                    <a:pt x="508" y="388"/>
                  </a:lnTo>
                  <a:lnTo>
                    <a:pt x="507" y="388"/>
                  </a:lnTo>
                  <a:lnTo>
                    <a:pt x="505" y="389"/>
                  </a:lnTo>
                  <a:lnTo>
                    <a:pt x="501" y="389"/>
                  </a:lnTo>
                  <a:lnTo>
                    <a:pt x="496" y="391"/>
                  </a:lnTo>
                  <a:lnTo>
                    <a:pt x="493" y="391"/>
                  </a:lnTo>
                  <a:lnTo>
                    <a:pt x="487" y="393"/>
                  </a:lnTo>
                  <a:lnTo>
                    <a:pt x="486" y="391"/>
                  </a:lnTo>
                  <a:lnTo>
                    <a:pt x="484" y="391"/>
                  </a:lnTo>
                  <a:lnTo>
                    <a:pt x="480" y="389"/>
                  </a:lnTo>
                  <a:lnTo>
                    <a:pt x="479" y="388"/>
                  </a:lnTo>
                  <a:lnTo>
                    <a:pt x="475" y="386"/>
                  </a:lnTo>
                  <a:lnTo>
                    <a:pt x="473" y="384"/>
                  </a:lnTo>
                  <a:lnTo>
                    <a:pt x="475" y="374"/>
                  </a:lnTo>
                  <a:lnTo>
                    <a:pt x="473" y="367"/>
                  </a:lnTo>
                  <a:lnTo>
                    <a:pt x="470" y="361"/>
                  </a:lnTo>
                  <a:lnTo>
                    <a:pt x="466" y="353"/>
                  </a:lnTo>
                  <a:lnTo>
                    <a:pt x="466" y="342"/>
                  </a:lnTo>
                  <a:lnTo>
                    <a:pt x="449" y="341"/>
                  </a:lnTo>
                  <a:lnTo>
                    <a:pt x="433" y="335"/>
                  </a:lnTo>
                  <a:lnTo>
                    <a:pt x="419" y="330"/>
                  </a:lnTo>
                  <a:lnTo>
                    <a:pt x="418" y="328"/>
                  </a:lnTo>
                  <a:lnTo>
                    <a:pt x="418" y="327"/>
                  </a:lnTo>
                  <a:lnTo>
                    <a:pt x="418" y="325"/>
                  </a:lnTo>
                  <a:lnTo>
                    <a:pt x="416" y="323"/>
                  </a:lnTo>
                  <a:lnTo>
                    <a:pt x="416" y="318"/>
                  </a:lnTo>
                  <a:lnTo>
                    <a:pt x="423" y="316"/>
                  </a:lnTo>
                  <a:lnTo>
                    <a:pt x="432" y="316"/>
                  </a:lnTo>
                  <a:lnTo>
                    <a:pt x="442" y="314"/>
                  </a:lnTo>
                  <a:lnTo>
                    <a:pt x="445" y="313"/>
                  </a:lnTo>
                  <a:lnTo>
                    <a:pt x="449" y="313"/>
                  </a:lnTo>
                  <a:lnTo>
                    <a:pt x="452" y="311"/>
                  </a:lnTo>
                  <a:lnTo>
                    <a:pt x="458" y="311"/>
                  </a:lnTo>
                  <a:close/>
                  <a:moveTo>
                    <a:pt x="377" y="311"/>
                  </a:moveTo>
                  <a:lnTo>
                    <a:pt x="409" y="311"/>
                  </a:lnTo>
                  <a:lnTo>
                    <a:pt x="409" y="314"/>
                  </a:lnTo>
                  <a:lnTo>
                    <a:pt x="411" y="318"/>
                  </a:lnTo>
                  <a:lnTo>
                    <a:pt x="411" y="321"/>
                  </a:lnTo>
                  <a:lnTo>
                    <a:pt x="412" y="327"/>
                  </a:lnTo>
                  <a:lnTo>
                    <a:pt x="404" y="327"/>
                  </a:lnTo>
                  <a:lnTo>
                    <a:pt x="400" y="327"/>
                  </a:lnTo>
                  <a:lnTo>
                    <a:pt x="397" y="327"/>
                  </a:lnTo>
                  <a:lnTo>
                    <a:pt x="390" y="325"/>
                  </a:lnTo>
                  <a:lnTo>
                    <a:pt x="384" y="325"/>
                  </a:lnTo>
                  <a:lnTo>
                    <a:pt x="377" y="323"/>
                  </a:lnTo>
                  <a:lnTo>
                    <a:pt x="377" y="311"/>
                  </a:lnTo>
                  <a:close/>
                  <a:moveTo>
                    <a:pt x="301" y="307"/>
                  </a:moveTo>
                  <a:lnTo>
                    <a:pt x="308" y="311"/>
                  </a:lnTo>
                  <a:lnTo>
                    <a:pt x="315" y="314"/>
                  </a:lnTo>
                  <a:lnTo>
                    <a:pt x="318" y="320"/>
                  </a:lnTo>
                  <a:lnTo>
                    <a:pt x="322" y="327"/>
                  </a:lnTo>
                  <a:lnTo>
                    <a:pt x="323" y="334"/>
                  </a:lnTo>
                  <a:lnTo>
                    <a:pt x="313" y="334"/>
                  </a:lnTo>
                  <a:lnTo>
                    <a:pt x="313" y="330"/>
                  </a:lnTo>
                  <a:lnTo>
                    <a:pt x="308" y="327"/>
                  </a:lnTo>
                  <a:lnTo>
                    <a:pt x="306" y="323"/>
                  </a:lnTo>
                  <a:lnTo>
                    <a:pt x="304" y="320"/>
                  </a:lnTo>
                  <a:lnTo>
                    <a:pt x="302" y="314"/>
                  </a:lnTo>
                  <a:lnTo>
                    <a:pt x="301" y="307"/>
                  </a:lnTo>
                  <a:close/>
                  <a:moveTo>
                    <a:pt x="489" y="299"/>
                  </a:moveTo>
                  <a:lnTo>
                    <a:pt x="505" y="299"/>
                  </a:lnTo>
                  <a:lnTo>
                    <a:pt x="505" y="307"/>
                  </a:lnTo>
                  <a:lnTo>
                    <a:pt x="489" y="307"/>
                  </a:lnTo>
                  <a:lnTo>
                    <a:pt x="489" y="299"/>
                  </a:lnTo>
                  <a:close/>
                  <a:moveTo>
                    <a:pt x="192" y="299"/>
                  </a:moveTo>
                  <a:lnTo>
                    <a:pt x="201" y="300"/>
                  </a:lnTo>
                  <a:lnTo>
                    <a:pt x="208" y="300"/>
                  </a:lnTo>
                  <a:lnTo>
                    <a:pt x="215" y="302"/>
                  </a:lnTo>
                  <a:lnTo>
                    <a:pt x="220" y="304"/>
                  </a:lnTo>
                  <a:lnTo>
                    <a:pt x="217" y="309"/>
                  </a:lnTo>
                  <a:lnTo>
                    <a:pt x="213" y="314"/>
                  </a:lnTo>
                  <a:lnTo>
                    <a:pt x="210" y="318"/>
                  </a:lnTo>
                  <a:lnTo>
                    <a:pt x="205" y="323"/>
                  </a:lnTo>
                  <a:lnTo>
                    <a:pt x="199" y="327"/>
                  </a:lnTo>
                  <a:lnTo>
                    <a:pt x="194" y="328"/>
                  </a:lnTo>
                  <a:lnTo>
                    <a:pt x="191" y="328"/>
                  </a:lnTo>
                  <a:lnTo>
                    <a:pt x="185" y="327"/>
                  </a:lnTo>
                  <a:lnTo>
                    <a:pt x="182" y="323"/>
                  </a:lnTo>
                  <a:lnTo>
                    <a:pt x="180" y="320"/>
                  </a:lnTo>
                  <a:lnTo>
                    <a:pt x="178" y="316"/>
                  </a:lnTo>
                  <a:lnTo>
                    <a:pt x="178" y="311"/>
                  </a:lnTo>
                  <a:lnTo>
                    <a:pt x="185" y="306"/>
                  </a:lnTo>
                  <a:lnTo>
                    <a:pt x="192" y="299"/>
                  </a:lnTo>
                  <a:close/>
                  <a:moveTo>
                    <a:pt x="435" y="292"/>
                  </a:moveTo>
                  <a:lnTo>
                    <a:pt x="440" y="292"/>
                  </a:lnTo>
                  <a:lnTo>
                    <a:pt x="444" y="292"/>
                  </a:lnTo>
                  <a:lnTo>
                    <a:pt x="447" y="292"/>
                  </a:lnTo>
                  <a:lnTo>
                    <a:pt x="449" y="292"/>
                  </a:lnTo>
                  <a:lnTo>
                    <a:pt x="452" y="292"/>
                  </a:lnTo>
                  <a:lnTo>
                    <a:pt x="456" y="292"/>
                  </a:lnTo>
                  <a:lnTo>
                    <a:pt x="461" y="292"/>
                  </a:lnTo>
                  <a:lnTo>
                    <a:pt x="461" y="299"/>
                  </a:lnTo>
                  <a:lnTo>
                    <a:pt x="438" y="304"/>
                  </a:lnTo>
                  <a:lnTo>
                    <a:pt x="435" y="292"/>
                  </a:lnTo>
                  <a:close/>
                  <a:moveTo>
                    <a:pt x="220" y="281"/>
                  </a:moveTo>
                  <a:lnTo>
                    <a:pt x="227" y="283"/>
                  </a:lnTo>
                  <a:lnTo>
                    <a:pt x="234" y="285"/>
                  </a:lnTo>
                  <a:lnTo>
                    <a:pt x="240" y="288"/>
                  </a:lnTo>
                  <a:lnTo>
                    <a:pt x="236" y="288"/>
                  </a:lnTo>
                  <a:lnTo>
                    <a:pt x="227" y="292"/>
                  </a:lnTo>
                  <a:lnTo>
                    <a:pt x="217" y="292"/>
                  </a:lnTo>
                  <a:lnTo>
                    <a:pt x="205" y="292"/>
                  </a:lnTo>
                  <a:lnTo>
                    <a:pt x="205" y="288"/>
                  </a:lnTo>
                  <a:lnTo>
                    <a:pt x="208" y="288"/>
                  </a:lnTo>
                  <a:lnTo>
                    <a:pt x="212" y="285"/>
                  </a:lnTo>
                  <a:lnTo>
                    <a:pt x="217" y="283"/>
                  </a:lnTo>
                  <a:lnTo>
                    <a:pt x="220" y="281"/>
                  </a:lnTo>
                  <a:close/>
                  <a:moveTo>
                    <a:pt x="400" y="253"/>
                  </a:moveTo>
                  <a:lnTo>
                    <a:pt x="416" y="253"/>
                  </a:lnTo>
                  <a:lnTo>
                    <a:pt x="421" y="260"/>
                  </a:lnTo>
                  <a:lnTo>
                    <a:pt x="428" y="267"/>
                  </a:lnTo>
                  <a:lnTo>
                    <a:pt x="435" y="272"/>
                  </a:lnTo>
                  <a:lnTo>
                    <a:pt x="432" y="276"/>
                  </a:lnTo>
                  <a:lnTo>
                    <a:pt x="430" y="278"/>
                  </a:lnTo>
                  <a:lnTo>
                    <a:pt x="428" y="279"/>
                  </a:lnTo>
                  <a:lnTo>
                    <a:pt x="426" y="283"/>
                  </a:lnTo>
                  <a:lnTo>
                    <a:pt x="425" y="286"/>
                  </a:lnTo>
                  <a:lnTo>
                    <a:pt x="423" y="292"/>
                  </a:lnTo>
                  <a:lnTo>
                    <a:pt x="418" y="292"/>
                  </a:lnTo>
                  <a:lnTo>
                    <a:pt x="411" y="292"/>
                  </a:lnTo>
                  <a:lnTo>
                    <a:pt x="407" y="290"/>
                  </a:lnTo>
                  <a:lnTo>
                    <a:pt x="402" y="290"/>
                  </a:lnTo>
                  <a:lnTo>
                    <a:pt x="397" y="288"/>
                  </a:lnTo>
                  <a:lnTo>
                    <a:pt x="397" y="281"/>
                  </a:lnTo>
                  <a:lnTo>
                    <a:pt x="398" y="276"/>
                  </a:lnTo>
                  <a:lnTo>
                    <a:pt x="400" y="269"/>
                  </a:lnTo>
                  <a:lnTo>
                    <a:pt x="400" y="262"/>
                  </a:lnTo>
                  <a:lnTo>
                    <a:pt x="400" y="253"/>
                  </a:lnTo>
                  <a:close/>
                  <a:moveTo>
                    <a:pt x="323" y="224"/>
                  </a:moveTo>
                  <a:lnTo>
                    <a:pt x="341" y="229"/>
                  </a:lnTo>
                  <a:lnTo>
                    <a:pt x="353" y="238"/>
                  </a:lnTo>
                  <a:lnTo>
                    <a:pt x="363" y="246"/>
                  </a:lnTo>
                  <a:lnTo>
                    <a:pt x="374" y="257"/>
                  </a:lnTo>
                  <a:lnTo>
                    <a:pt x="384" y="265"/>
                  </a:lnTo>
                  <a:lnTo>
                    <a:pt x="384" y="262"/>
                  </a:lnTo>
                  <a:lnTo>
                    <a:pt x="390" y="262"/>
                  </a:lnTo>
                  <a:lnTo>
                    <a:pt x="390" y="265"/>
                  </a:lnTo>
                  <a:lnTo>
                    <a:pt x="391" y="269"/>
                  </a:lnTo>
                  <a:lnTo>
                    <a:pt x="395" y="274"/>
                  </a:lnTo>
                  <a:lnTo>
                    <a:pt x="397" y="281"/>
                  </a:lnTo>
                  <a:lnTo>
                    <a:pt x="390" y="281"/>
                  </a:lnTo>
                  <a:lnTo>
                    <a:pt x="386" y="281"/>
                  </a:lnTo>
                  <a:lnTo>
                    <a:pt x="386" y="283"/>
                  </a:lnTo>
                  <a:lnTo>
                    <a:pt x="384" y="283"/>
                  </a:lnTo>
                  <a:lnTo>
                    <a:pt x="381" y="283"/>
                  </a:lnTo>
                  <a:lnTo>
                    <a:pt x="377" y="285"/>
                  </a:lnTo>
                  <a:lnTo>
                    <a:pt x="363" y="274"/>
                  </a:lnTo>
                  <a:lnTo>
                    <a:pt x="349" y="269"/>
                  </a:lnTo>
                  <a:lnTo>
                    <a:pt x="332" y="265"/>
                  </a:lnTo>
                  <a:lnTo>
                    <a:pt x="316" y="257"/>
                  </a:lnTo>
                  <a:lnTo>
                    <a:pt x="322" y="252"/>
                  </a:lnTo>
                  <a:lnTo>
                    <a:pt x="323" y="246"/>
                  </a:lnTo>
                  <a:lnTo>
                    <a:pt x="322" y="241"/>
                  </a:lnTo>
                  <a:lnTo>
                    <a:pt x="322" y="234"/>
                  </a:lnTo>
                  <a:lnTo>
                    <a:pt x="323" y="224"/>
                  </a:lnTo>
                  <a:close/>
                  <a:moveTo>
                    <a:pt x="1538" y="217"/>
                  </a:moveTo>
                  <a:lnTo>
                    <a:pt x="1542" y="217"/>
                  </a:lnTo>
                  <a:lnTo>
                    <a:pt x="1545" y="218"/>
                  </a:lnTo>
                  <a:lnTo>
                    <a:pt x="1547" y="220"/>
                  </a:lnTo>
                  <a:lnTo>
                    <a:pt x="1549" y="222"/>
                  </a:lnTo>
                  <a:lnTo>
                    <a:pt x="1550" y="224"/>
                  </a:lnTo>
                  <a:lnTo>
                    <a:pt x="1550" y="225"/>
                  </a:lnTo>
                  <a:lnTo>
                    <a:pt x="1550" y="227"/>
                  </a:lnTo>
                  <a:lnTo>
                    <a:pt x="1552" y="231"/>
                  </a:lnTo>
                  <a:lnTo>
                    <a:pt x="1545" y="231"/>
                  </a:lnTo>
                  <a:lnTo>
                    <a:pt x="1542" y="232"/>
                  </a:lnTo>
                  <a:lnTo>
                    <a:pt x="1538" y="232"/>
                  </a:lnTo>
                  <a:lnTo>
                    <a:pt x="1535" y="234"/>
                  </a:lnTo>
                  <a:lnTo>
                    <a:pt x="1529" y="234"/>
                  </a:lnTo>
                  <a:lnTo>
                    <a:pt x="1529" y="231"/>
                  </a:lnTo>
                  <a:lnTo>
                    <a:pt x="1526" y="231"/>
                  </a:lnTo>
                  <a:lnTo>
                    <a:pt x="1526" y="218"/>
                  </a:lnTo>
                  <a:lnTo>
                    <a:pt x="1531" y="218"/>
                  </a:lnTo>
                  <a:lnTo>
                    <a:pt x="1536" y="217"/>
                  </a:lnTo>
                  <a:lnTo>
                    <a:pt x="1538" y="217"/>
                  </a:lnTo>
                  <a:close/>
                  <a:moveTo>
                    <a:pt x="377" y="208"/>
                  </a:moveTo>
                  <a:lnTo>
                    <a:pt x="393" y="208"/>
                  </a:lnTo>
                  <a:lnTo>
                    <a:pt x="393" y="211"/>
                  </a:lnTo>
                  <a:lnTo>
                    <a:pt x="390" y="211"/>
                  </a:lnTo>
                  <a:lnTo>
                    <a:pt x="386" y="211"/>
                  </a:lnTo>
                  <a:lnTo>
                    <a:pt x="384" y="213"/>
                  </a:lnTo>
                  <a:lnTo>
                    <a:pt x="383" y="213"/>
                  </a:lnTo>
                  <a:lnTo>
                    <a:pt x="383" y="213"/>
                  </a:lnTo>
                  <a:lnTo>
                    <a:pt x="381" y="213"/>
                  </a:lnTo>
                  <a:lnTo>
                    <a:pt x="379" y="211"/>
                  </a:lnTo>
                  <a:lnTo>
                    <a:pt x="377" y="208"/>
                  </a:lnTo>
                  <a:close/>
                  <a:moveTo>
                    <a:pt x="458" y="131"/>
                  </a:moveTo>
                  <a:lnTo>
                    <a:pt x="477" y="152"/>
                  </a:lnTo>
                  <a:lnTo>
                    <a:pt x="501" y="168"/>
                  </a:lnTo>
                  <a:lnTo>
                    <a:pt x="531" y="180"/>
                  </a:lnTo>
                  <a:lnTo>
                    <a:pt x="533" y="197"/>
                  </a:lnTo>
                  <a:lnTo>
                    <a:pt x="538" y="210"/>
                  </a:lnTo>
                  <a:lnTo>
                    <a:pt x="543" y="217"/>
                  </a:lnTo>
                  <a:lnTo>
                    <a:pt x="550" y="224"/>
                  </a:lnTo>
                  <a:lnTo>
                    <a:pt x="557" y="234"/>
                  </a:lnTo>
                  <a:lnTo>
                    <a:pt x="545" y="236"/>
                  </a:lnTo>
                  <a:lnTo>
                    <a:pt x="533" y="238"/>
                  </a:lnTo>
                  <a:lnTo>
                    <a:pt x="522" y="243"/>
                  </a:lnTo>
                  <a:lnTo>
                    <a:pt x="515" y="250"/>
                  </a:lnTo>
                  <a:lnTo>
                    <a:pt x="514" y="253"/>
                  </a:lnTo>
                  <a:lnTo>
                    <a:pt x="512" y="257"/>
                  </a:lnTo>
                  <a:lnTo>
                    <a:pt x="510" y="260"/>
                  </a:lnTo>
                  <a:lnTo>
                    <a:pt x="508" y="262"/>
                  </a:lnTo>
                  <a:lnTo>
                    <a:pt x="505" y="265"/>
                  </a:lnTo>
                  <a:lnTo>
                    <a:pt x="494" y="267"/>
                  </a:lnTo>
                  <a:lnTo>
                    <a:pt x="479" y="269"/>
                  </a:lnTo>
                  <a:lnTo>
                    <a:pt x="461" y="267"/>
                  </a:lnTo>
                  <a:lnTo>
                    <a:pt x="447" y="265"/>
                  </a:lnTo>
                  <a:lnTo>
                    <a:pt x="444" y="255"/>
                  </a:lnTo>
                  <a:lnTo>
                    <a:pt x="442" y="248"/>
                  </a:lnTo>
                  <a:lnTo>
                    <a:pt x="440" y="243"/>
                  </a:lnTo>
                  <a:lnTo>
                    <a:pt x="435" y="234"/>
                  </a:lnTo>
                  <a:lnTo>
                    <a:pt x="458" y="227"/>
                  </a:lnTo>
                  <a:lnTo>
                    <a:pt x="458" y="224"/>
                  </a:lnTo>
                  <a:lnTo>
                    <a:pt x="440" y="222"/>
                  </a:lnTo>
                  <a:lnTo>
                    <a:pt x="428" y="218"/>
                  </a:lnTo>
                  <a:lnTo>
                    <a:pt x="419" y="211"/>
                  </a:lnTo>
                  <a:lnTo>
                    <a:pt x="418" y="206"/>
                  </a:lnTo>
                  <a:lnTo>
                    <a:pt x="414" y="201"/>
                  </a:lnTo>
                  <a:lnTo>
                    <a:pt x="412" y="196"/>
                  </a:lnTo>
                  <a:lnTo>
                    <a:pt x="412" y="190"/>
                  </a:lnTo>
                  <a:lnTo>
                    <a:pt x="412" y="187"/>
                  </a:lnTo>
                  <a:lnTo>
                    <a:pt x="412" y="183"/>
                  </a:lnTo>
                  <a:lnTo>
                    <a:pt x="414" y="183"/>
                  </a:lnTo>
                  <a:lnTo>
                    <a:pt x="416" y="182"/>
                  </a:lnTo>
                  <a:lnTo>
                    <a:pt x="418" y="182"/>
                  </a:lnTo>
                  <a:lnTo>
                    <a:pt x="419" y="182"/>
                  </a:lnTo>
                  <a:lnTo>
                    <a:pt x="423" y="180"/>
                  </a:lnTo>
                  <a:lnTo>
                    <a:pt x="425" y="175"/>
                  </a:lnTo>
                  <a:lnTo>
                    <a:pt x="425" y="169"/>
                  </a:lnTo>
                  <a:lnTo>
                    <a:pt x="425" y="166"/>
                  </a:lnTo>
                  <a:lnTo>
                    <a:pt x="426" y="164"/>
                  </a:lnTo>
                  <a:lnTo>
                    <a:pt x="428" y="161"/>
                  </a:lnTo>
                  <a:lnTo>
                    <a:pt x="430" y="161"/>
                  </a:lnTo>
                  <a:lnTo>
                    <a:pt x="432" y="159"/>
                  </a:lnTo>
                  <a:lnTo>
                    <a:pt x="433" y="159"/>
                  </a:lnTo>
                  <a:lnTo>
                    <a:pt x="435" y="159"/>
                  </a:lnTo>
                  <a:lnTo>
                    <a:pt x="438" y="157"/>
                  </a:lnTo>
                  <a:lnTo>
                    <a:pt x="440" y="150"/>
                  </a:lnTo>
                  <a:lnTo>
                    <a:pt x="442" y="145"/>
                  </a:lnTo>
                  <a:lnTo>
                    <a:pt x="444" y="140"/>
                  </a:lnTo>
                  <a:lnTo>
                    <a:pt x="447" y="135"/>
                  </a:lnTo>
                  <a:lnTo>
                    <a:pt x="449" y="133"/>
                  </a:lnTo>
                  <a:lnTo>
                    <a:pt x="451" y="133"/>
                  </a:lnTo>
                  <a:lnTo>
                    <a:pt x="452" y="131"/>
                  </a:lnTo>
                  <a:lnTo>
                    <a:pt x="454" y="131"/>
                  </a:lnTo>
                  <a:lnTo>
                    <a:pt x="458" y="131"/>
                  </a:lnTo>
                  <a:close/>
                  <a:moveTo>
                    <a:pt x="1488" y="112"/>
                  </a:moveTo>
                  <a:lnTo>
                    <a:pt x="1493" y="114"/>
                  </a:lnTo>
                  <a:lnTo>
                    <a:pt x="1498" y="115"/>
                  </a:lnTo>
                  <a:lnTo>
                    <a:pt x="1501" y="117"/>
                  </a:lnTo>
                  <a:lnTo>
                    <a:pt x="1507" y="119"/>
                  </a:lnTo>
                  <a:lnTo>
                    <a:pt x="1507" y="124"/>
                  </a:lnTo>
                  <a:lnTo>
                    <a:pt x="1508" y="128"/>
                  </a:lnTo>
                  <a:lnTo>
                    <a:pt x="1508" y="131"/>
                  </a:lnTo>
                  <a:lnTo>
                    <a:pt x="1510" y="135"/>
                  </a:lnTo>
                  <a:lnTo>
                    <a:pt x="1498" y="135"/>
                  </a:lnTo>
                  <a:lnTo>
                    <a:pt x="1496" y="131"/>
                  </a:lnTo>
                  <a:lnTo>
                    <a:pt x="1494" y="128"/>
                  </a:lnTo>
                  <a:lnTo>
                    <a:pt x="1491" y="124"/>
                  </a:lnTo>
                  <a:lnTo>
                    <a:pt x="1489" y="122"/>
                  </a:lnTo>
                  <a:lnTo>
                    <a:pt x="1489" y="117"/>
                  </a:lnTo>
                  <a:lnTo>
                    <a:pt x="1488" y="112"/>
                  </a:lnTo>
                  <a:close/>
                  <a:moveTo>
                    <a:pt x="1081" y="80"/>
                  </a:moveTo>
                  <a:lnTo>
                    <a:pt x="1095" y="80"/>
                  </a:lnTo>
                  <a:lnTo>
                    <a:pt x="1098" y="89"/>
                  </a:lnTo>
                  <a:lnTo>
                    <a:pt x="1102" y="94"/>
                  </a:lnTo>
                  <a:lnTo>
                    <a:pt x="1105" y="101"/>
                  </a:lnTo>
                  <a:lnTo>
                    <a:pt x="1107" y="112"/>
                  </a:lnTo>
                  <a:lnTo>
                    <a:pt x="1104" y="112"/>
                  </a:lnTo>
                  <a:lnTo>
                    <a:pt x="1093" y="105"/>
                  </a:lnTo>
                  <a:lnTo>
                    <a:pt x="1086" y="98"/>
                  </a:lnTo>
                  <a:lnTo>
                    <a:pt x="1081" y="91"/>
                  </a:lnTo>
                  <a:lnTo>
                    <a:pt x="1081" y="80"/>
                  </a:lnTo>
                  <a:close/>
                  <a:moveTo>
                    <a:pt x="737" y="26"/>
                  </a:moveTo>
                  <a:lnTo>
                    <a:pt x="749" y="26"/>
                  </a:lnTo>
                  <a:lnTo>
                    <a:pt x="754" y="30"/>
                  </a:lnTo>
                  <a:lnTo>
                    <a:pt x="758" y="33"/>
                  </a:lnTo>
                  <a:lnTo>
                    <a:pt x="760" y="37"/>
                  </a:lnTo>
                  <a:lnTo>
                    <a:pt x="763" y="42"/>
                  </a:lnTo>
                  <a:lnTo>
                    <a:pt x="765" y="46"/>
                  </a:lnTo>
                  <a:lnTo>
                    <a:pt x="774" y="37"/>
                  </a:lnTo>
                  <a:lnTo>
                    <a:pt x="784" y="33"/>
                  </a:lnTo>
                  <a:lnTo>
                    <a:pt x="800" y="35"/>
                  </a:lnTo>
                  <a:lnTo>
                    <a:pt x="800" y="49"/>
                  </a:lnTo>
                  <a:lnTo>
                    <a:pt x="822" y="51"/>
                  </a:lnTo>
                  <a:lnTo>
                    <a:pt x="842" y="54"/>
                  </a:lnTo>
                  <a:lnTo>
                    <a:pt x="859" y="58"/>
                  </a:lnTo>
                  <a:lnTo>
                    <a:pt x="878" y="60"/>
                  </a:lnTo>
                  <a:lnTo>
                    <a:pt x="899" y="58"/>
                  </a:lnTo>
                  <a:lnTo>
                    <a:pt x="899" y="70"/>
                  </a:lnTo>
                  <a:lnTo>
                    <a:pt x="903" y="70"/>
                  </a:lnTo>
                  <a:lnTo>
                    <a:pt x="906" y="70"/>
                  </a:lnTo>
                  <a:lnTo>
                    <a:pt x="908" y="70"/>
                  </a:lnTo>
                  <a:lnTo>
                    <a:pt x="910" y="72"/>
                  </a:lnTo>
                  <a:lnTo>
                    <a:pt x="912" y="73"/>
                  </a:lnTo>
                  <a:lnTo>
                    <a:pt x="908" y="73"/>
                  </a:lnTo>
                  <a:lnTo>
                    <a:pt x="892" y="84"/>
                  </a:lnTo>
                  <a:lnTo>
                    <a:pt x="873" y="96"/>
                  </a:lnTo>
                  <a:lnTo>
                    <a:pt x="850" y="107"/>
                  </a:lnTo>
                  <a:lnTo>
                    <a:pt x="829" y="119"/>
                  </a:lnTo>
                  <a:lnTo>
                    <a:pt x="814" y="129"/>
                  </a:lnTo>
                  <a:lnTo>
                    <a:pt x="803" y="138"/>
                  </a:lnTo>
                  <a:lnTo>
                    <a:pt x="819" y="138"/>
                  </a:lnTo>
                  <a:lnTo>
                    <a:pt x="824" y="135"/>
                  </a:lnTo>
                  <a:lnTo>
                    <a:pt x="829" y="133"/>
                  </a:lnTo>
                  <a:lnTo>
                    <a:pt x="835" y="131"/>
                  </a:lnTo>
                  <a:lnTo>
                    <a:pt x="842" y="131"/>
                  </a:lnTo>
                  <a:lnTo>
                    <a:pt x="842" y="135"/>
                  </a:lnTo>
                  <a:lnTo>
                    <a:pt x="821" y="150"/>
                  </a:lnTo>
                  <a:lnTo>
                    <a:pt x="803" y="166"/>
                  </a:lnTo>
                  <a:lnTo>
                    <a:pt x="788" y="182"/>
                  </a:lnTo>
                  <a:lnTo>
                    <a:pt x="770" y="196"/>
                  </a:lnTo>
                  <a:lnTo>
                    <a:pt x="751" y="208"/>
                  </a:lnTo>
                  <a:lnTo>
                    <a:pt x="726" y="215"/>
                  </a:lnTo>
                  <a:lnTo>
                    <a:pt x="726" y="227"/>
                  </a:lnTo>
                  <a:lnTo>
                    <a:pt x="714" y="229"/>
                  </a:lnTo>
                  <a:lnTo>
                    <a:pt x="700" y="234"/>
                  </a:lnTo>
                  <a:lnTo>
                    <a:pt x="692" y="241"/>
                  </a:lnTo>
                  <a:lnTo>
                    <a:pt x="697" y="245"/>
                  </a:lnTo>
                  <a:lnTo>
                    <a:pt x="700" y="248"/>
                  </a:lnTo>
                  <a:lnTo>
                    <a:pt x="702" y="250"/>
                  </a:lnTo>
                  <a:lnTo>
                    <a:pt x="702" y="253"/>
                  </a:lnTo>
                  <a:lnTo>
                    <a:pt x="702" y="257"/>
                  </a:lnTo>
                  <a:lnTo>
                    <a:pt x="700" y="262"/>
                  </a:lnTo>
                  <a:lnTo>
                    <a:pt x="700" y="269"/>
                  </a:lnTo>
                  <a:lnTo>
                    <a:pt x="662" y="272"/>
                  </a:lnTo>
                  <a:lnTo>
                    <a:pt x="662" y="276"/>
                  </a:lnTo>
                  <a:lnTo>
                    <a:pt x="667" y="278"/>
                  </a:lnTo>
                  <a:lnTo>
                    <a:pt x="669" y="278"/>
                  </a:lnTo>
                  <a:lnTo>
                    <a:pt x="672" y="278"/>
                  </a:lnTo>
                  <a:lnTo>
                    <a:pt x="672" y="278"/>
                  </a:lnTo>
                  <a:lnTo>
                    <a:pt x="674" y="279"/>
                  </a:lnTo>
                  <a:lnTo>
                    <a:pt x="674" y="281"/>
                  </a:lnTo>
                  <a:lnTo>
                    <a:pt x="678" y="285"/>
                  </a:lnTo>
                  <a:lnTo>
                    <a:pt x="672" y="285"/>
                  </a:lnTo>
                  <a:lnTo>
                    <a:pt x="664" y="288"/>
                  </a:lnTo>
                  <a:lnTo>
                    <a:pt x="653" y="292"/>
                  </a:lnTo>
                  <a:lnTo>
                    <a:pt x="643" y="295"/>
                  </a:lnTo>
                  <a:lnTo>
                    <a:pt x="646" y="297"/>
                  </a:lnTo>
                  <a:lnTo>
                    <a:pt x="648" y="297"/>
                  </a:lnTo>
                  <a:lnTo>
                    <a:pt x="650" y="297"/>
                  </a:lnTo>
                  <a:lnTo>
                    <a:pt x="651" y="299"/>
                  </a:lnTo>
                  <a:lnTo>
                    <a:pt x="653" y="299"/>
                  </a:lnTo>
                  <a:lnTo>
                    <a:pt x="651" y="302"/>
                  </a:lnTo>
                  <a:lnTo>
                    <a:pt x="650" y="306"/>
                  </a:lnTo>
                  <a:lnTo>
                    <a:pt x="648" y="307"/>
                  </a:lnTo>
                  <a:lnTo>
                    <a:pt x="650" y="309"/>
                  </a:lnTo>
                  <a:lnTo>
                    <a:pt x="650" y="311"/>
                  </a:lnTo>
                  <a:lnTo>
                    <a:pt x="651" y="314"/>
                  </a:lnTo>
                  <a:lnTo>
                    <a:pt x="653" y="318"/>
                  </a:lnTo>
                  <a:lnTo>
                    <a:pt x="646" y="320"/>
                  </a:lnTo>
                  <a:lnTo>
                    <a:pt x="641" y="320"/>
                  </a:lnTo>
                  <a:lnTo>
                    <a:pt x="636" y="320"/>
                  </a:lnTo>
                  <a:lnTo>
                    <a:pt x="630" y="323"/>
                  </a:lnTo>
                  <a:lnTo>
                    <a:pt x="648" y="323"/>
                  </a:lnTo>
                  <a:lnTo>
                    <a:pt x="662" y="327"/>
                  </a:lnTo>
                  <a:lnTo>
                    <a:pt x="662" y="334"/>
                  </a:lnTo>
                  <a:lnTo>
                    <a:pt x="639" y="334"/>
                  </a:lnTo>
                  <a:lnTo>
                    <a:pt x="637" y="339"/>
                  </a:lnTo>
                  <a:lnTo>
                    <a:pt x="637" y="341"/>
                  </a:lnTo>
                  <a:lnTo>
                    <a:pt x="637" y="342"/>
                  </a:lnTo>
                  <a:lnTo>
                    <a:pt x="636" y="344"/>
                  </a:lnTo>
                  <a:lnTo>
                    <a:pt x="634" y="346"/>
                  </a:lnTo>
                  <a:lnTo>
                    <a:pt x="625" y="349"/>
                  </a:lnTo>
                  <a:lnTo>
                    <a:pt x="613" y="349"/>
                  </a:lnTo>
                  <a:lnTo>
                    <a:pt x="601" y="349"/>
                  </a:lnTo>
                  <a:lnTo>
                    <a:pt x="589" y="342"/>
                  </a:lnTo>
                  <a:lnTo>
                    <a:pt x="573" y="342"/>
                  </a:lnTo>
                  <a:lnTo>
                    <a:pt x="557" y="344"/>
                  </a:lnTo>
                  <a:lnTo>
                    <a:pt x="540" y="346"/>
                  </a:lnTo>
                  <a:lnTo>
                    <a:pt x="524" y="344"/>
                  </a:lnTo>
                  <a:lnTo>
                    <a:pt x="508" y="339"/>
                  </a:lnTo>
                  <a:lnTo>
                    <a:pt x="507" y="337"/>
                  </a:lnTo>
                  <a:lnTo>
                    <a:pt x="507" y="335"/>
                  </a:lnTo>
                  <a:lnTo>
                    <a:pt x="505" y="335"/>
                  </a:lnTo>
                  <a:lnTo>
                    <a:pt x="505" y="334"/>
                  </a:lnTo>
                  <a:lnTo>
                    <a:pt x="505" y="330"/>
                  </a:lnTo>
                  <a:lnTo>
                    <a:pt x="508" y="330"/>
                  </a:lnTo>
                  <a:lnTo>
                    <a:pt x="510" y="327"/>
                  </a:lnTo>
                  <a:lnTo>
                    <a:pt x="514" y="323"/>
                  </a:lnTo>
                  <a:lnTo>
                    <a:pt x="515" y="321"/>
                  </a:lnTo>
                  <a:lnTo>
                    <a:pt x="519" y="320"/>
                  </a:lnTo>
                  <a:lnTo>
                    <a:pt x="521" y="316"/>
                  </a:lnTo>
                  <a:lnTo>
                    <a:pt x="524" y="311"/>
                  </a:lnTo>
                  <a:lnTo>
                    <a:pt x="517" y="309"/>
                  </a:lnTo>
                  <a:lnTo>
                    <a:pt x="512" y="306"/>
                  </a:lnTo>
                  <a:lnTo>
                    <a:pt x="508" y="300"/>
                  </a:lnTo>
                  <a:lnTo>
                    <a:pt x="507" y="295"/>
                  </a:lnTo>
                  <a:lnTo>
                    <a:pt x="505" y="288"/>
                  </a:lnTo>
                  <a:lnTo>
                    <a:pt x="512" y="288"/>
                  </a:lnTo>
                  <a:lnTo>
                    <a:pt x="524" y="285"/>
                  </a:lnTo>
                  <a:lnTo>
                    <a:pt x="538" y="288"/>
                  </a:lnTo>
                  <a:lnTo>
                    <a:pt x="550" y="293"/>
                  </a:lnTo>
                  <a:lnTo>
                    <a:pt x="562" y="299"/>
                  </a:lnTo>
                  <a:lnTo>
                    <a:pt x="562" y="292"/>
                  </a:lnTo>
                  <a:lnTo>
                    <a:pt x="550" y="286"/>
                  </a:lnTo>
                  <a:lnTo>
                    <a:pt x="540" y="281"/>
                  </a:lnTo>
                  <a:lnTo>
                    <a:pt x="531" y="272"/>
                  </a:lnTo>
                  <a:lnTo>
                    <a:pt x="534" y="272"/>
                  </a:lnTo>
                  <a:lnTo>
                    <a:pt x="543" y="259"/>
                  </a:lnTo>
                  <a:lnTo>
                    <a:pt x="554" y="250"/>
                  </a:lnTo>
                  <a:lnTo>
                    <a:pt x="568" y="243"/>
                  </a:lnTo>
                  <a:lnTo>
                    <a:pt x="585" y="238"/>
                  </a:lnTo>
                  <a:lnTo>
                    <a:pt x="585" y="234"/>
                  </a:lnTo>
                  <a:lnTo>
                    <a:pt x="569" y="229"/>
                  </a:lnTo>
                  <a:lnTo>
                    <a:pt x="557" y="220"/>
                  </a:lnTo>
                  <a:lnTo>
                    <a:pt x="547" y="208"/>
                  </a:lnTo>
                  <a:lnTo>
                    <a:pt x="538" y="196"/>
                  </a:lnTo>
                  <a:lnTo>
                    <a:pt x="543" y="194"/>
                  </a:lnTo>
                  <a:lnTo>
                    <a:pt x="547" y="194"/>
                  </a:lnTo>
                  <a:lnTo>
                    <a:pt x="552" y="192"/>
                  </a:lnTo>
                  <a:lnTo>
                    <a:pt x="557" y="192"/>
                  </a:lnTo>
                  <a:lnTo>
                    <a:pt x="564" y="197"/>
                  </a:lnTo>
                  <a:lnTo>
                    <a:pt x="569" y="203"/>
                  </a:lnTo>
                  <a:lnTo>
                    <a:pt x="576" y="208"/>
                  </a:lnTo>
                  <a:lnTo>
                    <a:pt x="576" y="204"/>
                  </a:lnTo>
                  <a:lnTo>
                    <a:pt x="575" y="201"/>
                  </a:lnTo>
                  <a:lnTo>
                    <a:pt x="573" y="201"/>
                  </a:lnTo>
                  <a:lnTo>
                    <a:pt x="573" y="199"/>
                  </a:lnTo>
                  <a:lnTo>
                    <a:pt x="571" y="197"/>
                  </a:lnTo>
                  <a:lnTo>
                    <a:pt x="571" y="196"/>
                  </a:lnTo>
                  <a:lnTo>
                    <a:pt x="569" y="192"/>
                  </a:lnTo>
                  <a:lnTo>
                    <a:pt x="573" y="192"/>
                  </a:lnTo>
                  <a:lnTo>
                    <a:pt x="573" y="189"/>
                  </a:lnTo>
                  <a:lnTo>
                    <a:pt x="589" y="183"/>
                  </a:lnTo>
                  <a:lnTo>
                    <a:pt x="604" y="180"/>
                  </a:lnTo>
                  <a:lnTo>
                    <a:pt x="620" y="178"/>
                  </a:lnTo>
                  <a:lnTo>
                    <a:pt x="639" y="180"/>
                  </a:lnTo>
                  <a:lnTo>
                    <a:pt x="630" y="169"/>
                  </a:lnTo>
                  <a:lnTo>
                    <a:pt x="641" y="166"/>
                  </a:lnTo>
                  <a:lnTo>
                    <a:pt x="653" y="161"/>
                  </a:lnTo>
                  <a:lnTo>
                    <a:pt x="665" y="156"/>
                  </a:lnTo>
                  <a:lnTo>
                    <a:pt x="672" y="150"/>
                  </a:lnTo>
                  <a:lnTo>
                    <a:pt x="678" y="150"/>
                  </a:lnTo>
                  <a:lnTo>
                    <a:pt x="678" y="147"/>
                  </a:lnTo>
                  <a:lnTo>
                    <a:pt x="669" y="147"/>
                  </a:lnTo>
                  <a:lnTo>
                    <a:pt x="665" y="149"/>
                  </a:lnTo>
                  <a:lnTo>
                    <a:pt x="662" y="150"/>
                  </a:lnTo>
                  <a:lnTo>
                    <a:pt x="660" y="150"/>
                  </a:lnTo>
                  <a:lnTo>
                    <a:pt x="658" y="150"/>
                  </a:lnTo>
                  <a:lnTo>
                    <a:pt x="657" y="150"/>
                  </a:lnTo>
                  <a:lnTo>
                    <a:pt x="655" y="149"/>
                  </a:lnTo>
                  <a:lnTo>
                    <a:pt x="653" y="147"/>
                  </a:lnTo>
                  <a:lnTo>
                    <a:pt x="650" y="147"/>
                  </a:lnTo>
                  <a:lnTo>
                    <a:pt x="646" y="150"/>
                  </a:lnTo>
                  <a:lnTo>
                    <a:pt x="641" y="156"/>
                  </a:lnTo>
                  <a:lnTo>
                    <a:pt x="636" y="161"/>
                  </a:lnTo>
                  <a:lnTo>
                    <a:pt x="632" y="166"/>
                  </a:lnTo>
                  <a:lnTo>
                    <a:pt x="627" y="169"/>
                  </a:lnTo>
                  <a:lnTo>
                    <a:pt x="608" y="175"/>
                  </a:lnTo>
                  <a:lnTo>
                    <a:pt x="590" y="175"/>
                  </a:lnTo>
                  <a:lnTo>
                    <a:pt x="573" y="171"/>
                  </a:lnTo>
                  <a:lnTo>
                    <a:pt x="557" y="164"/>
                  </a:lnTo>
                  <a:lnTo>
                    <a:pt x="555" y="164"/>
                  </a:lnTo>
                  <a:lnTo>
                    <a:pt x="552" y="166"/>
                  </a:lnTo>
                  <a:lnTo>
                    <a:pt x="547" y="168"/>
                  </a:lnTo>
                  <a:lnTo>
                    <a:pt x="543" y="169"/>
                  </a:lnTo>
                  <a:lnTo>
                    <a:pt x="540" y="171"/>
                  </a:lnTo>
                  <a:lnTo>
                    <a:pt x="534" y="173"/>
                  </a:lnTo>
                  <a:lnTo>
                    <a:pt x="531" y="164"/>
                  </a:lnTo>
                  <a:lnTo>
                    <a:pt x="534" y="163"/>
                  </a:lnTo>
                  <a:lnTo>
                    <a:pt x="534" y="163"/>
                  </a:lnTo>
                  <a:lnTo>
                    <a:pt x="536" y="161"/>
                  </a:lnTo>
                  <a:lnTo>
                    <a:pt x="538" y="157"/>
                  </a:lnTo>
                  <a:lnTo>
                    <a:pt x="528" y="157"/>
                  </a:lnTo>
                  <a:lnTo>
                    <a:pt x="524" y="159"/>
                  </a:lnTo>
                  <a:lnTo>
                    <a:pt x="519" y="161"/>
                  </a:lnTo>
                  <a:lnTo>
                    <a:pt x="514" y="161"/>
                  </a:lnTo>
                  <a:lnTo>
                    <a:pt x="508" y="161"/>
                  </a:lnTo>
                  <a:lnTo>
                    <a:pt x="505" y="150"/>
                  </a:lnTo>
                  <a:lnTo>
                    <a:pt x="508" y="149"/>
                  </a:lnTo>
                  <a:lnTo>
                    <a:pt x="510" y="149"/>
                  </a:lnTo>
                  <a:lnTo>
                    <a:pt x="512" y="149"/>
                  </a:lnTo>
                  <a:lnTo>
                    <a:pt x="514" y="147"/>
                  </a:lnTo>
                  <a:lnTo>
                    <a:pt x="515" y="147"/>
                  </a:lnTo>
                  <a:lnTo>
                    <a:pt x="493" y="150"/>
                  </a:lnTo>
                  <a:lnTo>
                    <a:pt x="491" y="145"/>
                  </a:lnTo>
                  <a:lnTo>
                    <a:pt x="487" y="142"/>
                  </a:lnTo>
                  <a:lnTo>
                    <a:pt x="486" y="140"/>
                  </a:lnTo>
                  <a:lnTo>
                    <a:pt x="484" y="136"/>
                  </a:lnTo>
                  <a:lnTo>
                    <a:pt x="480" y="131"/>
                  </a:lnTo>
                  <a:lnTo>
                    <a:pt x="486" y="129"/>
                  </a:lnTo>
                  <a:lnTo>
                    <a:pt x="489" y="129"/>
                  </a:lnTo>
                  <a:lnTo>
                    <a:pt x="491" y="129"/>
                  </a:lnTo>
                  <a:lnTo>
                    <a:pt x="493" y="129"/>
                  </a:lnTo>
                  <a:lnTo>
                    <a:pt x="493" y="128"/>
                  </a:lnTo>
                  <a:lnTo>
                    <a:pt x="494" y="126"/>
                  </a:lnTo>
                  <a:lnTo>
                    <a:pt x="496" y="122"/>
                  </a:lnTo>
                  <a:lnTo>
                    <a:pt x="489" y="121"/>
                  </a:lnTo>
                  <a:lnTo>
                    <a:pt x="482" y="119"/>
                  </a:lnTo>
                  <a:lnTo>
                    <a:pt x="479" y="115"/>
                  </a:lnTo>
                  <a:lnTo>
                    <a:pt x="473" y="112"/>
                  </a:lnTo>
                  <a:lnTo>
                    <a:pt x="477" y="112"/>
                  </a:lnTo>
                  <a:lnTo>
                    <a:pt x="477" y="107"/>
                  </a:lnTo>
                  <a:lnTo>
                    <a:pt x="494" y="110"/>
                  </a:lnTo>
                  <a:lnTo>
                    <a:pt x="503" y="108"/>
                  </a:lnTo>
                  <a:lnTo>
                    <a:pt x="510" y="105"/>
                  </a:lnTo>
                  <a:lnTo>
                    <a:pt x="514" y="100"/>
                  </a:lnTo>
                  <a:lnTo>
                    <a:pt x="519" y="93"/>
                  </a:lnTo>
                  <a:lnTo>
                    <a:pt x="528" y="89"/>
                  </a:lnTo>
                  <a:lnTo>
                    <a:pt x="538" y="86"/>
                  </a:lnTo>
                  <a:lnTo>
                    <a:pt x="545" y="89"/>
                  </a:lnTo>
                  <a:lnTo>
                    <a:pt x="554" y="93"/>
                  </a:lnTo>
                  <a:lnTo>
                    <a:pt x="561" y="94"/>
                  </a:lnTo>
                  <a:lnTo>
                    <a:pt x="569" y="93"/>
                  </a:lnTo>
                  <a:lnTo>
                    <a:pt x="566" y="91"/>
                  </a:lnTo>
                  <a:lnTo>
                    <a:pt x="562" y="89"/>
                  </a:lnTo>
                  <a:lnTo>
                    <a:pt x="561" y="89"/>
                  </a:lnTo>
                  <a:lnTo>
                    <a:pt x="561" y="87"/>
                  </a:lnTo>
                  <a:lnTo>
                    <a:pt x="559" y="86"/>
                  </a:lnTo>
                  <a:lnTo>
                    <a:pt x="559" y="82"/>
                  </a:lnTo>
                  <a:lnTo>
                    <a:pt x="557" y="77"/>
                  </a:lnTo>
                  <a:lnTo>
                    <a:pt x="562" y="75"/>
                  </a:lnTo>
                  <a:lnTo>
                    <a:pt x="566" y="73"/>
                  </a:lnTo>
                  <a:lnTo>
                    <a:pt x="569" y="73"/>
                  </a:lnTo>
                  <a:lnTo>
                    <a:pt x="571" y="72"/>
                  </a:lnTo>
                  <a:lnTo>
                    <a:pt x="575" y="70"/>
                  </a:lnTo>
                  <a:lnTo>
                    <a:pt x="582" y="70"/>
                  </a:lnTo>
                  <a:lnTo>
                    <a:pt x="585" y="72"/>
                  </a:lnTo>
                  <a:lnTo>
                    <a:pt x="589" y="75"/>
                  </a:lnTo>
                  <a:lnTo>
                    <a:pt x="592" y="77"/>
                  </a:lnTo>
                  <a:lnTo>
                    <a:pt x="592" y="73"/>
                  </a:lnTo>
                  <a:lnTo>
                    <a:pt x="590" y="72"/>
                  </a:lnTo>
                  <a:lnTo>
                    <a:pt x="590" y="70"/>
                  </a:lnTo>
                  <a:lnTo>
                    <a:pt x="590" y="70"/>
                  </a:lnTo>
                  <a:lnTo>
                    <a:pt x="590" y="68"/>
                  </a:lnTo>
                  <a:lnTo>
                    <a:pt x="589" y="65"/>
                  </a:lnTo>
                  <a:lnTo>
                    <a:pt x="594" y="63"/>
                  </a:lnTo>
                  <a:lnTo>
                    <a:pt x="597" y="61"/>
                  </a:lnTo>
                  <a:lnTo>
                    <a:pt x="603" y="58"/>
                  </a:lnTo>
                  <a:lnTo>
                    <a:pt x="606" y="54"/>
                  </a:lnTo>
                  <a:lnTo>
                    <a:pt x="608" y="54"/>
                  </a:lnTo>
                  <a:lnTo>
                    <a:pt x="615" y="54"/>
                  </a:lnTo>
                  <a:lnTo>
                    <a:pt x="620" y="56"/>
                  </a:lnTo>
                  <a:lnTo>
                    <a:pt x="624" y="60"/>
                  </a:lnTo>
                  <a:lnTo>
                    <a:pt x="630" y="60"/>
                  </a:lnTo>
                  <a:lnTo>
                    <a:pt x="639" y="58"/>
                  </a:lnTo>
                  <a:lnTo>
                    <a:pt x="643" y="46"/>
                  </a:lnTo>
                  <a:lnTo>
                    <a:pt x="648" y="44"/>
                  </a:lnTo>
                  <a:lnTo>
                    <a:pt x="653" y="44"/>
                  </a:lnTo>
                  <a:lnTo>
                    <a:pt x="658" y="44"/>
                  </a:lnTo>
                  <a:lnTo>
                    <a:pt x="662" y="46"/>
                  </a:lnTo>
                  <a:lnTo>
                    <a:pt x="665" y="46"/>
                  </a:lnTo>
                  <a:lnTo>
                    <a:pt x="672" y="35"/>
                  </a:lnTo>
                  <a:lnTo>
                    <a:pt x="683" y="33"/>
                  </a:lnTo>
                  <a:lnTo>
                    <a:pt x="690" y="37"/>
                  </a:lnTo>
                  <a:lnTo>
                    <a:pt x="697" y="40"/>
                  </a:lnTo>
                  <a:lnTo>
                    <a:pt x="704" y="42"/>
                  </a:lnTo>
                  <a:lnTo>
                    <a:pt x="713" y="39"/>
                  </a:lnTo>
                  <a:lnTo>
                    <a:pt x="725" y="32"/>
                  </a:lnTo>
                  <a:lnTo>
                    <a:pt x="737" y="26"/>
                  </a:lnTo>
                  <a:close/>
                  <a:moveTo>
                    <a:pt x="1259" y="0"/>
                  </a:moveTo>
                  <a:lnTo>
                    <a:pt x="1283" y="0"/>
                  </a:lnTo>
                  <a:lnTo>
                    <a:pt x="1308" y="4"/>
                  </a:lnTo>
                  <a:lnTo>
                    <a:pt x="1330" y="7"/>
                  </a:lnTo>
                  <a:lnTo>
                    <a:pt x="1350" y="12"/>
                  </a:lnTo>
                  <a:lnTo>
                    <a:pt x="1379" y="7"/>
                  </a:lnTo>
                  <a:lnTo>
                    <a:pt x="1383" y="11"/>
                  </a:lnTo>
                  <a:lnTo>
                    <a:pt x="1386" y="12"/>
                  </a:lnTo>
                  <a:lnTo>
                    <a:pt x="1390" y="18"/>
                  </a:lnTo>
                  <a:lnTo>
                    <a:pt x="1392" y="21"/>
                  </a:lnTo>
                  <a:lnTo>
                    <a:pt x="1395" y="23"/>
                  </a:lnTo>
                  <a:lnTo>
                    <a:pt x="1412" y="30"/>
                  </a:lnTo>
                  <a:lnTo>
                    <a:pt x="1432" y="35"/>
                  </a:lnTo>
                  <a:lnTo>
                    <a:pt x="1449" y="39"/>
                  </a:lnTo>
                  <a:lnTo>
                    <a:pt x="1449" y="46"/>
                  </a:lnTo>
                  <a:lnTo>
                    <a:pt x="1421" y="46"/>
                  </a:lnTo>
                  <a:lnTo>
                    <a:pt x="1409" y="40"/>
                  </a:lnTo>
                  <a:lnTo>
                    <a:pt x="1395" y="40"/>
                  </a:lnTo>
                  <a:lnTo>
                    <a:pt x="1379" y="42"/>
                  </a:lnTo>
                  <a:lnTo>
                    <a:pt x="1364" y="46"/>
                  </a:lnTo>
                  <a:lnTo>
                    <a:pt x="1364" y="54"/>
                  </a:lnTo>
                  <a:lnTo>
                    <a:pt x="1383" y="54"/>
                  </a:lnTo>
                  <a:lnTo>
                    <a:pt x="1397" y="51"/>
                  </a:lnTo>
                  <a:lnTo>
                    <a:pt x="1414" y="49"/>
                  </a:lnTo>
                  <a:lnTo>
                    <a:pt x="1435" y="49"/>
                  </a:lnTo>
                  <a:lnTo>
                    <a:pt x="1456" y="49"/>
                  </a:lnTo>
                  <a:lnTo>
                    <a:pt x="1472" y="49"/>
                  </a:lnTo>
                  <a:lnTo>
                    <a:pt x="1486" y="63"/>
                  </a:lnTo>
                  <a:lnTo>
                    <a:pt x="1503" y="73"/>
                  </a:lnTo>
                  <a:lnTo>
                    <a:pt x="1498" y="84"/>
                  </a:lnTo>
                  <a:lnTo>
                    <a:pt x="1488" y="91"/>
                  </a:lnTo>
                  <a:lnTo>
                    <a:pt x="1479" y="96"/>
                  </a:lnTo>
                  <a:lnTo>
                    <a:pt x="1467" y="100"/>
                  </a:lnTo>
                  <a:lnTo>
                    <a:pt x="1449" y="100"/>
                  </a:lnTo>
                  <a:lnTo>
                    <a:pt x="1433" y="105"/>
                  </a:lnTo>
                  <a:lnTo>
                    <a:pt x="1416" y="105"/>
                  </a:lnTo>
                  <a:lnTo>
                    <a:pt x="1397" y="103"/>
                  </a:lnTo>
                  <a:lnTo>
                    <a:pt x="1379" y="101"/>
                  </a:lnTo>
                  <a:lnTo>
                    <a:pt x="1362" y="101"/>
                  </a:lnTo>
                  <a:lnTo>
                    <a:pt x="1348" y="105"/>
                  </a:lnTo>
                  <a:lnTo>
                    <a:pt x="1337" y="115"/>
                  </a:lnTo>
                  <a:lnTo>
                    <a:pt x="1379" y="115"/>
                  </a:lnTo>
                  <a:lnTo>
                    <a:pt x="1392" y="112"/>
                  </a:lnTo>
                  <a:lnTo>
                    <a:pt x="1407" y="110"/>
                  </a:lnTo>
                  <a:lnTo>
                    <a:pt x="1425" y="112"/>
                  </a:lnTo>
                  <a:lnTo>
                    <a:pt x="1437" y="115"/>
                  </a:lnTo>
                  <a:lnTo>
                    <a:pt x="1440" y="128"/>
                  </a:lnTo>
                  <a:lnTo>
                    <a:pt x="1446" y="126"/>
                  </a:lnTo>
                  <a:lnTo>
                    <a:pt x="1454" y="121"/>
                  </a:lnTo>
                  <a:lnTo>
                    <a:pt x="1465" y="117"/>
                  </a:lnTo>
                  <a:lnTo>
                    <a:pt x="1475" y="115"/>
                  </a:lnTo>
                  <a:lnTo>
                    <a:pt x="1477" y="121"/>
                  </a:lnTo>
                  <a:lnTo>
                    <a:pt x="1479" y="124"/>
                  </a:lnTo>
                  <a:lnTo>
                    <a:pt x="1481" y="126"/>
                  </a:lnTo>
                  <a:lnTo>
                    <a:pt x="1484" y="128"/>
                  </a:lnTo>
                  <a:lnTo>
                    <a:pt x="1488" y="131"/>
                  </a:lnTo>
                  <a:lnTo>
                    <a:pt x="1472" y="161"/>
                  </a:lnTo>
                  <a:lnTo>
                    <a:pt x="1479" y="161"/>
                  </a:lnTo>
                  <a:lnTo>
                    <a:pt x="1491" y="154"/>
                  </a:lnTo>
                  <a:lnTo>
                    <a:pt x="1507" y="145"/>
                  </a:lnTo>
                  <a:lnTo>
                    <a:pt x="1526" y="138"/>
                  </a:lnTo>
                  <a:lnTo>
                    <a:pt x="1547" y="131"/>
                  </a:lnTo>
                  <a:lnTo>
                    <a:pt x="1570" y="126"/>
                  </a:lnTo>
                  <a:lnTo>
                    <a:pt x="1590" y="126"/>
                  </a:lnTo>
                  <a:lnTo>
                    <a:pt x="1610" y="128"/>
                  </a:lnTo>
                  <a:lnTo>
                    <a:pt x="1624" y="136"/>
                  </a:lnTo>
                  <a:lnTo>
                    <a:pt x="1632" y="150"/>
                  </a:lnTo>
                  <a:lnTo>
                    <a:pt x="1638" y="150"/>
                  </a:lnTo>
                  <a:lnTo>
                    <a:pt x="1638" y="152"/>
                  </a:lnTo>
                  <a:lnTo>
                    <a:pt x="1638" y="152"/>
                  </a:lnTo>
                  <a:lnTo>
                    <a:pt x="1636" y="154"/>
                  </a:lnTo>
                  <a:lnTo>
                    <a:pt x="1634" y="154"/>
                  </a:lnTo>
                  <a:lnTo>
                    <a:pt x="1634" y="154"/>
                  </a:lnTo>
                  <a:lnTo>
                    <a:pt x="1632" y="154"/>
                  </a:lnTo>
                  <a:lnTo>
                    <a:pt x="1629" y="157"/>
                  </a:lnTo>
                  <a:lnTo>
                    <a:pt x="1624" y="159"/>
                  </a:lnTo>
                  <a:lnTo>
                    <a:pt x="1618" y="161"/>
                  </a:lnTo>
                  <a:lnTo>
                    <a:pt x="1611" y="163"/>
                  </a:lnTo>
                  <a:lnTo>
                    <a:pt x="1606" y="164"/>
                  </a:lnTo>
                  <a:lnTo>
                    <a:pt x="1594" y="183"/>
                  </a:lnTo>
                  <a:lnTo>
                    <a:pt x="1571" y="197"/>
                  </a:lnTo>
                  <a:lnTo>
                    <a:pt x="1545" y="206"/>
                  </a:lnTo>
                  <a:lnTo>
                    <a:pt x="1514" y="211"/>
                  </a:lnTo>
                  <a:lnTo>
                    <a:pt x="1514" y="217"/>
                  </a:lnTo>
                  <a:lnTo>
                    <a:pt x="1514" y="220"/>
                  </a:lnTo>
                  <a:lnTo>
                    <a:pt x="1514" y="222"/>
                  </a:lnTo>
                  <a:lnTo>
                    <a:pt x="1512" y="224"/>
                  </a:lnTo>
                  <a:lnTo>
                    <a:pt x="1514" y="225"/>
                  </a:lnTo>
                  <a:lnTo>
                    <a:pt x="1514" y="227"/>
                  </a:lnTo>
                  <a:lnTo>
                    <a:pt x="1517" y="231"/>
                  </a:lnTo>
                  <a:lnTo>
                    <a:pt x="1522" y="234"/>
                  </a:lnTo>
                  <a:lnTo>
                    <a:pt x="1526" y="236"/>
                  </a:lnTo>
                  <a:lnTo>
                    <a:pt x="1529" y="239"/>
                  </a:lnTo>
                  <a:lnTo>
                    <a:pt x="1533" y="241"/>
                  </a:lnTo>
                  <a:lnTo>
                    <a:pt x="1536" y="246"/>
                  </a:lnTo>
                  <a:lnTo>
                    <a:pt x="1533" y="253"/>
                  </a:lnTo>
                  <a:lnTo>
                    <a:pt x="1529" y="269"/>
                  </a:lnTo>
                  <a:lnTo>
                    <a:pt x="1526" y="288"/>
                  </a:lnTo>
                  <a:lnTo>
                    <a:pt x="1522" y="307"/>
                  </a:lnTo>
                  <a:lnTo>
                    <a:pt x="1522" y="323"/>
                  </a:lnTo>
                  <a:lnTo>
                    <a:pt x="1526" y="321"/>
                  </a:lnTo>
                  <a:lnTo>
                    <a:pt x="1529" y="321"/>
                  </a:lnTo>
                  <a:lnTo>
                    <a:pt x="1531" y="321"/>
                  </a:lnTo>
                  <a:lnTo>
                    <a:pt x="1535" y="321"/>
                  </a:lnTo>
                  <a:lnTo>
                    <a:pt x="1536" y="321"/>
                  </a:lnTo>
                  <a:lnTo>
                    <a:pt x="1542" y="323"/>
                  </a:lnTo>
                  <a:lnTo>
                    <a:pt x="1540" y="328"/>
                  </a:lnTo>
                  <a:lnTo>
                    <a:pt x="1540" y="330"/>
                  </a:lnTo>
                  <a:lnTo>
                    <a:pt x="1540" y="334"/>
                  </a:lnTo>
                  <a:lnTo>
                    <a:pt x="1540" y="335"/>
                  </a:lnTo>
                  <a:lnTo>
                    <a:pt x="1540" y="339"/>
                  </a:lnTo>
                  <a:lnTo>
                    <a:pt x="1542" y="346"/>
                  </a:lnTo>
                  <a:lnTo>
                    <a:pt x="1536" y="346"/>
                  </a:lnTo>
                  <a:lnTo>
                    <a:pt x="1536" y="349"/>
                  </a:lnTo>
                  <a:lnTo>
                    <a:pt x="1533" y="348"/>
                  </a:lnTo>
                  <a:lnTo>
                    <a:pt x="1529" y="344"/>
                  </a:lnTo>
                  <a:lnTo>
                    <a:pt x="1528" y="342"/>
                  </a:lnTo>
                  <a:lnTo>
                    <a:pt x="1524" y="341"/>
                  </a:lnTo>
                  <a:lnTo>
                    <a:pt x="1521" y="339"/>
                  </a:lnTo>
                  <a:lnTo>
                    <a:pt x="1514" y="339"/>
                  </a:lnTo>
                  <a:lnTo>
                    <a:pt x="1510" y="341"/>
                  </a:lnTo>
                  <a:lnTo>
                    <a:pt x="1507" y="342"/>
                  </a:lnTo>
                  <a:lnTo>
                    <a:pt x="1503" y="344"/>
                  </a:lnTo>
                  <a:lnTo>
                    <a:pt x="1501" y="346"/>
                  </a:lnTo>
                  <a:lnTo>
                    <a:pt x="1498" y="348"/>
                  </a:lnTo>
                  <a:lnTo>
                    <a:pt x="1496" y="351"/>
                  </a:lnTo>
                  <a:lnTo>
                    <a:pt x="1494" y="358"/>
                  </a:lnTo>
                  <a:lnTo>
                    <a:pt x="1517" y="365"/>
                  </a:lnTo>
                  <a:lnTo>
                    <a:pt x="1522" y="396"/>
                  </a:lnTo>
                  <a:lnTo>
                    <a:pt x="1517" y="396"/>
                  </a:lnTo>
                  <a:lnTo>
                    <a:pt x="1514" y="396"/>
                  </a:lnTo>
                  <a:lnTo>
                    <a:pt x="1510" y="398"/>
                  </a:lnTo>
                  <a:lnTo>
                    <a:pt x="1507" y="400"/>
                  </a:lnTo>
                  <a:lnTo>
                    <a:pt x="1507" y="407"/>
                  </a:lnTo>
                  <a:lnTo>
                    <a:pt x="1515" y="412"/>
                  </a:lnTo>
                  <a:lnTo>
                    <a:pt x="1521" y="419"/>
                  </a:lnTo>
                  <a:lnTo>
                    <a:pt x="1524" y="428"/>
                  </a:lnTo>
                  <a:lnTo>
                    <a:pt x="1526" y="442"/>
                  </a:lnTo>
                  <a:lnTo>
                    <a:pt x="1517" y="442"/>
                  </a:lnTo>
                  <a:lnTo>
                    <a:pt x="1515" y="442"/>
                  </a:lnTo>
                  <a:lnTo>
                    <a:pt x="1510" y="440"/>
                  </a:lnTo>
                  <a:lnTo>
                    <a:pt x="1507" y="442"/>
                  </a:lnTo>
                  <a:lnTo>
                    <a:pt x="1501" y="442"/>
                  </a:lnTo>
                  <a:lnTo>
                    <a:pt x="1498" y="445"/>
                  </a:lnTo>
                  <a:lnTo>
                    <a:pt x="1494" y="449"/>
                  </a:lnTo>
                  <a:lnTo>
                    <a:pt x="1500" y="452"/>
                  </a:lnTo>
                  <a:lnTo>
                    <a:pt x="1503" y="454"/>
                  </a:lnTo>
                  <a:lnTo>
                    <a:pt x="1505" y="456"/>
                  </a:lnTo>
                  <a:lnTo>
                    <a:pt x="1507" y="457"/>
                  </a:lnTo>
                  <a:lnTo>
                    <a:pt x="1508" y="463"/>
                  </a:lnTo>
                  <a:lnTo>
                    <a:pt x="1510" y="468"/>
                  </a:lnTo>
                  <a:lnTo>
                    <a:pt x="1508" y="470"/>
                  </a:lnTo>
                  <a:lnTo>
                    <a:pt x="1508" y="471"/>
                  </a:lnTo>
                  <a:lnTo>
                    <a:pt x="1508" y="471"/>
                  </a:lnTo>
                  <a:lnTo>
                    <a:pt x="1507" y="473"/>
                  </a:lnTo>
                  <a:lnTo>
                    <a:pt x="1507" y="477"/>
                  </a:lnTo>
                  <a:lnTo>
                    <a:pt x="1493" y="477"/>
                  </a:lnTo>
                  <a:lnTo>
                    <a:pt x="1479" y="480"/>
                  </a:lnTo>
                  <a:lnTo>
                    <a:pt x="1468" y="484"/>
                  </a:lnTo>
                  <a:lnTo>
                    <a:pt x="1472" y="484"/>
                  </a:lnTo>
                  <a:lnTo>
                    <a:pt x="1477" y="487"/>
                  </a:lnTo>
                  <a:lnTo>
                    <a:pt x="1481" y="489"/>
                  </a:lnTo>
                  <a:lnTo>
                    <a:pt x="1484" y="489"/>
                  </a:lnTo>
                  <a:lnTo>
                    <a:pt x="1488" y="491"/>
                  </a:lnTo>
                  <a:lnTo>
                    <a:pt x="1491" y="494"/>
                  </a:lnTo>
                  <a:lnTo>
                    <a:pt x="1494" y="499"/>
                  </a:lnTo>
                  <a:lnTo>
                    <a:pt x="1488" y="508"/>
                  </a:lnTo>
                  <a:lnTo>
                    <a:pt x="1484" y="519"/>
                  </a:lnTo>
                  <a:lnTo>
                    <a:pt x="1479" y="531"/>
                  </a:lnTo>
                  <a:lnTo>
                    <a:pt x="1477" y="526"/>
                  </a:lnTo>
                  <a:lnTo>
                    <a:pt x="1474" y="522"/>
                  </a:lnTo>
                  <a:lnTo>
                    <a:pt x="1472" y="520"/>
                  </a:lnTo>
                  <a:lnTo>
                    <a:pt x="1468" y="520"/>
                  </a:lnTo>
                  <a:lnTo>
                    <a:pt x="1463" y="519"/>
                  </a:lnTo>
                  <a:lnTo>
                    <a:pt x="1456" y="519"/>
                  </a:lnTo>
                  <a:lnTo>
                    <a:pt x="1456" y="522"/>
                  </a:lnTo>
                  <a:lnTo>
                    <a:pt x="1460" y="522"/>
                  </a:lnTo>
                  <a:lnTo>
                    <a:pt x="1472" y="534"/>
                  </a:lnTo>
                  <a:lnTo>
                    <a:pt x="1482" y="548"/>
                  </a:lnTo>
                  <a:lnTo>
                    <a:pt x="1488" y="566"/>
                  </a:lnTo>
                  <a:lnTo>
                    <a:pt x="1491" y="587"/>
                  </a:lnTo>
                  <a:lnTo>
                    <a:pt x="1488" y="587"/>
                  </a:lnTo>
                  <a:lnTo>
                    <a:pt x="1488" y="592"/>
                  </a:lnTo>
                  <a:lnTo>
                    <a:pt x="1460" y="595"/>
                  </a:lnTo>
                  <a:lnTo>
                    <a:pt x="1460" y="576"/>
                  </a:lnTo>
                  <a:lnTo>
                    <a:pt x="1456" y="573"/>
                  </a:lnTo>
                  <a:lnTo>
                    <a:pt x="1453" y="571"/>
                  </a:lnTo>
                  <a:lnTo>
                    <a:pt x="1451" y="569"/>
                  </a:lnTo>
                  <a:lnTo>
                    <a:pt x="1446" y="566"/>
                  </a:lnTo>
                  <a:lnTo>
                    <a:pt x="1440" y="564"/>
                  </a:lnTo>
                  <a:lnTo>
                    <a:pt x="1432" y="569"/>
                  </a:lnTo>
                  <a:lnTo>
                    <a:pt x="1421" y="573"/>
                  </a:lnTo>
                  <a:lnTo>
                    <a:pt x="1409" y="574"/>
                  </a:lnTo>
                  <a:lnTo>
                    <a:pt x="1398" y="578"/>
                  </a:lnTo>
                  <a:lnTo>
                    <a:pt x="1392" y="583"/>
                  </a:lnTo>
                  <a:lnTo>
                    <a:pt x="1398" y="583"/>
                  </a:lnTo>
                  <a:lnTo>
                    <a:pt x="1407" y="583"/>
                  </a:lnTo>
                  <a:lnTo>
                    <a:pt x="1421" y="581"/>
                  </a:lnTo>
                  <a:lnTo>
                    <a:pt x="1437" y="580"/>
                  </a:lnTo>
                  <a:lnTo>
                    <a:pt x="1437" y="587"/>
                  </a:lnTo>
                  <a:lnTo>
                    <a:pt x="1402" y="599"/>
                  </a:lnTo>
                  <a:lnTo>
                    <a:pt x="1402" y="602"/>
                  </a:lnTo>
                  <a:lnTo>
                    <a:pt x="1411" y="602"/>
                  </a:lnTo>
                  <a:lnTo>
                    <a:pt x="1416" y="601"/>
                  </a:lnTo>
                  <a:lnTo>
                    <a:pt x="1423" y="599"/>
                  </a:lnTo>
                  <a:lnTo>
                    <a:pt x="1430" y="597"/>
                  </a:lnTo>
                  <a:lnTo>
                    <a:pt x="1437" y="595"/>
                  </a:lnTo>
                  <a:lnTo>
                    <a:pt x="1439" y="604"/>
                  </a:lnTo>
                  <a:lnTo>
                    <a:pt x="1446" y="608"/>
                  </a:lnTo>
                  <a:lnTo>
                    <a:pt x="1453" y="609"/>
                  </a:lnTo>
                  <a:lnTo>
                    <a:pt x="1465" y="608"/>
                  </a:lnTo>
                  <a:lnTo>
                    <a:pt x="1479" y="608"/>
                  </a:lnTo>
                  <a:lnTo>
                    <a:pt x="1479" y="611"/>
                  </a:lnTo>
                  <a:lnTo>
                    <a:pt x="1475" y="611"/>
                  </a:lnTo>
                  <a:lnTo>
                    <a:pt x="1456" y="629"/>
                  </a:lnTo>
                  <a:lnTo>
                    <a:pt x="1435" y="646"/>
                  </a:lnTo>
                  <a:lnTo>
                    <a:pt x="1414" y="660"/>
                  </a:lnTo>
                  <a:lnTo>
                    <a:pt x="1390" y="672"/>
                  </a:lnTo>
                  <a:lnTo>
                    <a:pt x="1364" y="677"/>
                  </a:lnTo>
                  <a:lnTo>
                    <a:pt x="1334" y="676"/>
                  </a:lnTo>
                  <a:lnTo>
                    <a:pt x="1334" y="681"/>
                  </a:lnTo>
                  <a:lnTo>
                    <a:pt x="1334" y="686"/>
                  </a:lnTo>
                  <a:lnTo>
                    <a:pt x="1332" y="690"/>
                  </a:lnTo>
                  <a:lnTo>
                    <a:pt x="1330" y="691"/>
                  </a:lnTo>
                  <a:lnTo>
                    <a:pt x="1329" y="691"/>
                  </a:lnTo>
                  <a:lnTo>
                    <a:pt x="1327" y="693"/>
                  </a:lnTo>
                  <a:lnTo>
                    <a:pt x="1323" y="695"/>
                  </a:lnTo>
                  <a:lnTo>
                    <a:pt x="1320" y="697"/>
                  </a:lnTo>
                  <a:lnTo>
                    <a:pt x="1318" y="698"/>
                  </a:lnTo>
                  <a:lnTo>
                    <a:pt x="1315" y="702"/>
                  </a:lnTo>
                  <a:lnTo>
                    <a:pt x="1311" y="712"/>
                  </a:lnTo>
                  <a:lnTo>
                    <a:pt x="1309" y="725"/>
                  </a:lnTo>
                  <a:lnTo>
                    <a:pt x="1306" y="733"/>
                  </a:lnTo>
                  <a:lnTo>
                    <a:pt x="1297" y="742"/>
                  </a:lnTo>
                  <a:lnTo>
                    <a:pt x="1282" y="752"/>
                  </a:lnTo>
                  <a:lnTo>
                    <a:pt x="1262" y="761"/>
                  </a:lnTo>
                  <a:lnTo>
                    <a:pt x="1245" y="768"/>
                  </a:lnTo>
                  <a:lnTo>
                    <a:pt x="1229" y="772"/>
                  </a:lnTo>
                  <a:lnTo>
                    <a:pt x="1229" y="768"/>
                  </a:lnTo>
                  <a:lnTo>
                    <a:pt x="1229" y="765"/>
                  </a:lnTo>
                  <a:lnTo>
                    <a:pt x="1227" y="765"/>
                  </a:lnTo>
                  <a:lnTo>
                    <a:pt x="1227" y="763"/>
                  </a:lnTo>
                  <a:lnTo>
                    <a:pt x="1226" y="761"/>
                  </a:lnTo>
                  <a:lnTo>
                    <a:pt x="1224" y="775"/>
                  </a:lnTo>
                  <a:lnTo>
                    <a:pt x="1219" y="787"/>
                  </a:lnTo>
                  <a:lnTo>
                    <a:pt x="1215" y="798"/>
                  </a:lnTo>
                  <a:lnTo>
                    <a:pt x="1210" y="808"/>
                  </a:lnTo>
                  <a:lnTo>
                    <a:pt x="1206" y="822"/>
                  </a:lnTo>
                  <a:lnTo>
                    <a:pt x="1210" y="824"/>
                  </a:lnTo>
                  <a:lnTo>
                    <a:pt x="1210" y="826"/>
                  </a:lnTo>
                  <a:lnTo>
                    <a:pt x="1212" y="826"/>
                  </a:lnTo>
                  <a:lnTo>
                    <a:pt x="1212" y="826"/>
                  </a:lnTo>
                  <a:lnTo>
                    <a:pt x="1212" y="828"/>
                  </a:lnTo>
                  <a:lnTo>
                    <a:pt x="1210" y="829"/>
                  </a:lnTo>
                  <a:lnTo>
                    <a:pt x="1206" y="833"/>
                  </a:lnTo>
                  <a:lnTo>
                    <a:pt x="1203" y="835"/>
                  </a:lnTo>
                  <a:lnTo>
                    <a:pt x="1200" y="838"/>
                  </a:lnTo>
                  <a:lnTo>
                    <a:pt x="1196" y="840"/>
                  </a:lnTo>
                  <a:lnTo>
                    <a:pt x="1194" y="843"/>
                  </a:lnTo>
                  <a:lnTo>
                    <a:pt x="1191" y="848"/>
                  </a:lnTo>
                  <a:lnTo>
                    <a:pt x="1184" y="868"/>
                  </a:lnTo>
                  <a:lnTo>
                    <a:pt x="1179" y="889"/>
                  </a:lnTo>
                  <a:lnTo>
                    <a:pt x="1177" y="913"/>
                  </a:lnTo>
                  <a:lnTo>
                    <a:pt x="1173" y="936"/>
                  </a:lnTo>
                  <a:lnTo>
                    <a:pt x="1168" y="957"/>
                  </a:lnTo>
                  <a:lnTo>
                    <a:pt x="1165" y="955"/>
                  </a:lnTo>
                  <a:lnTo>
                    <a:pt x="1165" y="955"/>
                  </a:lnTo>
                  <a:lnTo>
                    <a:pt x="1163" y="955"/>
                  </a:lnTo>
                  <a:lnTo>
                    <a:pt x="1163" y="953"/>
                  </a:lnTo>
                  <a:lnTo>
                    <a:pt x="1161" y="953"/>
                  </a:lnTo>
                  <a:lnTo>
                    <a:pt x="1156" y="950"/>
                  </a:lnTo>
                  <a:lnTo>
                    <a:pt x="1147" y="943"/>
                  </a:lnTo>
                  <a:lnTo>
                    <a:pt x="1133" y="934"/>
                  </a:lnTo>
                  <a:lnTo>
                    <a:pt x="1117" y="925"/>
                  </a:lnTo>
                  <a:lnTo>
                    <a:pt x="1102" y="915"/>
                  </a:lnTo>
                  <a:lnTo>
                    <a:pt x="1090" y="906"/>
                  </a:lnTo>
                  <a:lnTo>
                    <a:pt x="1079" y="901"/>
                  </a:lnTo>
                  <a:lnTo>
                    <a:pt x="1076" y="899"/>
                  </a:lnTo>
                  <a:lnTo>
                    <a:pt x="1072" y="861"/>
                  </a:lnTo>
                  <a:lnTo>
                    <a:pt x="1070" y="857"/>
                  </a:lnTo>
                  <a:lnTo>
                    <a:pt x="1065" y="854"/>
                  </a:lnTo>
                  <a:lnTo>
                    <a:pt x="1062" y="852"/>
                  </a:lnTo>
                  <a:lnTo>
                    <a:pt x="1056" y="848"/>
                  </a:lnTo>
                  <a:lnTo>
                    <a:pt x="1053" y="845"/>
                  </a:lnTo>
                  <a:lnTo>
                    <a:pt x="1056" y="843"/>
                  </a:lnTo>
                  <a:lnTo>
                    <a:pt x="1056" y="841"/>
                  </a:lnTo>
                  <a:lnTo>
                    <a:pt x="1058" y="840"/>
                  </a:lnTo>
                  <a:lnTo>
                    <a:pt x="1058" y="840"/>
                  </a:lnTo>
                  <a:lnTo>
                    <a:pt x="1060" y="836"/>
                  </a:lnTo>
                  <a:lnTo>
                    <a:pt x="1062" y="833"/>
                  </a:lnTo>
                  <a:lnTo>
                    <a:pt x="1053" y="833"/>
                  </a:lnTo>
                  <a:lnTo>
                    <a:pt x="1048" y="833"/>
                  </a:lnTo>
                  <a:lnTo>
                    <a:pt x="1044" y="833"/>
                  </a:lnTo>
                  <a:lnTo>
                    <a:pt x="1042" y="831"/>
                  </a:lnTo>
                  <a:lnTo>
                    <a:pt x="1041" y="828"/>
                  </a:lnTo>
                  <a:lnTo>
                    <a:pt x="1037" y="822"/>
                  </a:lnTo>
                  <a:lnTo>
                    <a:pt x="1035" y="819"/>
                  </a:lnTo>
                  <a:lnTo>
                    <a:pt x="1035" y="815"/>
                  </a:lnTo>
                  <a:lnTo>
                    <a:pt x="1035" y="814"/>
                  </a:lnTo>
                  <a:lnTo>
                    <a:pt x="1035" y="810"/>
                  </a:lnTo>
                  <a:lnTo>
                    <a:pt x="1037" y="807"/>
                  </a:lnTo>
                  <a:lnTo>
                    <a:pt x="1037" y="803"/>
                  </a:lnTo>
                  <a:lnTo>
                    <a:pt x="1027" y="803"/>
                  </a:lnTo>
                  <a:lnTo>
                    <a:pt x="1027" y="798"/>
                  </a:lnTo>
                  <a:lnTo>
                    <a:pt x="1028" y="793"/>
                  </a:lnTo>
                  <a:lnTo>
                    <a:pt x="1030" y="791"/>
                  </a:lnTo>
                  <a:lnTo>
                    <a:pt x="1030" y="787"/>
                  </a:lnTo>
                  <a:lnTo>
                    <a:pt x="1032" y="784"/>
                  </a:lnTo>
                  <a:lnTo>
                    <a:pt x="1034" y="779"/>
                  </a:lnTo>
                  <a:lnTo>
                    <a:pt x="1028" y="779"/>
                  </a:lnTo>
                  <a:lnTo>
                    <a:pt x="1023" y="779"/>
                  </a:lnTo>
                  <a:lnTo>
                    <a:pt x="1020" y="777"/>
                  </a:lnTo>
                  <a:lnTo>
                    <a:pt x="1014" y="775"/>
                  </a:lnTo>
                  <a:lnTo>
                    <a:pt x="1013" y="749"/>
                  </a:lnTo>
                  <a:lnTo>
                    <a:pt x="1011" y="725"/>
                  </a:lnTo>
                  <a:lnTo>
                    <a:pt x="1011" y="702"/>
                  </a:lnTo>
                  <a:lnTo>
                    <a:pt x="1018" y="679"/>
                  </a:lnTo>
                  <a:lnTo>
                    <a:pt x="1025" y="669"/>
                  </a:lnTo>
                  <a:lnTo>
                    <a:pt x="1034" y="662"/>
                  </a:lnTo>
                  <a:lnTo>
                    <a:pt x="1041" y="656"/>
                  </a:lnTo>
                  <a:lnTo>
                    <a:pt x="1046" y="648"/>
                  </a:lnTo>
                  <a:lnTo>
                    <a:pt x="1051" y="637"/>
                  </a:lnTo>
                  <a:lnTo>
                    <a:pt x="1053" y="618"/>
                  </a:lnTo>
                  <a:lnTo>
                    <a:pt x="1049" y="618"/>
                  </a:lnTo>
                  <a:lnTo>
                    <a:pt x="1046" y="622"/>
                  </a:lnTo>
                  <a:lnTo>
                    <a:pt x="1042" y="623"/>
                  </a:lnTo>
                  <a:lnTo>
                    <a:pt x="1041" y="623"/>
                  </a:lnTo>
                  <a:lnTo>
                    <a:pt x="1037" y="623"/>
                  </a:lnTo>
                  <a:lnTo>
                    <a:pt x="1034" y="622"/>
                  </a:lnTo>
                  <a:lnTo>
                    <a:pt x="1020" y="618"/>
                  </a:lnTo>
                  <a:lnTo>
                    <a:pt x="1009" y="611"/>
                  </a:lnTo>
                  <a:lnTo>
                    <a:pt x="1002" y="601"/>
                  </a:lnTo>
                  <a:lnTo>
                    <a:pt x="999" y="583"/>
                  </a:lnTo>
                  <a:lnTo>
                    <a:pt x="1004" y="583"/>
                  </a:lnTo>
                  <a:lnTo>
                    <a:pt x="1004" y="580"/>
                  </a:lnTo>
                  <a:lnTo>
                    <a:pt x="1013" y="585"/>
                  </a:lnTo>
                  <a:lnTo>
                    <a:pt x="1023" y="592"/>
                  </a:lnTo>
                  <a:lnTo>
                    <a:pt x="1032" y="595"/>
                  </a:lnTo>
                  <a:lnTo>
                    <a:pt x="1042" y="595"/>
                  </a:lnTo>
                  <a:lnTo>
                    <a:pt x="1042" y="594"/>
                  </a:lnTo>
                  <a:lnTo>
                    <a:pt x="1044" y="592"/>
                  </a:lnTo>
                  <a:lnTo>
                    <a:pt x="1044" y="592"/>
                  </a:lnTo>
                  <a:lnTo>
                    <a:pt x="1044" y="590"/>
                  </a:lnTo>
                  <a:lnTo>
                    <a:pt x="1046" y="587"/>
                  </a:lnTo>
                  <a:lnTo>
                    <a:pt x="1027" y="573"/>
                  </a:lnTo>
                  <a:lnTo>
                    <a:pt x="1011" y="553"/>
                  </a:lnTo>
                  <a:lnTo>
                    <a:pt x="1006" y="555"/>
                  </a:lnTo>
                  <a:lnTo>
                    <a:pt x="1002" y="557"/>
                  </a:lnTo>
                  <a:lnTo>
                    <a:pt x="997" y="559"/>
                  </a:lnTo>
                  <a:lnTo>
                    <a:pt x="992" y="560"/>
                  </a:lnTo>
                  <a:lnTo>
                    <a:pt x="988" y="557"/>
                  </a:lnTo>
                  <a:lnTo>
                    <a:pt x="987" y="555"/>
                  </a:lnTo>
                  <a:lnTo>
                    <a:pt x="985" y="552"/>
                  </a:lnTo>
                  <a:lnTo>
                    <a:pt x="983" y="550"/>
                  </a:lnTo>
                  <a:lnTo>
                    <a:pt x="980" y="545"/>
                  </a:lnTo>
                  <a:lnTo>
                    <a:pt x="990" y="534"/>
                  </a:lnTo>
                  <a:lnTo>
                    <a:pt x="992" y="519"/>
                  </a:lnTo>
                  <a:lnTo>
                    <a:pt x="990" y="499"/>
                  </a:lnTo>
                  <a:lnTo>
                    <a:pt x="985" y="478"/>
                  </a:lnTo>
                  <a:lnTo>
                    <a:pt x="976" y="456"/>
                  </a:lnTo>
                  <a:lnTo>
                    <a:pt x="966" y="435"/>
                  </a:lnTo>
                  <a:lnTo>
                    <a:pt x="953" y="416"/>
                  </a:lnTo>
                  <a:lnTo>
                    <a:pt x="943" y="398"/>
                  </a:lnTo>
                  <a:lnTo>
                    <a:pt x="934" y="384"/>
                  </a:lnTo>
                  <a:lnTo>
                    <a:pt x="913" y="370"/>
                  </a:lnTo>
                  <a:lnTo>
                    <a:pt x="889" y="365"/>
                  </a:lnTo>
                  <a:lnTo>
                    <a:pt x="864" y="365"/>
                  </a:lnTo>
                  <a:lnTo>
                    <a:pt x="836" y="365"/>
                  </a:lnTo>
                  <a:lnTo>
                    <a:pt x="809" y="367"/>
                  </a:lnTo>
                  <a:lnTo>
                    <a:pt x="781" y="365"/>
                  </a:lnTo>
                  <a:lnTo>
                    <a:pt x="781" y="360"/>
                  </a:lnTo>
                  <a:lnTo>
                    <a:pt x="781" y="356"/>
                  </a:lnTo>
                  <a:lnTo>
                    <a:pt x="782" y="355"/>
                  </a:lnTo>
                  <a:lnTo>
                    <a:pt x="782" y="353"/>
                  </a:lnTo>
                  <a:lnTo>
                    <a:pt x="782" y="351"/>
                  </a:lnTo>
                  <a:lnTo>
                    <a:pt x="781" y="349"/>
                  </a:lnTo>
                  <a:lnTo>
                    <a:pt x="770" y="344"/>
                  </a:lnTo>
                  <a:lnTo>
                    <a:pt x="760" y="341"/>
                  </a:lnTo>
                  <a:lnTo>
                    <a:pt x="749" y="334"/>
                  </a:lnTo>
                  <a:lnTo>
                    <a:pt x="758" y="334"/>
                  </a:lnTo>
                  <a:lnTo>
                    <a:pt x="768" y="330"/>
                  </a:lnTo>
                  <a:lnTo>
                    <a:pt x="782" y="327"/>
                  </a:lnTo>
                  <a:lnTo>
                    <a:pt x="798" y="325"/>
                  </a:lnTo>
                  <a:lnTo>
                    <a:pt x="810" y="321"/>
                  </a:lnTo>
                  <a:lnTo>
                    <a:pt x="819" y="314"/>
                  </a:lnTo>
                  <a:lnTo>
                    <a:pt x="777" y="314"/>
                  </a:lnTo>
                  <a:lnTo>
                    <a:pt x="767" y="311"/>
                  </a:lnTo>
                  <a:lnTo>
                    <a:pt x="758" y="311"/>
                  </a:lnTo>
                  <a:lnTo>
                    <a:pt x="747" y="309"/>
                  </a:lnTo>
                  <a:lnTo>
                    <a:pt x="739" y="307"/>
                  </a:lnTo>
                  <a:lnTo>
                    <a:pt x="730" y="304"/>
                  </a:lnTo>
                  <a:lnTo>
                    <a:pt x="725" y="295"/>
                  </a:lnTo>
                  <a:lnTo>
                    <a:pt x="723" y="281"/>
                  </a:lnTo>
                  <a:lnTo>
                    <a:pt x="744" y="278"/>
                  </a:lnTo>
                  <a:lnTo>
                    <a:pt x="763" y="271"/>
                  </a:lnTo>
                  <a:lnTo>
                    <a:pt x="779" y="264"/>
                  </a:lnTo>
                  <a:lnTo>
                    <a:pt x="796" y="257"/>
                  </a:lnTo>
                  <a:lnTo>
                    <a:pt x="831" y="257"/>
                  </a:lnTo>
                  <a:lnTo>
                    <a:pt x="845" y="211"/>
                  </a:lnTo>
                  <a:lnTo>
                    <a:pt x="812" y="211"/>
                  </a:lnTo>
                  <a:lnTo>
                    <a:pt x="803" y="199"/>
                  </a:lnTo>
                  <a:lnTo>
                    <a:pt x="814" y="192"/>
                  </a:lnTo>
                  <a:lnTo>
                    <a:pt x="822" y="185"/>
                  </a:lnTo>
                  <a:lnTo>
                    <a:pt x="833" y="180"/>
                  </a:lnTo>
                  <a:lnTo>
                    <a:pt x="845" y="176"/>
                  </a:lnTo>
                  <a:lnTo>
                    <a:pt x="845" y="164"/>
                  </a:lnTo>
                  <a:lnTo>
                    <a:pt x="859" y="157"/>
                  </a:lnTo>
                  <a:lnTo>
                    <a:pt x="866" y="149"/>
                  </a:lnTo>
                  <a:lnTo>
                    <a:pt x="873" y="138"/>
                  </a:lnTo>
                  <a:lnTo>
                    <a:pt x="884" y="131"/>
                  </a:lnTo>
                  <a:lnTo>
                    <a:pt x="896" y="126"/>
                  </a:lnTo>
                  <a:lnTo>
                    <a:pt x="906" y="126"/>
                  </a:lnTo>
                  <a:lnTo>
                    <a:pt x="915" y="129"/>
                  </a:lnTo>
                  <a:lnTo>
                    <a:pt x="927" y="128"/>
                  </a:lnTo>
                  <a:lnTo>
                    <a:pt x="918" y="124"/>
                  </a:lnTo>
                  <a:lnTo>
                    <a:pt x="913" y="122"/>
                  </a:lnTo>
                  <a:lnTo>
                    <a:pt x="908" y="121"/>
                  </a:lnTo>
                  <a:lnTo>
                    <a:pt x="903" y="115"/>
                  </a:lnTo>
                  <a:lnTo>
                    <a:pt x="920" y="112"/>
                  </a:lnTo>
                  <a:lnTo>
                    <a:pt x="936" y="107"/>
                  </a:lnTo>
                  <a:lnTo>
                    <a:pt x="950" y="103"/>
                  </a:lnTo>
                  <a:lnTo>
                    <a:pt x="966" y="100"/>
                  </a:lnTo>
                  <a:lnTo>
                    <a:pt x="967" y="107"/>
                  </a:lnTo>
                  <a:lnTo>
                    <a:pt x="969" y="110"/>
                  </a:lnTo>
                  <a:lnTo>
                    <a:pt x="971" y="115"/>
                  </a:lnTo>
                  <a:lnTo>
                    <a:pt x="973" y="119"/>
                  </a:lnTo>
                  <a:lnTo>
                    <a:pt x="978" y="121"/>
                  </a:lnTo>
                  <a:lnTo>
                    <a:pt x="985" y="122"/>
                  </a:lnTo>
                  <a:lnTo>
                    <a:pt x="985" y="117"/>
                  </a:lnTo>
                  <a:lnTo>
                    <a:pt x="988" y="112"/>
                  </a:lnTo>
                  <a:lnTo>
                    <a:pt x="990" y="105"/>
                  </a:lnTo>
                  <a:lnTo>
                    <a:pt x="992" y="100"/>
                  </a:lnTo>
                  <a:lnTo>
                    <a:pt x="995" y="105"/>
                  </a:lnTo>
                  <a:lnTo>
                    <a:pt x="1001" y="110"/>
                  </a:lnTo>
                  <a:lnTo>
                    <a:pt x="1004" y="114"/>
                  </a:lnTo>
                  <a:lnTo>
                    <a:pt x="1011" y="117"/>
                  </a:lnTo>
                  <a:lnTo>
                    <a:pt x="1018" y="119"/>
                  </a:lnTo>
                  <a:lnTo>
                    <a:pt x="1014" y="96"/>
                  </a:lnTo>
                  <a:lnTo>
                    <a:pt x="1027" y="93"/>
                  </a:lnTo>
                  <a:lnTo>
                    <a:pt x="1037" y="89"/>
                  </a:lnTo>
                  <a:lnTo>
                    <a:pt x="1053" y="93"/>
                  </a:lnTo>
                  <a:lnTo>
                    <a:pt x="1070" y="100"/>
                  </a:lnTo>
                  <a:lnTo>
                    <a:pt x="1088" y="110"/>
                  </a:lnTo>
                  <a:lnTo>
                    <a:pt x="1107" y="119"/>
                  </a:lnTo>
                  <a:lnTo>
                    <a:pt x="1123" y="126"/>
                  </a:lnTo>
                  <a:lnTo>
                    <a:pt x="1138" y="131"/>
                  </a:lnTo>
                  <a:lnTo>
                    <a:pt x="1138" y="128"/>
                  </a:lnTo>
                  <a:lnTo>
                    <a:pt x="1128" y="119"/>
                  </a:lnTo>
                  <a:lnTo>
                    <a:pt x="1121" y="112"/>
                  </a:lnTo>
                  <a:lnTo>
                    <a:pt x="1117" y="103"/>
                  </a:lnTo>
                  <a:lnTo>
                    <a:pt x="1123" y="93"/>
                  </a:lnTo>
                  <a:lnTo>
                    <a:pt x="1119" y="89"/>
                  </a:lnTo>
                  <a:lnTo>
                    <a:pt x="1114" y="84"/>
                  </a:lnTo>
                  <a:lnTo>
                    <a:pt x="1109" y="80"/>
                  </a:lnTo>
                  <a:lnTo>
                    <a:pt x="1104" y="77"/>
                  </a:lnTo>
                  <a:lnTo>
                    <a:pt x="1100" y="73"/>
                  </a:lnTo>
                  <a:lnTo>
                    <a:pt x="1104" y="65"/>
                  </a:lnTo>
                  <a:lnTo>
                    <a:pt x="1114" y="68"/>
                  </a:lnTo>
                  <a:lnTo>
                    <a:pt x="1128" y="70"/>
                  </a:lnTo>
                  <a:lnTo>
                    <a:pt x="1140" y="68"/>
                  </a:lnTo>
                  <a:lnTo>
                    <a:pt x="1149" y="61"/>
                  </a:lnTo>
                  <a:lnTo>
                    <a:pt x="1107" y="61"/>
                  </a:lnTo>
                  <a:lnTo>
                    <a:pt x="1107" y="58"/>
                  </a:lnTo>
                  <a:lnTo>
                    <a:pt x="1104" y="58"/>
                  </a:lnTo>
                  <a:lnTo>
                    <a:pt x="1104" y="54"/>
                  </a:lnTo>
                  <a:lnTo>
                    <a:pt x="1109" y="51"/>
                  </a:lnTo>
                  <a:lnTo>
                    <a:pt x="1114" y="47"/>
                  </a:lnTo>
                  <a:lnTo>
                    <a:pt x="1119" y="44"/>
                  </a:lnTo>
                  <a:lnTo>
                    <a:pt x="1124" y="40"/>
                  </a:lnTo>
                  <a:lnTo>
                    <a:pt x="1130" y="39"/>
                  </a:lnTo>
                  <a:lnTo>
                    <a:pt x="1152" y="42"/>
                  </a:lnTo>
                  <a:lnTo>
                    <a:pt x="1158" y="26"/>
                  </a:lnTo>
                  <a:lnTo>
                    <a:pt x="1184" y="30"/>
                  </a:lnTo>
                  <a:lnTo>
                    <a:pt x="1186" y="30"/>
                  </a:lnTo>
                  <a:lnTo>
                    <a:pt x="1187" y="26"/>
                  </a:lnTo>
                  <a:lnTo>
                    <a:pt x="1189" y="25"/>
                  </a:lnTo>
                  <a:lnTo>
                    <a:pt x="1191" y="21"/>
                  </a:lnTo>
                  <a:lnTo>
                    <a:pt x="1196" y="19"/>
                  </a:lnTo>
                  <a:lnTo>
                    <a:pt x="1200" y="25"/>
                  </a:lnTo>
                  <a:lnTo>
                    <a:pt x="1205" y="30"/>
                  </a:lnTo>
                  <a:lnTo>
                    <a:pt x="1210" y="35"/>
                  </a:lnTo>
                  <a:lnTo>
                    <a:pt x="1210" y="26"/>
                  </a:lnTo>
                  <a:lnTo>
                    <a:pt x="1212" y="25"/>
                  </a:lnTo>
                  <a:lnTo>
                    <a:pt x="1212" y="23"/>
                  </a:lnTo>
                  <a:lnTo>
                    <a:pt x="1212" y="21"/>
                  </a:lnTo>
                  <a:lnTo>
                    <a:pt x="1212" y="19"/>
                  </a:lnTo>
                  <a:lnTo>
                    <a:pt x="1213" y="16"/>
                  </a:lnTo>
                  <a:lnTo>
                    <a:pt x="1215" y="14"/>
                  </a:lnTo>
                  <a:lnTo>
                    <a:pt x="1219" y="12"/>
                  </a:lnTo>
                  <a:lnTo>
                    <a:pt x="1236" y="4"/>
                  </a:lnTo>
                  <a:lnTo>
                    <a:pt x="1259" y="0"/>
                  </a:lnTo>
                  <a:close/>
                </a:path>
              </a:pathLst>
            </a:custGeom>
            <a:solidFill>
              <a:srgbClr val="F2F2F2"/>
            </a:solidFill>
            <a:ln w="9525" cap="rnd"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90" name="Google Shape;490;p52"/>
            <p:cNvSpPr/>
            <p:nvPr/>
          </p:nvSpPr>
          <p:spPr>
            <a:xfrm>
              <a:off x="3975894" y="1550987"/>
              <a:ext cx="4530725" cy="3509963"/>
            </a:xfrm>
            <a:custGeom>
              <a:avLst/>
              <a:gdLst/>
              <a:ahLst/>
              <a:cxnLst/>
              <a:rect l="l" t="t" r="r" b="b"/>
              <a:pathLst>
                <a:path w="2854" h="2211" extrusionOk="0">
                  <a:moveTo>
                    <a:pt x="915" y="1897"/>
                  </a:moveTo>
                  <a:lnTo>
                    <a:pt x="915" y="1904"/>
                  </a:lnTo>
                  <a:lnTo>
                    <a:pt x="923" y="1923"/>
                  </a:lnTo>
                  <a:lnTo>
                    <a:pt x="923" y="1944"/>
                  </a:lnTo>
                  <a:lnTo>
                    <a:pt x="918" y="1963"/>
                  </a:lnTo>
                  <a:lnTo>
                    <a:pt x="909" y="1982"/>
                  </a:lnTo>
                  <a:lnTo>
                    <a:pt x="899" y="2000"/>
                  </a:lnTo>
                  <a:lnTo>
                    <a:pt x="890" y="2017"/>
                  </a:lnTo>
                  <a:lnTo>
                    <a:pt x="883" y="2031"/>
                  </a:lnTo>
                  <a:lnTo>
                    <a:pt x="880" y="2049"/>
                  </a:lnTo>
                  <a:lnTo>
                    <a:pt x="878" y="2064"/>
                  </a:lnTo>
                  <a:lnTo>
                    <a:pt x="876" y="2077"/>
                  </a:lnTo>
                  <a:lnTo>
                    <a:pt x="869" y="2087"/>
                  </a:lnTo>
                  <a:lnTo>
                    <a:pt x="857" y="2096"/>
                  </a:lnTo>
                  <a:lnTo>
                    <a:pt x="857" y="2092"/>
                  </a:lnTo>
                  <a:lnTo>
                    <a:pt x="850" y="2091"/>
                  </a:lnTo>
                  <a:lnTo>
                    <a:pt x="845" y="2089"/>
                  </a:lnTo>
                  <a:lnTo>
                    <a:pt x="840" y="2085"/>
                  </a:lnTo>
                  <a:lnTo>
                    <a:pt x="836" y="2080"/>
                  </a:lnTo>
                  <a:lnTo>
                    <a:pt x="834" y="2073"/>
                  </a:lnTo>
                  <a:lnTo>
                    <a:pt x="827" y="2059"/>
                  </a:lnTo>
                  <a:lnTo>
                    <a:pt x="826" y="2045"/>
                  </a:lnTo>
                  <a:lnTo>
                    <a:pt x="831" y="2033"/>
                  </a:lnTo>
                  <a:lnTo>
                    <a:pt x="836" y="2019"/>
                  </a:lnTo>
                  <a:lnTo>
                    <a:pt x="841" y="2005"/>
                  </a:lnTo>
                  <a:lnTo>
                    <a:pt x="841" y="1996"/>
                  </a:lnTo>
                  <a:lnTo>
                    <a:pt x="840" y="1982"/>
                  </a:lnTo>
                  <a:lnTo>
                    <a:pt x="838" y="1968"/>
                  </a:lnTo>
                  <a:lnTo>
                    <a:pt x="838" y="1954"/>
                  </a:lnTo>
                  <a:lnTo>
                    <a:pt x="857" y="1954"/>
                  </a:lnTo>
                  <a:lnTo>
                    <a:pt x="862" y="1946"/>
                  </a:lnTo>
                  <a:lnTo>
                    <a:pt x="873" y="1935"/>
                  </a:lnTo>
                  <a:lnTo>
                    <a:pt x="883" y="1923"/>
                  </a:lnTo>
                  <a:lnTo>
                    <a:pt x="895" y="1911"/>
                  </a:lnTo>
                  <a:lnTo>
                    <a:pt x="906" y="1902"/>
                  </a:lnTo>
                  <a:lnTo>
                    <a:pt x="915" y="1897"/>
                  </a:lnTo>
                  <a:close/>
                  <a:moveTo>
                    <a:pt x="1875" y="1827"/>
                  </a:moveTo>
                  <a:lnTo>
                    <a:pt x="1882" y="1829"/>
                  </a:lnTo>
                  <a:lnTo>
                    <a:pt x="1887" y="1829"/>
                  </a:lnTo>
                  <a:lnTo>
                    <a:pt x="1892" y="1829"/>
                  </a:lnTo>
                  <a:lnTo>
                    <a:pt x="1896" y="1831"/>
                  </a:lnTo>
                  <a:lnTo>
                    <a:pt x="1901" y="1832"/>
                  </a:lnTo>
                  <a:lnTo>
                    <a:pt x="1901" y="1839"/>
                  </a:lnTo>
                  <a:lnTo>
                    <a:pt x="1897" y="1839"/>
                  </a:lnTo>
                  <a:lnTo>
                    <a:pt x="1897" y="1843"/>
                  </a:lnTo>
                  <a:lnTo>
                    <a:pt x="1892" y="1841"/>
                  </a:lnTo>
                  <a:lnTo>
                    <a:pt x="1887" y="1839"/>
                  </a:lnTo>
                  <a:lnTo>
                    <a:pt x="1882" y="1836"/>
                  </a:lnTo>
                  <a:lnTo>
                    <a:pt x="1878" y="1832"/>
                  </a:lnTo>
                  <a:lnTo>
                    <a:pt x="1875" y="1827"/>
                  </a:lnTo>
                  <a:close/>
                  <a:moveTo>
                    <a:pt x="1971" y="1813"/>
                  </a:moveTo>
                  <a:lnTo>
                    <a:pt x="1990" y="1813"/>
                  </a:lnTo>
                  <a:lnTo>
                    <a:pt x="1990" y="1817"/>
                  </a:lnTo>
                  <a:lnTo>
                    <a:pt x="1986" y="1817"/>
                  </a:lnTo>
                  <a:lnTo>
                    <a:pt x="1974" y="1825"/>
                  </a:lnTo>
                  <a:lnTo>
                    <a:pt x="1960" y="1834"/>
                  </a:lnTo>
                  <a:lnTo>
                    <a:pt x="1948" y="1843"/>
                  </a:lnTo>
                  <a:lnTo>
                    <a:pt x="1944" y="1843"/>
                  </a:lnTo>
                  <a:lnTo>
                    <a:pt x="1943" y="1841"/>
                  </a:lnTo>
                  <a:lnTo>
                    <a:pt x="1943" y="1841"/>
                  </a:lnTo>
                  <a:lnTo>
                    <a:pt x="1941" y="1841"/>
                  </a:lnTo>
                  <a:lnTo>
                    <a:pt x="1939" y="1839"/>
                  </a:lnTo>
                  <a:lnTo>
                    <a:pt x="1936" y="1839"/>
                  </a:lnTo>
                  <a:lnTo>
                    <a:pt x="1936" y="1836"/>
                  </a:lnTo>
                  <a:lnTo>
                    <a:pt x="1953" y="1825"/>
                  </a:lnTo>
                  <a:lnTo>
                    <a:pt x="1971" y="1813"/>
                  </a:lnTo>
                  <a:close/>
                  <a:moveTo>
                    <a:pt x="1925" y="1808"/>
                  </a:moveTo>
                  <a:lnTo>
                    <a:pt x="1929" y="1811"/>
                  </a:lnTo>
                  <a:lnTo>
                    <a:pt x="1930" y="1811"/>
                  </a:lnTo>
                  <a:lnTo>
                    <a:pt x="1930" y="1811"/>
                  </a:lnTo>
                  <a:lnTo>
                    <a:pt x="1930" y="1813"/>
                  </a:lnTo>
                  <a:lnTo>
                    <a:pt x="1930" y="1813"/>
                  </a:lnTo>
                  <a:lnTo>
                    <a:pt x="1930" y="1817"/>
                  </a:lnTo>
                  <a:lnTo>
                    <a:pt x="1932" y="1820"/>
                  </a:lnTo>
                  <a:lnTo>
                    <a:pt x="1925" y="1820"/>
                  </a:lnTo>
                  <a:lnTo>
                    <a:pt x="1913" y="1824"/>
                  </a:lnTo>
                  <a:lnTo>
                    <a:pt x="1899" y="1824"/>
                  </a:lnTo>
                  <a:lnTo>
                    <a:pt x="1887" y="1820"/>
                  </a:lnTo>
                  <a:lnTo>
                    <a:pt x="1887" y="1818"/>
                  </a:lnTo>
                  <a:lnTo>
                    <a:pt x="1889" y="1818"/>
                  </a:lnTo>
                  <a:lnTo>
                    <a:pt x="1889" y="1818"/>
                  </a:lnTo>
                  <a:lnTo>
                    <a:pt x="1889" y="1818"/>
                  </a:lnTo>
                  <a:lnTo>
                    <a:pt x="1889" y="1818"/>
                  </a:lnTo>
                  <a:lnTo>
                    <a:pt x="1890" y="1817"/>
                  </a:lnTo>
                  <a:lnTo>
                    <a:pt x="1899" y="1813"/>
                  </a:lnTo>
                  <a:lnTo>
                    <a:pt x="1908" y="1813"/>
                  </a:lnTo>
                  <a:lnTo>
                    <a:pt x="1916" y="1813"/>
                  </a:lnTo>
                  <a:lnTo>
                    <a:pt x="1925" y="1808"/>
                  </a:lnTo>
                  <a:close/>
                  <a:moveTo>
                    <a:pt x="1859" y="1808"/>
                  </a:moveTo>
                  <a:lnTo>
                    <a:pt x="1866" y="1810"/>
                  </a:lnTo>
                  <a:lnTo>
                    <a:pt x="1869" y="1811"/>
                  </a:lnTo>
                  <a:lnTo>
                    <a:pt x="1873" y="1813"/>
                  </a:lnTo>
                  <a:lnTo>
                    <a:pt x="1876" y="1817"/>
                  </a:lnTo>
                  <a:lnTo>
                    <a:pt x="1878" y="1820"/>
                  </a:lnTo>
                  <a:lnTo>
                    <a:pt x="1875" y="1820"/>
                  </a:lnTo>
                  <a:lnTo>
                    <a:pt x="1866" y="1824"/>
                  </a:lnTo>
                  <a:lnTo>
                    <a:pt x="1855" y="1824"/>
                  </a:lnTo>
                  <a:lnTo>
                    <a:pt x="1843" y="1824"/>
                  </a:lnTo>
                  <a:lnTo>
                    <a:pt x="1843" y="1817"/>
                  </a:lnTo>
                  <a:lnTo>
                    <a:pt x="1848" y="1815"/>
                  </a:lnTo>
                  <a:lnTo>
                    <a:pt x="1854" y="1813"/>
                  </a:lnTo>
                  <a:lnTo>
                    <a:pt x="1855" y="1811"/>
                  </a:lnTo>
                  <a:lnTo>
                    <a:pt x="1859" y="1808"/>
                  </a:lnTo>
                  <a:close/>
                  <a:moveTo>
                    <a:pt x="2393" y="1794"/>
                  </a:moveTo>
                  <a:lnTo>
                    <a:pt x="2396" y="1794"/>
                  </a:lnTo>
                  <a:lnTo>
                    <a:pt x="2398" y="1796"/>
                  </a:lnTo>
                  <a:lnTo>
                    <a:pt x="2400" y="1796"/>
                  </a:lnTo>
                  <a:lnTo>
                    <a:pt x="2402" y="1797"/>
                  </a:lnTo>
                  <a:lnTo>
                    <a:pt x="2402" y="1799"/>
                  </a:lnTo>
                  <a:lnTo>
                    <a:pt x="2405" y="1801"/>
                  </a:lnTo>
                  <a:lnTo>
                    <a:pt x="2409" y="1801"/>
                  </a:lnTo>
                  <a:lnTo>
                    <a:pt x="2409" y="1804"/>
                  </a:lnTo>
                  <a:lnTo>
                    <a:pt x="2403" y="1803"/>
                  </a:lnTo>
                  <a:lnTo>
                    <a:pt x="2400" y="1801"/>
                  </a:lnTo>
                  <a:lnTo>
                    <a:pt x="2398" y="1799"/>
                  </a:lnTo>
                  <a:lnTo>
                    <a:pt x="2396" y="1797"/>
                  </a:lnTo>
                  <a:lnTo>
                    <a:pt x="2393" y="1794"/>
                  </a:lnTo>
                  <a:close/>
                  <a:moveTo>
                    <a:pt x="2089" y="1775"/>
                  </a:moveTo>
                  <a:lnTo>
                    <a:pt x="2102" y="1778"/>
                  </a:lnTo>
                  <a:lnTo>
                    <a:pt x="2102" y="1785"/>
                  </a:lnTo>
                  <a:lnTo>
                    <a:pt x="2093" y="1790"/>
                  </a:lnTo>
                  <a:lnTo>
                    <a:pt x="2093" y="1790"/>
                  </a:lnTo>
                  <a:lnTo>
                    <a:pt x="2091" y="1792"/>
                  </a:lnTo>
                  <a:lnTo>
                    <a:pt x="2091" y="1792"/>
                  </a:lnTo>
                  <a:lnTo>
                    <a:pt x="2091" y="1792"/>
                  </a:lnTo>
                  <a:lnTo>
                    <a:pt x="2091" y="1792"/>
                  </a:lnTo>
                  <a:lnTo>
                    <a:pt x="2089" y="1794"/>
                  </a:lnTo>
                  <a:lnTo>
                    <a:pt x="2089" y="1775"/>
                  </a:lnTo>
                  <a:close/>
                  <a:moveTo>
                    <a:pt x="2370" y="1755"/>
                  </a:moveTo>
                  <a:lnTo>
                    <a:pt x="2381" y="1762"/>
                  </a:lnTo>
                  <a:lnTo>
                    <a:pt x="2388" y="1773"/>
                  </a:lnTo>
                  <a:lnTo>
                    <a:pt x="2393" y="1785"/>
                  </a:lnTo>
                  <a:lnTo>
                    <a:pt x="2390" y="1785"/>
                  </a:lnTo>
                  <a:lnTo>
                    <a:pt x="2390" y="1790"/>
                  </a:lnTo>
                  <a:lnTo>
                    <a:pt x="2377" y="1785"/>
                  </a:lnTo>
                  <a:lnTo>
                    <a:pt x="2374" y="1776"/>
                  </a:lnTo>
                  <a:lnTo>
                    <a:pt x="2372" y="1768"/>
                  </a:lnTo>
                  <a:lnTo>
                    <a:pt x="2370" y="1755"/>
                  </a:lnTo>
                  <a:close/>
                  <a:moveTo>
                    <a:pt x="2339" y="1755"/>
                  </a:moveTo>
                  <a:lnTo>
                    <a:pt x="2348" y="1755"/>
                  </a:lnTo>
                  <a:lnTo>
                    <a:pt x="2348" y="1775"/>
                  </a:lnTo>
                  <a:lnTo>
                    <a:pt x="2313" y="1785"/>
                  </a:lnTo>
                  <a:lnTo>
                    <a:pt x="2307" y="1783"/>
                  </a:lnTo>
                  <a:lnTo>
                    <a:pt x="2302" y="1782"/>
                  </a:lnTo>
                  <a:lnTo>
                    <a:pt x="2295" y="1780"/>
                  </a:lnTo>
                  <a:lnTo>
                    <a:pt x="2290" y="1778"/>
                  </a:lnTo>
                  <a:lnTo>
                    <a:pt x="2290" y="1771"/>
                  </a:lnTo>
                  <a:lnTo>
                    <a:pt x="2311" y="1769"/>
                  </a:lnTo>
                  <a:lnTo>
                    <a:pt x="2327" y="1764"/>
                  </a:lnTo>
                  <a:lnTo>
                    <a:pt x="2339" y="1755"/>
                  </a:lnTo>
                  <a:close/>
                  <a:moveTo>
                    <a:pt x="1974" y="1740"/>
                  </a:moveTo>
                  <a:lnTo>
                    <a:pt x="1990" y="1740"/>
                  </a:lnTo>
                  <a:lnTo>
                    <a:pt x="1992" y="1742"/>
                  </a:lnTo>
                  <a:lnTo>
                    <a:pt x="1992" y="1742"/>
                  </a:lnTo>
                  <a:lnTo>
                    <a:pt x="1992" y="1742"/>
                  </a:lnTo>
                  <a:lnTo>
                    <a:pt x="1992" y="1742"/>
                  </a:lnTo>
                  <a:lnTo>
                    <a:pt x="1992" y="1742"/>
                  </a:lnTo>
                  <a:lnTo>
                    <a:pt x="1993" y="1743"/>
                  </a:lnTo>
                  <a:lnTo>
                    <a:pt x="1993" y="1750"/>
                  </a:lnTo>
                  <a:lnTo>
                    <a:pt x="1974" y="1750"/>
                  </a:lnTo>
                  <a:lnTo>
                    <a:pt x="1974" y="1740"/>
                  </a:lnTo>
                  <a:close/>
                  <a:moveTo>
                    <a:pt x="2002" y="1736"/>
                  </a:moveTo>
                  <a:lnTo>
                    <a:pt x="2040" y="1740"/>
                  </a:lnTo>
                  <a:lnTo>
                    <a:pt x="2040" y="1743"/>
                  </a:lnTo>
                  <a:lnTo>
                    <a:pt x="2042" y="1747"/>
                  </a:lnTo>
                  <a:lnTo>
                    <a:pt x="2042" y="1750"/>
                  </a:lnTo>
                  <a:lnTo>
                    <a:pt x="2044" y="1755"/>
                  </a:lnTo>
                  <a:lnTo>
                    <a:pt x="2040" y="1755"/>
                  </a:lnTo>
                  <a:lnTo>
                    <a:pt x="2030" y="1749"/>
                  </a:lnTo>
                  <a:lnTo>
                    <a:pt x="2018" y="1747"/>
                  </a:lnTo>
                  <a:lnTo>
                    <a:pt x="2002" y="1747"/>
                  </a:lnTo>
                  <a:lnTo>
                    <a:pt x="2002" y="1736"/>
                  </a:lnTo>
                  <a:close/>
                  <a:moveTo>
                    <a:pt x="2320" y="1728"/>
                  </a:moveTo>
                  <a:lnTo>
                    <a:pt x="2339" y="1728"/>
                  </a:lnTo>
                  <a:lnTo>
                    <a:pt x="2348" y="1738"/>
                  </a:lnTo>
                  <a:lnTo>
                    <a:pt x="2355" y="1749"/>
                  </a:lnTo>
                  <a:lnTo>
                    <a:pt x="2358" y="1762"/>
                  </a:lnTo>
                  <a:lnTo>
                    <a:pt x="2355" y="1762"/>
                  </a:lnTo>
                  <a:lnTo>
                    <a:pt x="2346" y="1754"/>
                  </a:lnTo>
                  <a:lnTo>
                    <a:pt x="2337" y="1745"/>
                  </a:lnTo>
                  <a:lnTo>
                    <a:pt x="2327" y="1738"/>
                  </a:lnTo>
                  <a:lnTo>
                    <a:pt x="2320" y="1728"/>
                  </a:lnTo>
                  <a:close/>
                  <a:moveTo>
                    <a:pt x="2065" y="1707"/>
                  </a:moveTo>
                  <a:lnTo>
                    <a:pt x="2075" y="1707"/>
                  </a:lnTo>
                  <a:lnTo>
                    <a:pt x="2089" y="1708"/>
                  </a:lnTo>
                  <a:lnTo>
                    <a:pt x="2093" y="1721"/>
                  </a:lnTo>
                  <a:lnTo>
                    <a:pt x="2098" y="1731"/>
                  </a:lnTo>
                  <a:lnTo>
                    <a:pt x="2105" y="1740"/>
                  </a:lnTo>
                  <a:lnTo>
                    <a:pt x="2105" y="1743"/>
                  </a:lnTo>
                  <a:lnTo>
                    <a:pt x="2108" y="1743"/>
                  </a:lnTo>
                  <a:lnTo>
                    <a:pt x="2108" y="1740"/>
                  </a:lnTo>
                  <a:lnTo>
                    <a:pt x="2117" y="1731"/>
                  </a:lnTo>
                  <a:lnTo>
                    <a:pt x="2126" y="1726"/>
                  </a:lnTo>
                  <a:lnTo>
                    <a:pt x="2138" y="1722"/>
                  </a:lnTo>
                  <a:lnTo>
                    <a:pt x="2156" y="1721"/>
                  </a:lnTo>
                  <a:lnTo>
                    <a:pt x="2170" y="1729"/>
                  </a:lnTo>
                  <a:lnTo>
                    <a:pt x="2187" y="1736"/>
                  </a:lnTo>
                  <a:lnTo>
                    <a:pt x="2208" y="1743"/>
                  </a:lnTo>
                  <a:lnTo>
                    <a:pt x="2225" y="1754"/>
                  </a:lnTo>
                  <a:lnTo>
                    <a:pt x="2239" y="1764"/>
                  </a:lnTo>
                  <a:lnTo>
                    <a:pt x="2246" y="1778"/>
                  </a:lnTo>
                  <a:lnTo>
                    <a:pt x="2259" y="1780"/>
                  </a:lnTo>
                  <a:lnTo>
                    <a:pt x="2267" y="1783"/>
                  </a:lnTo>
                  <a:lnTo>
                    <a:pt x="2278" y="1785"/>
                  </a:lnTo>
                  <a:lnTo>
                    <a:pt x="2278" y="1794"/>
                  </a:lnTo>
                  <a:lnTo>
                    <a:pt x="2276" y="1794"/>
                  </a:lnTo>
                  <a:lnTo>
                    <a:pt x="2273" y="1796"/>
                  </a:lnTo>
                  <a:lnTo>
                    <a:pt x="2269" y="1796"/>
                  </a:lnTo>
                  <a:lnTo>
                    <a:pt x="2267" y="1797"/>
                  </a:lnTo>
                  <a:lnTo>
                    <a:pt x="2266" y="1799"/>
                  </a:lnTo>
                  <a:lnTo>
                    <a:pt x="2267" y="1799"/>
                  </a:lnTo>
                  <a:lnTo>
                    <a:pt x="2271" y="1801"/>
                  </a:lnTo>
                  <a:lnTo>
                    <a:pt x="2283" y="1818"/>
                  </a:lnTo>
                  <a:lnTo>
                    <a:pt x="2300" y="1832"/>
                  </a:lnTo>
                  <a:lnTo>
                    <a:pt x="2320" y="1843"/>
                  </a:lnTo>
                  <a:lnTo>
                    <a:pt x="2320" y="1851"/>
                  </a:lnTo>
                  <a:lnTo>
                    <a:pt x="2297" y="1851"/>
                  </a:lnTo>
                  <a:lnTo>
                    <a:pt x="2294" y="1848"/>
                  </a:lnTo>
                  <a:lnTo>
                    <a:pt x="2290" y="1846"/>
                  </a:lnTo>
                  <a:lnTo>
                    <a:pt x="2287" y="1846"/>
                  </a:lnTo>
                  <a:lnTo>
                    <a:pt x="2283" y="1846"/>
                  </a:lnTo>
                  <a:lnTo>
                    <a:pt x="2280" y="1845"/>
                  </a:lnTo>
                  <a:lnTo>
                    <a:pt x="2274" y="1843"/>
                  </a:lnTo>
                  <a:lnTo>
                    <a:pt x="2269" y="1839"/>
                  </a:lnTo>
                  <a:lnTo>
                    <a:pt x="2266" y="1836"/>
                  </a:lnTo>
                  <a:lnTo>
                    <a:pt x="2262" y="1829"/>
                  </a:lnTo>
                  <a:lnTo>
                    <a:pt x="2259" y="1824"/>
                  </a:lnTo>
                  <a:lnTo>
                    <a:pt x="2255" y="1820"/>
                  </a:lnTo>
                  <a:lnTo>
                    <a:pt x="2241" y="1813"/>
                  </a:lnTo>
                  <a:lnTo>
                    <a:pt x="2231" y="1813"/>
                  </a:lnTo>
                  <a:lnTo>
                    <a:pt x="2218" y="1817"/>
                  </a:lnTo>
                  <a:lnTo>
                    <a:pt x="2206" y="1824"/>
                  </a:lnTo>
                  <a:lnTo>
                    <a:pt x="2194" y="1827"/>
                  </a:lnTo>
                  <a:lnTo>
                    <a:pt x="2182" y="1820"/>
                  </a:lnTo>
                  <a:lnTo>
                    <a:pt x="2170" y="1817"/>
                  </a:lnTo>
                  <a:lnTo>
                    <a:pt x="2157" y="1815"/>
                  </a:lnTo>
                  <a:lnTo>
                    <a:pt x="2140" y="1817"/>
                  </a:lnTo>
                  <a:lnTo>
                    <a:pt x="2142" y="1810"/>
                  </a:lnTo>
                  <a:lnTo>
                    <a:pt x="2143" y="1804"/>
                  </a:lnTo>
                  <a:lnTo>
                    <a:pt x="2145" y="1801"/>
                  </a:lnTo>
                  <a:lnTo>
                    <a:pt x="2147" y="1797"/>
                  </a:lnTo>
                  <a:lnTo>
                    <a:pt x="2149" y="1794"/>
                  </a:lnTo>
                  <a:lnTo>
                    <a:pt x="2147" y="1790"/>
                  </a:lnTo>
                  <a:lnTo>
                    <a:pt x="2138" y="1775"/>
                  </a:lnTo>
                  <a:lnTo>
                    <a:pt x="2126" y="1766"/>
                  </a:lnTo>
                  <a:lnTo>
                    <a:pt x="2112" y="1762"/>
                  </a:lnTo>
                  <a:lnTo>
                    <a:pt x="2096" y="1757"/>
                  </a:lnTo>
                  <a:lnTo>
                    <a:pt x="2081" y="1754"/>
                  </a:lnTo>
                  <a:lnTo>
                    <a:pt x="2068" y="1747"/>
                  </a:lnTo>
                  <a:lnTo>
                    <a:pt x="2060" y="1736"/>
                  </a:lnTo>
                  <a:lnTo>
                    <a:pt x="2063" y="1735"/>
                  </a:lnTo>
                  <a:lnTo>
                    <a:pt x="2065" y="1735"/>
                  </a:lnTo>
                  <a:lnTo>
                    <a:pt x="2067" y="1733"/>
                  </a:lnTo>
                  <a:lnTo>
                    <a:pt x="2067" y="1733"/>
                  </a:lnTo>
                  <a:lnTo>
                    <a:pt x="2068" y="1731"/>
                  </a:lnTo>
                  <a:lnTo>
                    <a:pt x="2070" y="1728"/>
                  </a:lnTo>
                  <a:lnTo>
                    <a:pt x="2060" y="1726"/>
                  </a:lnTo>
                  <a:lnTo>
                    <a:pt x="2049" y="1721"/>
                  </a:lnTo>
                  <a:lnTo>
                    <a:pt x="2040" y="1717"/>
                  </a:lnTo>
                  <a:lnTo>
                    <a:pt x="2040" y="1708"/>
                  </a:lnTo>
                  <a:lnTo>
                    <a:pt x="2054" y="1707"/>
                  </a:lnTo>
                  <a:lnTo>
                    <a:pt x="2065" y="1707"/>
                  </a:lnTo>
                  <a:close/>
                  <a:moveTo>
                    <a:pt x="1960" y="1673"/>
                  </a:moveTo>
                  <a:lnTo>
                    <a:pt x="1962" y="1673"/>
                  </a:lnTo>
                  <a:lnTo>
                    <a:pt x="1962" y="1675"/>
                  </a:lnTo>
                  <a:lnTo>
                    <a:pt x="1962" y="1677"/>
                  </a:lnTo>
                  <a:lnTo>
                    <a:pt x="1964" y="1677"/>
                  </a:lnTo>
                  <a:lnTo>
                    <a:pt x="1964" y="1679"/>
                  </a:lnTo>
                  <a:lnTo>
                    <a:pt x="1967" y="1679"/>
                  </a:lnTo>
                  <a:lnTo>
                    <a:pt x="1965" y="1680"/>
                  </a:lnTo>
                  <a:lnTo>
                    <a:pt x="1965" y="1680"/>
                  </a:lnTo>
                  <a:lnTo>
                    <a:pt x="1965" y="1680"/>
                  </a:lnTo>
                  <a:lnTo>
                    <a:pt x="1965" y="1680"/>
                  </a:lnTo>
                  <a:lnTo>
                    <a:pt x="1964" y="1680"/>
                  </a:lnTo>
                  <a:lnTo>
                    <a:pt x="1964" y="1682"/>
                  </a:lnTo>
                  <a:lnTo>
                    <a:pt x="1958" y="1687"/>
                  </a:lnTo>
                  <a:lnTo>
                    <a:pt x="1953" y="1693"/>
                  </a:lnTo>
                  <a:lnTo>
                    <a:pt x="1948" y="1698"/>
                  </a:lnTo>
                  <a:lnTo>
                    <a:pt x="1929" y="1696"/>
                  </a:lnTo>
                  <a:lnTo>
                    <a:pt x="1913" y="1696"/>
                  </a:lnTo>
                  <a:lnTo>
                    <a:pt x="1894" y="1698"/>
                  </a:lnTo>
                  <a:lnTo>
                    <a:pt x="1894" y="1708"/>
                  </a:lnTo>
                  <a:lnTo>
                    <a:pt x="1897" y="1710"/>
                  </a:lnTo>
                  <a:lnTo>
                    <a:pt x="1897" y="1712"/>
                  </a:lnTo>
                  <a:lnTo>
                    <a:pt x="1899" y="1714"/>
                  </a:lnTo>
                  <a:lnTo>
                    <a:pt x="1901" y="1717"/>
                  </a:lnTo>
                  <a:lnTo>
                    <a:pt x="1920" y="1710"/>
                  </a:lnTo>
                  <a:lnTo>
                    <a:pt x="1939" y="1705"/>
                  </a:lnTo>
                  <a:lnTo>
                    <a:pt x="1939" y="1714"/>
                  </a:lnTo>
                  <a:lnTo>
                    <a:pt x="1936" y="1714"/>
                  </a:lnTo>
                  <a:lnTo>
                    <a:pt x="1930" y="1717"/>
                  </a:lnTo>
                  <a:lnTo>
                    <a:pt x="1923" y="1721"/>
                  </a:lnTo>
                  <a:lnTo>
                    <a:pt x="1916" y="1724"/>
                  </a:lnTo>
                  <a:lnTo>
                    <a:pt x="1922" y="1736"/>
                  </a:lnTo>
                  <a:lnTo>
                    <a:pt x="1929" y="1747"/>
                  </a:lnTo>
                  <a:lnTo>
                    <a:pt x="1932" y="1757"/>
                  </a:lnTo>
                  <a:lnTo>
                    <a:pt x="1936" y="1775"/>
                  </a:lnTo>
                  <a:lnTo>
                    <a:pt x="1932" y="1775"/>
                  </a:lnTo>
                  <a:lnTo>
                    <a:pt x="1932" y="1778"/>
                  </a:lnTo>
                  <a:lnTo>
                    <a:pt x="1929" y="1776"/>
                  </a:lnTo>
                  <a:lnTo>
                    <a:pt x="1927" y="1776"/>
                  </a:lnTo>
                  <a:lnTo>
                    <a:pt x="1927" y="1776"/>
                  </a:lnTo>
                  <a:lnTo>
                    <a:pt x="1927" y="1775"/>
                  </a:lnTo>
                  <a:lnTo>
                    <a:pt x="1925" y="1775"/>
                  </a:lnTo>
                  <a:lnTo>
                    <a:pt x="1915" y="1764"/>
                  </a:lnTo>
                  <a:lnTo>
                    <a:pt x="1906" y="1752"/>
                  </a:lnTo>
                  <a:lnTo>
                    <a:pt x="1897" y="1740"/>
                  </a:lnTo>
                  <a:lnTo>
                    <a:pt x="1897" y="1778"/>
                  </a:lnTo>
                  <a:lnTo>
                    <a:pt x="1882" y="1778"/>
                  </a:lnTo>
                  <a:lnTo>
                    <a:pt x="1882" y="1776"/>
                  </a:lnTo>
                  <a:lnTo>
                    <a:pt x="1880" y="1776"/>
                  </a:lnTo>
                  <a:lnTo>
                    <a:pt x="1880" y="1776"/>
                  </a:lnTo>
                  <a:lnTo>
                    <a:pt x="1880" y="1776"/>
                  </a:lnTo>
                  <a:lnTo>
                    <a:pt x="1880" y="1775"/>
                  </a:lnTo>
                  <a:lnTo>
                    <a:pt x="1878" y="1775"/>
                  </a:lnTo>
                  <a:lnTo>
                    <a:pt x="1880" y="1762"/>
                  </a:lnTo>
                  <a:lnTo>
                    <a:pt x="1878" y="1755"/>
                  </a:lnTo>
                  <a:lnTo>
                    <a:pt x="1875" y="1749"/>
                  </a:lnTo>
                  <a:lnTo>
                    <a:pt x="1871" y="1740"/>
                  </a:lnTo>
                  <a:lnTo>
                    <a:pt x="1871" y="1731"/>
                  </a:lnTo>
                  <a:lnTo>
                    <a:pt x="1876" y="1721"/>
                  </a:lnTo>
                  <a:lnTo>
                    <a:pt x="1883" y="1707"/>
                  </a:lnTo>
                  <a:lnTo>
                    <a:pt x="1890" y="1694"/>
                  </a:lnTo>
                  <a:lnTo>
                    <a:pt x="1897" y="1684"/>
                  </a:lnTo>
                  <a:lnTo>
                    <a:pt x="1901" y="1679"/>
                  </a:lnTo>
                  <a:lnTo>
                    <a:pt x="1918" y="1684"/>
                  </a:lnTo>
                  <a:lnTo>
                    <a:pt x="1929" y="1684"/>
                  </a:lnTo>
                  <a:lnTo>
                    <a:pt x="1937" y="1682"/>
                  </a:lnTo>
                  <a:lnTo>
                    <a:pt x="1948" y="1679"/>
                  </a:lnTo>
                  <a:lnTo>
                    <a:pt x="1958" y="1673"/>
                  </a:lnTo>
                  <a:lnTo>
                    <a:pt x="1960" y="1673"/>
                  </a:lnTo>
                  <a:close/>
                  <a:moveTo>
                    <a:pt x="1997" y="1670"/>
                  </a:moveTo>
                  <a:lnTo>
                    <a:pt x="2004" y="1673"/>
                  </a:lnTo>
                  <a:lnTo>
                    <a:pt x="2007" y="1675"/>
                  </a:lnTo>
                  <a:lnTo>
                    <a:pt x="2011" y="1679"/>
                  </a:lnTo>
                  <a:lnTo>
                    <a:pt x="2012" y="1682"/>
                  </a:lnTo>
                  <a:lnTo>
                    <a:pt x="2012" y="1689"/>
                  </a:lnTo>
                  <a:lnTo>
                    <a:pt x="2012" y="1698"/>
                  </a:lnTo>
                  <a:lnTo>
                    <a:pt x="2009" y="1700"/>
                  </a:lnTo>
                  <a:lnTo>
                    <a:pt x="2007" y="1701"/>
                  </a:lnTo>
                  <a:lnTo>
                    <a:pt x="2007" y="1703"/>
                  </a:lnTo>
                  <a:lnTo>
                    <a:pt x="2007" y="1705"/>
                  </a:lnTo>
                  <a:lnTo>
                    <a:pt x="2007" y="1707"/>
                  </a:lnTo>
                  <a:lnTo>
                    <a:pt x="2007" y="1708"/>
                  </a:lnTo>
                  <a:lnTo>
                    <a:pt x="2006" y="1710"/>
                  </a:lnTo>
                  <a:lnTo>
                    <a:pt x="2002" y="1714"/>
                  </a:lnTo>
                  <a:lnTo>
                    <a:pt x="2002" y="1705"/>
                  </a:lnTo>
                  <a:lnTo>
                    <a:pt x="1995" y="1694"/>
                  </a:lnTo>
                  <a:lnTo>
                    <a:pt x="1995" y="1682"/>
                  </a:lnTo>
                  <a:lnTo>
                    <a:pt x="1997" y="1670"/>
                  </a:lnTo>
                  <a:close/>
                  <a:moveTo>
                    <a:pt x="1541" y="1621"/>
                  </a:moveTo>
                  <a:lnTo>
                    <a:pt x="1574" y="1625"/>
                  </a:lnTo>
                  <a:lnTo>
                    <a:pt x="1587" y="1640"/>
                  </a:lnTo>
                  <a:lnTo>
                    <a:pt x="1601" y="1649"/>
                  </a:lnTo>
                  <a:lnTo>
                    <a:pt x="1615" y="1658"/>
                  </a:lnTo>
                  <a:lnTo>
                    <a:pt x="1632" y="1666"/>
                  </a:lnTo>
                  <a:lnTo>
                    <a:pt x="1637" y="1670"/>
                  </a:lnTo>
                  <a:lnTo>
                    <a:pt x="1637" y="1672"/>
                  </a:lnTo>
                  <a:lnTo>
                    <a:pt x="1639" y="1672"/>
                  </a:lnTo>
                  <a:lnTo>
                    <a:pt x="1646" y="1679"/>
                  </a:lnTo>
                  <a:lnTo>
                    <a:pt x="1658" y="1693"/>
                  </a:lnTo>
                  <a:lnTo>
                    <a:pt x="1669" y="1708"/>
                  </a:lnTo>
                  <a:lnTo>
                    <a:pt x="1681" y="1726"/>
                  </a:lnTo>
                  <a:lnTo>
                    <a:pt x="1698" y="1740"/>
                  </a:lnTo>
                  <a:lnTo>
                    <a:pt x="1695" y="1757"/>
                  </a:lnTo>
                  <a:lnTo>
                    <a:pt x="1695" y="1778"/>
                  </a:lnTo>
                  <a:lnTo>
                    <a:pt x="1709" y="1780"/>
                  </a:lnTo>
                  <a:lnTo>
                    <a:pt x="1718" y="1783"/>
                  </a:lnTo>
                  <a:lnTo>
                    <a:pt x="1724" y="1789"/>
                  </a:lnTo>
                  <a:lnTo>
                    <a:pt x="1733" y="1794"/>
                  </a:lnTo>
                  <a:lnTo>
                    <a:pt x="1744" y="1794"/>
                  </a:lnTo>
                  <a:lnTo>
                    <a:pt x="1752" y="1790"/>
                  </a:lnTo>
                  <a:lnTo>
                    <a:pt x="1759" y="1787"/>
                  </a:lnTo>
                  <a:lnTo>
                    <a:pt x="1766" y="1785"/>
                  </a:lnTo>
                  <a:lnTo>
                    <a:pt x="1782" y="1790"/>
                  </a:lnTo>
                  <a:lnTo>
                    <a:pt x="1800" y="1797"/>
                  </a:lnTo>
                  <a:lnTo>
                    <a:pt x="1817" y="1806"/>
                  </a:lnTo>
                  <a:lnTo>
                    <a:pt x="1833" y="1813"/>
                  </a:lnTo>
                  <a:lnTo>
                    <a:pt x="1831" y="1813"/>
                  </a:lnTo>
                  <a:lnTo>
                    <a:pt x="1829" y="1815"/>
                  </a:lnTo>
                  <a:lnTo>
                    <a:pt x="1829" y="1815"/>
                  </a:lnTo>
                  <a:lnTo>
                    <a:pt x="1827" y="1815"/>
                  </a:lnTo>
                  <a:lnTo>
                    <a:pt x="1824" y="1817"/>
                  </a:lnTo>
                  <a:lnTo>
                    <a:pt x="1814" y="1820"/>
                  </a:lnTo>
                  <a:lnTo>
                    <a:pt x="1794" y="1820"/>
                  </a:lnTo>
                  <a:lnTo>
                    <a:pt x="1772" y="1817"/>
                  </a:lnTo>
                  <a:lnTo>
                    <a:pt x="1749" y="1811"/>
                  </a:lnTo>
                  <a:lnTo>
                    <a:pt x="1724" y="1806"/>
                  </a:lnTo>
                  <a:lnTo>
                    <a:pt x="1705" y="1801"/>
                  </a:lnTo>
                  <a:lnTo>
                    <a:pt x="1690" y="1794"/>
                  </a:lnTo>
                  <a:lnTo>
                    <a:pt x="1683" y="1790"/>
                  </a:lnTo>
                  <a:lnTo>
                    <a:pt x="1686" y="1787"/>
                  </a:lnTo>
                  <a:lnTo>
                    <a:pt x="1686" y="1787"/>
                  </a:lnTo>
                  <a:lnTo>
                    <a:pt x="1688" y="1785"/>
                  </a:lnTo>
                  <a:lnTo>
                    <a:pt x="1690" y="1782"/>
                  </a:lnTo>
                  <a:lnTo>
                    <a:pt x="1669" y="1776"/>
                  </a:lnTo>
                  <a:lnTo>
                    <a:pt x="1651" y="1766"/>
                  </a:lnTo>
                  <a:lnTo>
                    <a:pt x="1635" y="1750"/>
                  </a:lnTo>
                  <a:lnTo>
                    <a:pt x="1623" y="1733"/>
                  </a:lnTo>
                  <a:lnTo>
                    <a:pt x="1611" y="1714"/>
                  </a:lnTo>
                  <a:lnTo>
                    <a:pt x="1601" y="1694"/>
                  </a:lnTo>
                  <a:lnTo>
                    <a:pt x="1590" y="1679"/>
                  </a:lnTo>
                  <a:lnTo>
                    <a:pt x="1580" y="1666"/>
                  </a:lnTo>
                  <a:lnTo>
                    <a:pt x="1569" y="1658"/>
                  </a:lnTo>
                  <a:lnTo>
                    <a:pt x="1557" y="1647"/>
                  </a:lnTo>
                  <a:lnTo>
                    <a:pt x="1546" y="1637"/>
                  </a:lnTo>
                  <a:lnTo>
                    <a:pt x="1541" y="1621"/>
                  </a:lnTo>
                  <a:close/>
                  <a:moveTo>
                    <a:pt x="1840" y="1602"/>
                  </a:moveTo>
                  <a:lnTo>
                    <a:pt x="1850" y="1605"/>
                  </a:lnTo>
                  <a:lnTo>
                    <a:pt x="1862" y="1612"/>
                  </a:lnTo>
                  <a:lnTo>
                    <a:pt x="1873" y="1623"/>
                  </a:lnTo>
                  <a:lnTo>
                    <a:pt x="1878" y="1632"/>
                  </a:lnTo>
                  <a:lnTo>
                    <a:pt x="1873" y="1635"/>
                  </a:lnTo>
                  <a:lnTo>
                    <a:pt x="1868" y="1640"/>
                  </a:lnTo>
                  <a:lnTo>
                    <a:pt x="1862" y="1644"/>
                  </a:lnTo>
                  <a:lnTo>
                    <a:pt x="1855" y="1647"/>
                  </a:lnTo>
                  <a:lnTo>
                    <a:pt x="1861" y="1663"/>
                  </a:lnTo>
                  <a:lnTo>
                    <a:pt x="1868" y="1675"/>
                  </a:lnTo>
                  <a:lnTo>
                    <a:pt x="1875" y="1689"/>
                  </a:lnTo>
                  <a:lnTo>
                    <a:pt x="1869" y="1691"/>
                  </a:lnTo>
                  <a:lnTo>
                    <a:pt x="1866" y="1691"/>
                  </a:lnTo>
                  <a:lnTo>
                    <a:pt x="1864" y="1691"/>
                  </a:lnTo>
                  <a:lnTo>
                    <a:pt x="1864" y="1691"/>
                  </a:lnTo>
                  <a:lnTo>
                    <a:pt x="1862" y="1693"/>
                  </a:lnTo>
                  <a:lnTo>
                    <a:pt x="1861" y="1694"/>
                  </a:lnTo>
                  <a:lnTo>
                    <a:pt x="1859" y="1698"/>
                  </a:lnTo>
                  <a:lnTo>
                    <a:pt x="1850" y="1714"/>
                  </a:lnTo>
                  <a:lnTo>
                    <a:pt x="1845" y="1733"/>
                  </a:lnTo>
                  <a:lnTo>
                    <a:pt x="1836" y="1750"/>
                  </a:lnTo>
                  <a:lnTo>
                    <a:pt x="1831" y="1754"/>
                  </a:lnTo>
                  <a:lnTo>
                    <a:pt x="1826" y="1754"/>
                  </a:lnTo>
                  <a:lnTo>
                    <a:pt x="1820" y="1755"/>
                  </a:lnTo>
                  <a:lnTo>
                    <a:pt x="1814" y="1755"/>
                  </a:lnTo>
                  <a:lnTo>
                    <a:pt x="1803" y="1749"/>
                  </a:lnTo>
                  <a:lnTo>
                    <a:pt x="1793" y="1747"/>
                  </a:lnTo>
                  <a:lnTo>
                    <a:pt x="1780" y="1747"/>
                  </a:lnTo>
                  <a:lnTo>
                    <a:pt x="1768" y="1745"/>
                  </a:lnTo>
                  <a:lnTo>
                    <a:pt x="1756" y="1740"/>
                  </a:lnTo>
                  <a:lnTo>
                    <a:pt x="1744" y="1724"/>
                  </a:lnTo>
                  <a:lnTo>
                    <a:pt x="1735" y="1703"/>
                  </a:lnTo>
                  <a:lnTo>
                    <a:pt x="1733" y="1679"/>
                  </a:lnTo>
                  <a:lnTo>
                    <a:pt x="1742" y="1675"/>
                  </a:lnTo>
                  <a:lnTo>
                    <a:pt x="1749" y="1675"/>
                  </a:lnTo>
                  <a:lnTo>
                    <a:pt x="1756" y="1677"/>
                  </a:lnTo>
                  <a:lnTo>
                    <a:pt x="1763" y="1673"/>
                  </a:lnTo>
                  <a:lnTo>
                    <a:pt x="1772" y="1659"/>
                  </a:lnTo>
                  <a:lnTo>
                    <a:pt x="1794" y="1656"/>
                  </a:lnTo>
                  <a:lnTo>
                    <a:pt x="1798" y="1653"/>
                  </a:lnTo>
                  <a:lnTo>
                    <a:pt x="1801" y="1649"/>
                  </a:lnTo>
                  <a:lnTo>
                    <a:pt x="1801" y="1647"/>
                  </a:lnTo>
                  <a:lnTo>
                    <a:pt x="1803" y="1646"/>
                  </a:lnTo>
                  <a:lnTo>
                    <a:pt x="1803" y="1644"/>
                  </a:lnTo>
                  <a:lnTo>
                    <a:pt x="1803" y="1642"/>
                  </a:lnTo>
                  <a:lnTo>
                    <a:pt x="1805" y="1640"/>
                  </a:lnTo>
                  <a:lnTo>
                    <a:pt x="1805" y="1640"/>
                  </a:lnTo>
                  <a:lnTo>
                    <a:pt x="1808" y="1640"/>
                  </a:lnTo>
                  <a:lnTo>
                    <a:pt x="1814" y="1640"/>
                  </a:lnTo>
                  <a:lnTo>
                    <a:pt x="1820" y="1640"/>
                  </a:lnTo>
                  <a:lnTo>
                    <a:pt x="1824" y="1628"/>
                  </a:lnTo>
                  <a:lnTo>
                    <a:pt x="1829" y="1619"/>
                  </a:lnTo>
                  <a:lnTo>
                    <a:pt x="1834" y="1611"/>
                  </a:lnTo>
                  <a:lnTo>
                    <a:pt x="1840" y="1602"/>
                  </a:lnTo>
                  <a:close/>
                  <a:moveTo>
                    <a:pt x="1337" y="1579"/>
                  </a:moveTo>
                  <a:lnTo>
                    <a:pt x="1347" y="1586"/>
                  </a:lnTo>
                  <a:lnTo>
                    <a:pt x="1353" y="1598"/>
                  </a:lnTo>
                  <a:lnTo>
                    <a:pt x="1353" y="1616"/>
                  </a:lnTo>
                  <a:lnTo>
                    <a:pt x="1353" y="1618"/>
                  </a:lnTo>
                  <a:lnTo>
                    <a:pt x="1354" y="1618"/>
                  </a:lnTo>
                  <a:lnTo>
                    <a:pt x="1356" y="1619"/>
                  </a:lnTo>
                  <a:lnTo>
                    <a:pt x="1356" y="1619"/>
                  </a:lnTo>
                  <a:lnTo>
                    <a:pt x="1356" y="1621"/>
                  </a:lnTo>
                  <a:lnTo>
                    <a:pt x="1356" y="1625"/>
                  </a:lnTo>
                  <a:lnTo>
                    <a:pt x="1353" y="1625"/>
                  </a:lnTo>
                  <a:lnTo>
                    <a:pt x="1349" y="1626"/>
                  </a:lnTo>
                  <a:lnTo>
                    <a:pt x="1347" y="1630"/>
                  </a:lnTo>
                  <a:lnTo>
                    <a:pt x="1344" y="1632"/>
                  </a:lnTo>
                  <a:lnTo>
                    <a:pt x="1342" y="1632"/>
                  </a:lnTo>
                  <a:lnTo>
                    <a:pt x="1340" y="1630"/>
                  </a:lnTo>
                  <a:lnTo>
                    <a:pt x="1339" y="1630"/>
                  </a:lnTo>
                  <a:lnTo>
                    <a:pt x="1339" y="1630"/>
                  </a:lnTo>
                  <a:lnTo>
                    <a:pt x="1337" y="1628"/>
                  </a:lnTo>
                  <a:lnTo>
                    <a:pt x="1330" y="1614"/>
                  </a:lnTo>
                  <a:lnTo>
                    <a:pt x="1330" y="1593"/>
                  </a:lnTo>
                  <a:lnTo>
                    <a:pt x="1332" y="1590"/>
                  </a:lnTo>
                  <a:lnTo>
                    <a:pt x="1334" y="1588"/>
                  </a:lnTo>
                  <a:lnTo>
                    <a:pt x="1335" y="1584"/>
                  </a:lnTo>
                  <a:lnTo>
                    <a:pt x="1337" y="1579"/>
                  </a:lnTo>
                  <a:close/>
                  <a:moveTo>
                    <a:pt x="1964" y="1558"/>
                  </a:moveTo>
                  <a:lnTo>
                    <a:pt x="1972" y="1567"/>
                  </a:lnTo>
                  <a:lnTo>
                    <a:pt x="1978" y="1577"/>
                  </a:lnTo>
                  <a:lnTo>
                    <a:pt x="1978" y="1593"/>
                  </a:lnTo>
                  <a:lnTo>
                    <a:pt x="1979" y="1597"/>
                  </a:lnTo>
                  <a:lnTo>
                    <a:pt x="1981" y="1597"/>
                  </a:lnTo>
                  <a:lnTo>
                    <a:pt x="1981" y="1598"/>
                  </a:lnTo>
                  <a:lnTo>
                    <a:pt x="1981" y="1598"/>
                  </a:lnTo>
                  <a:lnTo>
                    <a:pt x="1979" y="1598"/>
                  </a:lnTo>
                  <a:lnTo>
                    <a:pt x="1978" y="1602"/>
                  </a:lnTo>
                  <a:lnTo>
                    <a:pt x="1978" y="1605"/>
                  </a:lnTo>
                  <a:lnTo>
                    <a:pt x="1976" y="1605"/>
                  </a:lnTo>
                  <a:lnTo>
                    <a:pt x="1976" y="1607"/>
                  </a:lnTo>
                  <a:lnTo>
                    <a:pt x="1976" y="1607"/>
                  </a:lnTo>
                  <a:lnTo>
                    <a:pt x="1976" y="1607"/>
                  </a:lnTo>
                  <a:lnTo>
                    <a:pt x="1974" y="1607"/>
                  </a:lnTo>
                  <a:lnTo>
                    <a:pt x="1971" y="1609"/>
                  </a:lnTo>
                  <a:lnTo>
                    <a:pt x="1969" y="1605"/>
                  </a:lnTo>
                  <a:lnTo>
                    <a:pt x="1969" y="1604"/>
                  </a:lnTo>
                  <a:lnTo>
                    <a:pt x="1969" y="1604"/>
                  </a:lnTo>
                  <a:lnTo>
                    <a:pt x="1969" y="1604"/>
                  </a:lnTo>
                  <a:lnTo>
                    <a:pt x="1967" y="1604"/>
                  </a:lnTo>
                  <a:lnTo>
                    <a:pt x="1965" y="1604"/>
                  </a:lnTo>
                  <a:lnTo>
                    <a:pt x="1964" y="1602"/>
                  </a:lnTo>
                  <a:lnTo>
                    <a:pt x="1964" y="1605"/>
                  </a:lnTo>
                  <a:lnTo>
                    <a:pt x="1965" y="1607"/>
                  </a:lnTo>
                  <a:lnTo>
                    <a:pt x="1967" y="1609"/>
                  </a:lnTo>
                  <a:lnTo>
                    <a:pt x="1969" y="1611"/>
                  </a:lnTo>
                  <a:lnTo>
                    <a:pt x="1969" y="1611"/>
                  </a:lnTo>
                  <a:lnTo>
                    <a:pt x="1967" y="1612"/>
                  </a:lnTo>
                  <a:lnTo>
                    <a:pt x="1967" y="1614"/>
                  </a:lnTo>
                  <a:lnTo>
                    <a:pt x="1967" y="1616"/>
                  </a:lnTo>
                  <a:lnTo>
                    <a:pt x="1967" y="1621"/>
                  </a:lnTo>
                  <a:lnTo>
                    <a:pt x="1958" y="1621"/>
                  </a:lnTo>
                  <a:lnTo>
                    <a:pt x="1958" y="1616"/>
                  </a:lnTo>
                  <a:lnTo>
                    <a:pt x="1953" y="1614"/>
                  </a:lnTo>
                  <a:lnTo>
                    <a:pt x="1948" y="1611"/>
                  </a:lnTo>
                  <a:lnTo>
                    <a:pt x="1946" y="1607"/>
                  </a:lnTo>
                  <a:lnTo>
                    <a:pt x="1944" y="1602"/>
                  </a:lnTo>
                  <a:lnTo>
                    <a:pt x="1943" y="1597"/>
                  </a:lnTo>
                  <a:lnTo>
                    <a:pt x="1939" y="1590"/>
                  </a:lnTo>
                  <a:lnTo>
                    <a:pt x="1934" y="1593"/>
                  </a:lnTo>
                  <a:lnTo>
                    <a:pt x="1927" y="1597"/>
                  </a:lnTo>
                  <a:lnTo>
                    <a:pt x="1920" y="1598"/>
                  </a:lnTo>
                  <a:lnTo>
                    <a:pt x="1913" y="1602"/>
                  </a:lnTo>
                  <a:lnTo>
                    <a:pt x="1913" y="1593"/>
                  </a:lnTo>
                  <a:lnTo>
                    <a:pt x="1915" y="1591"/>
                  </a:lnTo>
                  <a:lnTo>
                    <a:pt x="1915" y="1591"/>
                  </a:lnTo>
                  <a:lnTo>
                    <a:pt x="1915" y="1590"/>
                  </a:lnTo>
                  <a:lnTo>
                    <a:pt x="1916" y="1590"/>
                  </a:lnTo>
                  <a:lnTo>
                    <a:pt x="1916" y="1586"/>
                  </a:lnTo>
                  <a:lnTo>
                    <a:pt x="1930" y="1581"/>
                  </a:lnTo>
                  <a:lnTo>
                    <a:pt x="1943" y="1577"/>
                  </a:lnTo>
                  <a:lnTo>
                    <a:pt x="1955" y="1570"/>
                  </a:lnTo>
                  <a:lnTo>
                    <a:pt x="1964" y="1558"/>
                  </a:lnTo>
                  <a:close/>
                  <a:moveTo>
                    <a:pt x="1878" y="1539"/>
                  </a:moveTo>
                  <a:lnTo>
                    <a:pt x="1882" y="1543"/>
                  </a:lnTo>
                  <a:lnTo>
                    <a:pt x="1883" y="1543"/>
                  </a:lnTo>
                  <a:lnTo>
                    <a:pt x="1885" y="1543"/>
                  </a:lnTo>
                  <a:lnTo>
                    <a:pt x="1885" y="1544"/>
                  </a:lnTo>
                  <a:lnTo>
                    <a:pt x="1885" y="1544"/>
                  </a:lnTo>
                  <a:lnTo>
                    <a:pt x="1885" y="1548"/>
                  </a:lnTo>
                  <a:lnTo>
                    <a:pt x="1887" y="1551"/>
                  </a:lnTo>
                  <a:lnTo>
                    <a:pt x="1876" y="1560"/>
                  </a:lnTo>
                  <a:lnTo>
                    <a:pt x="1869" y="1569"/>
                  </a:lnTo>
                  <a:lnTo>
                    <a:pt x="1861" y="1576"/>
                  </a:lnTo>
                  <a:lnTo>
                    <a:pt x="1848" y="1583"/>
                  </a:lnTo>
                  <a:lnTo>
                    <a:pt x="1848" y="1579"/>
                  </a:lnTo>
                  <a:lnTo>
                    <a:pt x="1859" y="1567"/>
                  </a:lnTo>
                  <a:lnTo>
                    <a:pt x="1871" y="1555"/>
                  </a:lnTo>
                  <a:lnTo>
                    <a:pt x="1878" y="1539"/>
                  </a:lnTo>
                  <a:close/>
                  <a:moveTo>
                    <a:pt x="1920" y="1436"/>
                  </a:moveTo>
                  <a:lnTo>
                    <a:pt x="1920" y="1454"/>
                  </a:lnTo>
                  <a:lnTo>
                    <a:pt x="1918" y="1466"/>
                  </a:lnTo>
                  <a:lnTo>
                    <a:pt x="1915" y="1476"/>
                  </a:lnTo>
                  <a:lnTo>
                    <a:pt x="1913" y="1494"/>
                  </a:lnTo>
                  <a:lnTo>
                    <a:pt x="1916" y="1494"/>
                  </a:lnTo>
                  <a:lnTo>
                    <a:pt x="1916" y="1497"/>
                  </a:lnTo>
                  <a:lnTo>
                    <a:pt x="1923" y="1497"/>
                  </a:lnTo>
                  <a:lnTo>
                    <a:pt x="1927" y="1497"/>
                  </a:lnTo>
                  <a:lnTo>
                    <a:pt x="1930" y="1497"/>
                  </a:lnTo>
                  <a:lnTo>
                    <a:pt x="1934" y="1499"/>
                  </a:lnTo>
                  <a:lnTo>
                    <a:pt x="1937" y="1501"/>
                  </a:lnTo>
                  <a:lnTo>
                    <a:pt x="1944" y="1502"/>
                  </a:lnTo>
                  <a:lnTo>
                    <a:pt x="1948" y="1515"/>
                  </a:lnTo>
                  <a:lnTo>
                    <a:pt x="1955" y="1523"/>
                  </a:lnTo>
                  <a:lnTo>
                    <a:pt x="1964" y="1532"/>
                  </a:lnTo>
                  <a:lnTo>
                    <a:pt x="1971" y="1544"/>
                  </a:lnTo>
                  <a:lnTo>
                    <a:pt x="1965" y="1546"/>
                  </a:lnTo>
                  <a:lnTo>
                    <a:pt x="1962" y="1548"/>
                  </a:lnTo>
                  <a:lnTo>
                    <a:pt x="1960" y="1548"/>
                  </a:lnTo>
                  <a:lnTo>
                    <a:pt x="1960" y="1550"/>
                  </a:lnTo>
                  <a:lnTo>
                    <a:pt x="1960" y="1551"/>
                  </a:lnTo>
                  <a:lnTo>
                    <a:pt x="1960" y="1551"/>
                  </a:lnTo>
                  <a:lnTo>
                    <a:pt x="1960" y="1553"/>
                  </a:lnTo>
                  <a:lnTo>
                    <a:pt x="1957" y="1553"/>
                  </a:lnTo>
                  <a:lnTo>
                    <a:pt x="1951" y="1555"/>
                  </a:lnTo>
                  <a:lnTo>
                    <a:pt x="1950" y="1551"/>
                  </a:lnTo>
                  <a:lnTo>
                    <a:pt x="1950" y="1551"/>
                  </a:lnTo>
                  <a:lnTo>
                    <a:pt x="1950" y="1550"/>
                  </a:lnTo>
                  <a:lnTo>
                    <a:pt x="1950" y="1550"/>
                  </a:lnTo>
                  <a:lnTo>
                    <a:pt x="1948" y="1550"/>
                  </a:lnTo>
                  <a:lnTo>
                    <a:pt x="1946" y="1550"/>
                  </a:lnTo>
                  <a:lnTo>
                    <a:pt x="1944" y="1548"/>
                  </a:lnTo>
                  <a:lnTo>
                    <a:pt x="1941" y="1555"/>
                  </a:lnTo>
                  <a:lnTo>
                    <a:pt x="1939" y="1560"/>
                  </a:lnTo>
                  <a:lnTo>
                    <a:pt x="1936" y="1565"/>
                  </a:lnTo>
                  <a:lnTo>
                    <a:pt x="1930" y="1567"/>
                  </a:lnTo>
                  <a:lnTo>
                    <a:pt x="1925" y="1570"/>
                  </a:lnTo>
                  <a:lnTo>
                    <a:pt x="1925" y="1567"/>
                  </a:lnTo>
                  <a:lnTo>
                    <a:pt x="1922" y="1563"/>
                  </a:lnTo>
                  <a:lnTo>
                    <a:pt x="1922" y="1560"/>
                  </a:lnTo>
                  <a:lnTo>
                    <a:pt x="1922" y="1558"/>
                  </a:lnTo>
                  <a:lnTo>
                    <a:pt x="1922" y="1557"/>
                  </a:lnTo>
                  <a:lnTo>
                    <a:pt x="1922" y="1557"/>
                  </a:lnTo>
                  <a:lnTo>
                    <a:pt x="1922" y="1555"/>
                  </a:lnTo>
                  <a:lnTo>
                    <a:pt x="1920" y="1553"/>
                  </a:lnTo>
                  <a:lnTo>
                    <a:pt x="1918" y="1553"/>
                  </a:lnTo>
                  <a:lnTo>
                    <a:pt x="1913" y="1551"/>
                  </a:lnTo>
                  <a:lnTo>
                    <a:pt x="1913" y="1546"/>
                  </a:lnTo>
                  <a:lnTo>
                    <a:pt x="1913" y="1541"/>
                  </a:lnTo>
                  <a:lnTo>
                    <a:pt x="1915" y="1537"/>
                  </a:lnTo>
                  <a:lnTo>
                    <a:pt x="1915" y="1536"/>
                  </a:lnTo>
                  <a:lnTo>
                    <a:pt x="1916" y="1534"/>
                  </a:lnTo>
                  <a:lnTo>
                    <a:pt x="1920" y="1534"/>
                  </a:lnTo>
                  <a:lnTo>
                    <a:pt x="1925" y="1532"/>
                  </a:lnTo>
                  <a:lnTo>
                    <a:pt x="1932" y="1532"/>
                  </a:lnTo>
                  <a:lnTo>
                    <a:pt x="1932" y="1544"/>
                  </a:lnTo>
                  <a:lnTo>
                    <a:pt x="1944" y="1544"/>
                  </a:lnTo>
                  <a:lnTo>
                    <a:pt x="1944" y="1541"/>
                  </a:lnTo>
                  <a:lnTo>
                    <a:pt x="1946" y="1537"/>
                  </a:lnTo>
                  <a:lnTo>
                    <a:pt x="1948" y="1536"/>
                  </a:lnTo>
                  <a:lnTo>
                    <a:pt x="1948" y="1534"/>
                  </a:lnTo>
                  <a:lnTo>
                    <a:pt x="1950" y="1532"/>
                  </a:lnTo>
                  <a:lnTo>
                    <a:pt x="1951" y="1529"/>
                  </a:lnTo>
                  <a:lnTo>
                    <a:pt x="1948" y="1529"/>
                  </a:lnTo>
                  <a:lnTo>
                    <a:pt x="1930" y="1515"/>
                  </a:lnTo>
                  <a:lnTo>
                    <a:pt x="1910" y="1506"/>
                  </a:lnTo>
                  <a:lnTo>
                    <a:pt x="1910" y="1513"/>
                  </a:lnTo>
                  <a:lnTo>
                    <a:pt x="1908" y="1518"/>
                  </a:lnTo>
                  <a:lnTo>
                    <a:pt x="1906" y="1523"/>
                  </a:lnTo>
                  <a:lnTo>
                    <a:pt x="1906" y="1529"/>
                  </a:lnTo>
                  <a:lnTo>
                    <a:pt x="1904" y="1527"/>
                  </a:lnTo>
                  <a:lnTo>
                    <a:pt x="1903" y="1525"/>
                  </a:lnTo>
                  <a:lnTo>
                    <a:pt x="1903" y="1525"/>
                  </a:lnTo>
                  <a:lnTo>
                    <a:pt x="1903" y="1523"/>
                  </a:lnTo>
                  <a:lnTo>
                    <a:pt x="1901" y="1522"/>
                  </a:lnTo>
                  <a:lnTo>
                    <a:pt x="1896" y="1509"/>
                  </a:lnTo>
                  <a:lnTo>
                    <a:pt x="1890" y="1494"/>
                  </a:lnTo>
                  <a:lnTo>
                    <a:pt x="1889" y="1474"/>
                  </a:lnTo>
                  <a:lnTo>
                    <a:pt x="1890" y="1457"/>
                  </a:lnTo>
                  <a:lnTo>
                    <a:pt x="1897" y="1440"/>
                  </a:lnTo>
                  <a:lnTo>
                    <a:pt x="1903" y="1438"/>
                  </a:lnTo>
                  <a:lnTo>
                    <a:pt x="1908" y="1436"/>
                  </a:lnTo>
                  <a:lnTo>
                    <a:pt x="1913" y="1436"/>
                  </a:lnTo>
                  <a:lnTo>
                    <a:pt x="1920" y="1436"/>
                  </a:lnTo>
                  <a:close/>
                  <a:moveTo>
                    <a:pt x="1913" y="1337"/>
                  </a:moveTo>
                  <a:lnTo>
                    <a:pt x="1916" y="1340"/>
                  </a:lnTo>
                  <a:lnTo>
                    <a:pt x="1918" y="1344"/>
                  </a:lnTo>
                  <a:lnTo>
                    <a:pt x="1920" y="1347"/>
                  </a:lnTo>
                  <a:lnTo>
                    <a:pt x="1920" y="1352"/>
                  </a:lnTo>
                  <a:lnTo>
                    <a:pt x="1920" y="1359"/>
                  </a:lnTo>
                  <a:lnTo>
                    <a:pt x="1906" y="1394"/>
                  </a:lnTo>
                  <a:lnTo>
                    <a:pt x="1899" y="1385"/>
                  </a:lnTo>
                  <a:lnTo>
                    <a:pt x="1896" y="1377"/>
                  </a:lnTo>
                  <a:lnTo>
                    <a:pt x="1894" y="1363"/>
                  </a:lnTo>
                  <a:lnTo>
                    <a:pt x="1913" y="1337"/>
                  </a:lnTo>
                  <a:close/>
                  <a:moveTo>
                    <a:pt x="2025" y="1256"/>
                  </a:moveTo>
                  <a:lnTo>
                    <a:pt x="2028" y="1258"/>
                  </a:lnTo>
                  <a:lnTo>
                    <a:pt x="2030" y="1258"/>
                  </a:lnTo>
                  <a:lnTo>
                    <a:pt x="2030" y="1258"/>
                  </a:lnTo>
                  <a:lnTo>
                    <a:pt x="2030" y="1260"/>
                  </a:lnTo>
                  <a:lnTo>
                    <a:pt x="2030" y="1260"/>
                  </a:lnTo>
                  <a:lnTo>
                    <a:pt x="2032" y="1263"/>
                  </a:lnTo>
                  <a:lnTo>
                    <a:pt x="2032" y="1267"/>
                  </a:lnTo>
                  <a:lnTo>
                    <a:pt x="2030" y="1272"/>
                  </a:lnTo>
                  <a:lnTo>
                    <a:pt x="2026" y="1277"/>
                  </a:lnTo>
                  <a:lnTo>
                    <a:pt x="2025" y="1282"/>
                  </a:lnTo>
                  <a:lnTo>
                    <a:pt x="2016" y="1282"/>
                  </a:lnTo>
                  <a:lnTo>
                    <a:pt x="2016" y="1270"/>
                  </a:lnTo>
                  <a:lnTo>
                    <a:pt x="2019" y="1269"/>
                  </a:lnTo>
                  <a:lnTo>
                    <a:pt x="2021" y="1265"/>
                  </a:lnTo>
                  <a:lnTo>
                    <a:pt x="2023" y="1262"/>
                  </a:lnTo>
                  <a:lnTo>
                    <a:pt x="2025" y="1256"/>
                  </a:lnTo>
                  <a:close/>
                  <a:moveTo>
                    <a:pt x="1978" y="1209"/>
                  </a:moveTo>
                  <a:lnTo>
                    <a:pt x="1990" y="1209"/>
                  </a:lnTo>
                  <a:lnTo>
                    <a:pt x="1990" y="1221"/>
                  </a:lnTo>
                  <a:lnTo>
                    <a:pt x="1974" y="1221"/>
                  </a:lnTo>
                  <a:lnTo>
                    <a:pt x="1974" y="1213"/>
                  </a:lnTo>
                  <a:lnTo>
                    <a:pt x="1978" y="1213"/>
                  </a:lnTo>
                  <a:lnTo>
                    <a:pt x="1978" y="1209"/>
                  </a:lnTo>
                  <a:close/>
                  <a:moveTo>
                    <a:pt x="707" y="1176"/>
                  </a:moveTo>
                  <a:lnTo>
                    <a:pt x="716" y="1176"/>
                  </a:lnTo>
                  <a:lnTo>
                    <a:pt x="712" y="1181"/>
                  </a:lnTo>
                  <a:lnTo>
                    <a:pt x="709" y="1185"/>
                  </a:lnTo>
                  <a:lnTo>
                    <a:pt x="705" y="1188"/>
                  </a:lnTo>
                  <a:lnTo>
                    <a:pt x="702" y="1192"/>
                  </a:lnTo>
                  <a:lnTo>
                    <a:pt x="696" y="1195"/>
                  </a:lnTo>
                  <a:lnTo>
                    <a:pt x="693" y="1195"/>
                  </a:lnTo>
                  <a:lnTo>
                    <a:pt x="693" y="1197"/>
                  </a:lnTo>
                  <a:lnTo>
                    <a:pt x="691" y="1197"/>
                  </a:lnTo>
                  <a:lnTo>
                    <a:pt x="688" y="1197"/>
                  </a:lnTo>
                  <a:lnTo>
                    <a:pt x="684" y="1199"/>
                  </a:lnTo>
                  <a:lnTo>
                    <a:pt x="681" y="1186"/>
                  </a:lnTo>
                  <a:lnTo>
                    <a:pt x="688" y="1185"/>
                  </a:lnTo>
                  <a:lnTo>
                    <a:pt x="695" y="1181"/>
                  </a:lnTo>
                  <a:lnTo>
                    <a:pt x="702" y="1179"/>
                  </a:lnTo>
                  <a:lnTo>
                    <a:pt x="707" y="1176"/>
                  </a:lnTo>
                  <a:close/>
                  <a:moveTo>
                    <a:pt x="562" y="1171"/>
                  </a:moveTo>
                  <a:lnTo>
                    <a:pt x="571" y="1174"/>
                  </a:lnTo>
                  <a:lnTo>
                    <a:pt x="581" y="1178"/>
                  </a:lnTo>
                  <a:lnTo>
                    <a:pt x="593" y="1181"/>
                  </a:lnTo>
                  <a:lnTo>
                    <a:pt x="600" y="1186"/>
                  </a:lnTo>
                  <a:lnTo>
                    <a:pt x="572" y="1186"/>
                  </a:lnTo>
                  <a:lnTo>
                    <a:pt x="569" y="1185"/>
                  </a:lnTo>
                  <a:lnTo>
                    <a:pt x="567" y="1185"/>
                  </a:lnTo>
                  <a:lnTo>
                    <a:pt x="564" y="1183"/>
                  </a:lnTo>
                  <a:lnTo>
                    <a:pt x="557" y="1183"/>
                  </a:lnTo>
                  <a:lnTo>
                    <a:pt x="557" y="1179"/>
                  </a:lnTo>
                  <a:lnTo>
                    <a:pt x="559" y="1178"/>
                  </a:lnTo>
                  <a:lnTo>
                    <a:pt x="560" y="1176"/>
                  </a:lnTo>
                  <a:lnTo>
                    <a:pt x="560" y="1176"/>
                  </a:lnTo>
                  <a:lnTo>
                    <a:pt x="560" y="1174"/>
                  </a:lnTo>
                  <a:lnTo>
                    <a:pt x="562" y="1171"/>
                  </a:lnTo>
                  <a:close/>
                  <a:moveTo>
                    <a:pt x="250" y="1103"/>
                  </a:moveTo>
                  <a:lnTo>
                    <a:pt x="274" y="1103"/>
                  </a:lnTo>
                  <a:lnTo>
                    <a:pt x="274" y="1106"/>
                  </a:lnTo>
                  <a:lnTo>
                    <a:pt x="269" y="1108"/>
                  </a:lnTo>
                  <a:lnTo>
                    <a:pt x="267" y="1110"/>
                  </a:lnTo>
                  <a:lnTo>
                    <a:pt x="264" y="1111"/>
                  </a:lnTo>
                  <a:lnTo>
                    <a:pt x="260" y="1113"/>
                  </a:lnTo>
                  <a:lnTo>
                    <a:pt x="255" y="1113"/>
                  </a:lnTo>
                  <a:lnTo>
                    <a:pt x="250" y="1103"/>
                  </a:lnTo>
                  <a:close/>
                  <a:moveTo>
                    <a:pt x="620" y="1083"/>
                  </a:moveTo>
                  <a:lnTo>
                    <a:pt x="618" y="1085"/>
                  </a:lnTo>
                  <a:lnTo>
                    <a:pt x="616" y="1087"/>
                  </a:lnTo>
                  <a:lnTo>
                    <a:pt x="614" y="1087"/>
                  </a:lnTo>
                  <a:lnTo>
                    <a:pt x="614" y="1089"/>
                  </a:lnTo>
                  <a:lnTo>
                    <a:pt x="613" y="1090"/>
                  </a:lnTo>
                  <a:lnTo>
                    <a:pt x="611" y="1094"/>
                  </a:lnTo>
                  <a:lnTo>
                    <a:pt x="614" y="1094"/>
                  </a:lnTo>
                  <a:lnTo>
                    <a:pt x="620" y="1092"/>
                  </a:lnTo>
                  <a:lnTo>
                    <a:pt x="623" y="1090"/>
                  </a:lnTo>
                  <a:lnTo>
                    <a:pt x="627" y="1089"/>
                  </a:lnTo>
                  <a:lnTo>
                    <a:pt x="630" y="1087"/>
                  </a:lnTo>
                  <a:lnTo>
                    <a:pt x="634" y="1083"/>
                  </a:lnTo>
                  <a:lnTo>
                    <a:pt x="620" y="1083"/>
                  </a:lnTo>
                  <a:close/>
                  <a:moveTo>
                    <a:pt x="370" y="1083"/>
                  </a:moveTo>
                  <a:lnTo>
                    <a:pt x="372" y="1099"/>
                  </a:lnTo>
                  <a:lnTo>
                    <a:pt x="374" y="1118"/>
                  </a:lnTo>
                  <a:lnTo>
                    <a:pt x="365" y="1118"/>
                  </a:lnTo>
                  <a:lnTo>
                    <a:pt x="363" y="1120"/>
                  </a:lnTo>
                  <a:lnTo>
                    <a:pt x="360" y="1120"/>
                  </a:lnTo>
                  <a:lnTo>
                    <a:pt x="356" y="1120"/>
                  </a:lnTo>
                  <a:lnTo>
                    <a:pt x="351" y="1122"/>
                  </a:lnTo>
                  <a:lnTo>
                    <a:pt x="349" y="1108"/>
                  </a:lnTo>
                  <a:lnTo>
                    <a:pt x="349" y="1094"/>
                  </a:lnTo>
                  <a:lnTo>
                    <a:pt x="351" y="1087"/>
                  </a:lnTo>
                  <a:lnTo>
                    <a:pt x="354" y="1085"/>
                  </a:lnTo>
                  <a:lnTo>
                    <a:pt x="358" y="1083"/>
                  </a:lnTo>
                  <a:lnTo>
                    <a:pt x="363" y="1083"/>
                  </a:lnTo>
                  <a:lnTo>
                    <a:pt x="370" y="1083"/>
                  </a:lnTo>
                  <a:close/>
                  <a:moveTo>
                    <a:pt x="361" y="1049"/>
                  </a:moveTo>
                  <a:lnTo>
                    <a:pt x="370" y="1049"/>
                  </a:lnTo>
                  <a:lnTo>
                    <a:pt x="368" y="1056"/>
                  </a:lnTo>
                  <a:lnTo>
                    <a:pt x="368" y="1061"/>
                  </a:lnTo>
                  <a:lnTo>
                    <a:pt x="368" y="1066"/>
                  </a:lnTo>
                  <a:lnTo>
                    <a:pt x="367" y="1070"/>
                  </a:lnTo>
                  <a:lnTo>
                    <a:pt x="365" y="1075"/>
                  </a:lnTo>
                  <a:lnTo>
                    <a:pt x="358" y="1075"/>
                  </a:lnTo>
                  <a:lnTo>
                    <a:pt x="358" y="1068"/>
                  </a:lnTo>
                  <a:lnTo>
                    <a:pt x="360" y="1061"/>
                  </a:lnTo>
                  <a:lnTo>
                    <a:pt x="360" y="1054"/>
                  </a:lnTo>
                  <a:lnTo>
                    <a:pt x="361" y="1049"/>
                  </a:lnTo>
                  <a:close/>
                  <a:moveTo>
                    <a:pt x="2201" y="1001"/>
                  </a:moveTo>
                  <a:lnTo>
                    <a:pt x="2210" y="1014"/>
                  </a:lnTo>
                  <a:lnTo>
                    <a:pt x="2218" y="1021"/>
                  </a:lnTo>
                  <a:lnTo>
                    <a:pt x="2229" y="1024"/>
                  </a:lnTo>
                  <a:lnTo>
                    <a:pt x="2236" y="1028"/>
                  </a:lnTo>
                  <a:lnTo>
                    <a:pt x="2243" y="1033"/>
                  </a:lnTo>
                  <a:lnTo>
                    <a:pt x="2245" y="1036"/>
                  </a:lnTo>
                  <a:lnTo>
                    <a:pt x="2246" y="1040"/>
                  </a:lnTo>
                  <a:lnTo>
                    <a:pt x="2246" y="1043"/>
                  </a:lnTo>
                  <a:lnTo>
                    <a:pt x="2246" y="1049"/>
                  </a:lnTo>
                  <a:lnTo>
                    <a:pt x="2234" y="1052"/>
                  </a:lnTo>
                  <a:lnTo>
                    <a:pt x="2225" y="1059"/>
                  </a:lnTo>
                  <a:lnTo>
                    <a:pt x="2218" y="1066"/>
                  </a:lnTo>
                  <a:lnTo>
                    <a:pt x="2208" y="1071"/>
                  </a:lnTo>
                  <a:lnTo>
                    <a:pt x="2204" y="1066"/>
                  </a:lnTo>
                  <a:lnTo>
                    <a:pt x="2201" y="1064"/>
                  </a:lnTo>
                  <a:lnTo>
                    <a:pt x="2198" y="1063"/>
                  </a:lnTo>
                  <a:lnTo>
                    <a:pt x="2194" y="1064"/>
                  </a:lnTo>
                  <a:lnTo>
                    <a:pt x="2191" y="1066"/>
                  </a:lnTo>
                  <a:lnTo>
                    <a:pt x="2189" y="1070"/>
                  </a:lnTo>
                  <a:lnTo>
                    <a:pt x="2185" y="1071"/>
                  </a:lnTo>
                  <a:lnTo>
                    <a:pt x="2191" y="1092"/>
                  </a:lnTo>
                  <a:lnTo>
                    <a:pt x="2192" y="1108"/>
                  </a:lnTo>
                  <a:lnTo>
                    <a:pt x="2192" y="1120"/>
                  </a:lnTo>
                  <a:lnTo>
                    <a:pt x="2191" y="1132"/>
                  </a:lnTo>
                  <a:lnTo>
                    <a:pt x="2187" y="1145"/>
                  </a:lnTo>
                  <a:lnTo>
                    <a:pt x="2184" y="1162"/>
                  </a:lnTo>
                  <a:lnTo>
                    <a:pt x="2182" y="1183"/>
                  </a:lnTo>
                  <a:lnTo>
                    <a:pt x="2159" y="1195"/>
                  </a:lnTo>
                  <a:lnTo>
                    <a:pt x="2133" y="1207"/>
                  </a:lnTo>
                  <a:lnTo>
                    <a:pt x="2108" y="1218"/>
                  </a:lnTo>
                  <a:lnTo>
                    <a:pt x="2103" y="1209"/>
                  </a:lnTo>
                  <a:lnTo>
                    <a:pt x="2098" y="1202"/>
                  </a:lnTo>
                  <a:lnTo>
                    <a:pt x="2096" y="1209"/>
                  </a:lnTo>
                  <a:lnTo>
                    <a:pt x="2096" y="1213"/>
                  </a:lnTo>
                  <a:lnTo>
                    <a:pt x="2095" y="1218"/>
                  </a:lnTo>
                  <a:lnTo>
                    <a:pt x="2093" y="1221"/>
                  </a:lnTo>
                  <a:lnTo>
                    <a:pt x="2088" y="1221"/>
                  </a:lnTo>
                  <a:lnTo>
                    <a:pt x="2084" y="1221"/>
                  </a:lnTo>
                  <a:lnTo>
                    <a:pt x="2082" y="1223"/>
                  </a:lnTo>
                  <a:lnTo>
                    <a:pt x="2081" y="1223"/>
                  </a:lnTo>
                  <a:lnTo>
                    <a:pt x="2079" y="1225"/>
                  </a:lnTo>
                  <a:lnTo>
                    <a:pt x="2077" y="1227"/>
                  </a:lnTo>
                  <a:lnTo>
                    <a:pt x="2072" y="1227"/>
                  </a:lnTo>
                  <a:lnTo>
                    <a:pt x="2067" y="1228"/>
                  </a:lnTo>
                  <a:lnTo>
                    <a:pt x="2065" y="1225"/>
                  </a:lnTo>
                  <a:lnTo>
                    <a:pt x="2065" y="1220"/>
                  </a:lnTo>
                  <a:lnTo>
                    <a:pt x="2065" y="1218"/>
                  </a:lnTo>
                  <a:lnTo>
                    <a:pt x="2065" y="1214"/>
                  </a:lnTo>
                  <a:lnTo>
                    <a:pt x="2065" y="1213"/>
                  </a:lnTo>
                  <a:lnTo>
                    <a:pt x="2061" y="1213"/>
                  </a:lnTo>
                  <a:lnTo>
                    <a:pt x="2058" y="1211"/>
                  </a:lnTo>
                  <a:lnTo>
                    <a:pt x="2051" y="1209"/>
                  </a:lnTo>
                  <a:lnTo>
                    <a:pt x="2051" y="1213"/>
                  </a:lnTo>
                  <a:lnTo>
                    <a:pt x="2054" y="1218"/>
                  </a:lnTo>
                  <a:lnTo>
                    <a:pt x="2058" y="1220"/>
                  </a:lnTo>
                  <a:lnTo>
                    <a:pt x="2058" y="1223"/>
                  </a:lnTo>
                  <a:lnTo>
                    <a:pt x="2058" y="1228"/>
                  </a:lnTo>
                  <a:lnTo>
                    <a:pt x="2060" y="1237"/>
                  </a:lnTo>
                  <a:lnTo>
                    <a:pt x="2054" y="1242"/>
                  </a:lnTo>
                  <a:lnTo>
                    <a:pt x="2051" y="1249"/>
                  </a:lnTo>
                  <a:lnTo>
                    <a:pt x="2047" y="1256"/>
                  </a:lnTo>
                  <a:lnTo>
                    <a:pt x="2035" y="1256"/>
                  </a:lnTo>
                  <a:lnTo>
                    <a:pt x="2033" y="1242"/>
                  </a:lnTo>
                  <a:lnTo>
                    <a:pt x="2032" y="1235"/>
                  </a:lnTo>
                  <a:lnTo>
                    <a:pt x="2028" y="1228"/>
                  </a:lnTo>
                  <a:lnTo>
                    <a:pt x="2025" y="1218"/>
                  </a:lnTo>
                  <a:lnTo>
                    <a:pt x="2035" y="1218"/>
                  </a:lnTo>
                  <a:lnTo>
                    <a:pt x="2047" y="1202"/>
                  </a:lnTo>
                  <a:lnTo>
                    <a:pt x="2063" y="1188"/>
                  </a:lnTo>
                  <a:lnTo>
                    <a:pt x="2082" y="1179"/>
                  </a:lnTo>
                  <a:lnTo>
                    <a:pt x="2089" y="1178"/>
                  </a:lnTo>
                  <a:lnTo>
                    <a:pt x="2096" y="1178"/>
                  </a:lnTo>
                  <a:lnTo>
                    <a:pt x="2102" y="1179"/>
                  </a:lnTo>
                  <a:lnTo>
                    <a:pt x="2105" y="1179"/>
                  </a:lnTo>
                  <a:lnTo>
                    <a:pt x="2108" y="1179"/>
                  </a:lnTo>
                  <a:lnTo>
                    <a:pt x="2112" y="1174"/>
                  </a:lnTo>
                  <a:lnTo>
                    <a:pt x="2115" y="1169"/>
                  </a:lnTo>
                  <a:lnTo>
                    <a:pt x="2117" y="1164"/>
                  </a:lnTo>
                  <a:lnTo>
                    <a:pt x="2119" y="1160"/>
                  </a:lnTo>
                  <a:lnTo>
                    <a:pt x="2122" y="1155"/>
                  </a:lnTo>
                  <a:lnTo>
                    <a:pt x="2128" y="1152"/>
                  </a:lnTo>
                  <a:lnTo>
                    <a:pt x="2129" y="1155"/>
                  </a:lnTo>
                  <a:lnTo>
                    <a:pt x="2131" y="1157"/>
                  </a:lnTo>
                  <a:lnTo>
                    <a:pt x="2133" y="1157"/>
                  </a:lnTo>
                  <a:lnTo>
                    <a:pt x="2133" y="1157"/>
                  </a:lnTo>
                  <a:lnTo>
                    <a:pt x="2135" y="1157"/>
                  </a:lnTo>
                  <a:lnTo>
                    <a:pt x="2136" y="1155"/>
                  </a:lnTo>
                  <a:lnTo>
                    <a:pt x="2150" y="1143"/>
                  </a:lnTo>
                  <a:lnTo>
                    <a:pt x="2159" y="1132"/>
                  </a:lnTo>
                  <a:lnTo>
                    <a:pt x="2163" y="1120"/>
                  </a:lnTo>
                  <a:lnTo>
                    <a:pt x="2166" y="1106"/>
                  </a:lnTo>
                  <a:lnTo>
                    <a:pt x="2171" y="1094"/>
                  </a:lnTo>
                  <a:lnTo>
                    <a:pt x="2182" y="1078"/>
                  </a:lnTo>
                  <a:lnTo>
                    <a:pt x="2175" y="1078"/>
                  </a:lnTo>
                  <a:lnTo>
                    <a:pt x="2170" y="1075"/>
                  </a:lnTo>
                  <a:lnTo>
                    <a:pt x="2168" y="1071"/>
                  </a:lnTo>
                  <a:lnTo>
                    <a:pt x="2166" y="1068"/>
                  </a:lnTo>
                  <a:lnTo>
                    <a:pt x="2166" y="1061"/>
                  </a:lnTo>
                  <a:lnTo>
                    <a:pt x="2166" y="1052"/>
                  </a:lnTo>
                  <a:lnTo>
                    <a:pt x="2168" y="1050"/>
                  </a:lnTo>
                  <a:lnTo>
                    <a:pt x="2168" y="1050"/>
                  </a:lnTo>
                  <a:lnTo>
                    <a:pt x="2170" y="1049"/>
                  </a:lnTo>
                  <a:lnTo>
                    <a:pt x="2170" y="1047"/>
                  </a:lnTo>
                  <a:lnTo>
                    <a:pt x="2170" y="1045"/>
                  </a:lnTo>
                  <a:lnTo>
                    <a:pt x="2177" y="1043"/>
                  </a:lnTo>
                  <a:lnTo>
                    <a:pt x="2182" y="1043"/>
                  </a:lnTo>
                  <a:lnTo>
                    <a:pt x="2185" y="1042"/>
                  </a:lnTo>
                  <a:lnTo>
                    <a:pt x="2189" y="1042"/>
                  </a:lnTo>
                  <a:lnTo>
                    <a:pt x="2189" y="1024"/>
                  </a:lnTo>
                  <a:lnTo>
                    <a:pt x="2192" y="1010"/>
                  </a:lnTo>
                  <a:lnTo>
                    <a:pt x="2201" y="1001"/>
                  </a:lnTo>
                  <a:close/>
                  <a:moveTo>
                    <a:pt x="422" y="998"/>
                  </a:moveTo>
                  <a:lnTo>
                    <a:pt x="421" y="1000"/>
                  </a:lnTo>
                  <a:lnTo>
                    <a:pt x="419" y="1000"/>
                  </a:lnTo>
                  <a:lnTo>
                    <a:pt x="417" y="1000"/>
                  </a:lnTo>
                  <a:lnTo>
                    <a:pt x="417" y="1001"/>
                  </a:lnTo>
                  <a:lnTo>
                    <a:pt x="415" y="1001"/>
                  </a:lnTo>
                  <a:lnTo>
                    <a:pt x="412" y="1005"/>
                  </a:lnTo>
                  <a:lnTo>
                    <a:pt x="408" y="1007"/>
                  </a:lnTo>
                  <a:lnTo>
                    <a:pt x="408" y="1008"/>
                  </a:lnTo>
                  <a:lnTo>
                    <a:pt x="408" y="1012"/>
                  </a:lnTo>
                  <a:lnTo>
                    <a:pt x="408" y="1015"/>
                  </a:lnTo>
                  <a:lnTo>
                    <a:pt x="408" y="1021"/>
                  </a:lnTo>
                  <a:lnTo>
                    <a:pt x="422" y="1035"/>
                  </a:lnTo>
                  <a:lnTo>
                    <a:pt x="435" y="1050"/>
                  </a:lnTo>
                  <a:lnTo>
                    <a:pt x="447" y="1068"/>
                  </a:lnTo>
                  <a:lnTo>
                    <a:pt x="461" y="1068"/>
                  </a:lnTo>
                  <a:lnTo>
                    <a:pt x="461" y="1078"/>
                  </a:lnTo>
                  <a:lnTo>
                    <a:pt x="475" y="1083"/>
                  </a:lnTo>
                  <a:lnTo>
                    <a:pt x="485" y="1090"/>
                  </a:lnTo>
                  <a:lnTo>
                    <a:pt x="496" y="1099"/>
                  </a:lnTo>
                  <a:lnTo>
                    <a:pt x="496" y="1103"/>
                  </a:lnTo>
                  <a:lnTo>
                    <a:pt x="492" y="1103"/>
                  </a:lnTo>
                  <a:lnTo>
                    <a:pt x="489" y="1103"/>
                  </a:lnTo>
                  <a:lnTo>
                    <a:pt x="485" y="1103"/>
                  </a:lnTo>
                  <a:lnTo>
                    <a:pt x="483" y="1103"/>
                  </a:lnTo>
                  <a:lnTo>
                    <a:pt x="480" y="1101"/>
                  </a:lnTo>
                  <a:lnTo>
                    <a:pt x="475" y="1099"/>
                  </a:lnTo>
                  <a:lnTo>
                    <a:pt x="470" y="1099"/>
                  </a:lnTo>
                  <a:lnTo>
                    <a:pt x="470" y="1104"/>
                  </a:lnTo>
                  <a:lnTo>
                    <a:pt x="471" y="1108"/>
                  </a:lnTo>
                  <a:lnTo>
                    <a:pt x="473" y="1111"/>
                  </a:lnTo>
                  <a:lnTo>
                    <a:pt x="473" y="1113"/>
                  </a:lnTo>
                  <a:lnTo>
                    <a:pt x="475" y="1117"/>
                  </a:lnTo>
                  <a:lnTo>
                    <a:pt x="476" y="1122"/>
                  </a:lnTo>
                  <a:lnTo>
                    <a:pt x="471" y="1125"/>
                  </a:lnTo>
                  <a:lnTo>
                    <a:pt x="468" y="1129"/>
                  </a:lnTo>
                  <a:lnTo>
                    <a:pt x="464" y="1134"/>
                  </a:lnTo>
                  <a:lnTo>
                    <a:pt x="461" y="1141"/>
                  </a:lnTo>
                  <a:lnTo>
                    <a:pt x="450" y="1141"/>
                  </a:lnTo>
                  <a:lnTo>
                    <a:pt x="450" y="1164"/>
                  </a:lnTo>
                  <a:lnTo>
                    <a:pt x="442" y="1164"/>
                  </a:lnTo>
                  <a:lnTo>
                    <a:pt x="433" y="1157"/>
                  </a:lnTo>
                  <a:lnTo>
                    <a:pt x="422" y="1153"/>
                  </a:lnTo>
                  <a:lnTo>
                    <a:pt x="414" y="1148"/>
                  </a:lnTo>
                  <a:lnTo>
                    <a:pt x="408" y="1136"/>
                  </a:lnTo>
                  <a:lnTo>
                    <a:pt x="422" y="1138"/>
                  </a:lnTo>
                  <a:lnTo>
                    <a:pt x="436" y="1136"/>
                  </a:lnTo>
                  <a:lnTo>
                    <a:pt x="447" y="1132"/>
                  </a:lnTo>
                  <a:lnTo>
                    <a:pt x="454" y="1125"/>
                  </a:lnTo>
                  <a:lnTo>
                    <a:pt x="456" y="1124"/>
                  </a:lnTo>
                  <a:lnTo>
                    <a:pt x="456" y="1122"/>
                  </a:lnTo>
                  <a:lnTo>
                    <a:pt x="457" y="1120"/>
                  </a:lnTo>
                  <a:lnTo>
                    <a:pt x="457" y="1117"/>
                  </a:lnTo>
                  <a:lnTo>
                    <a:pt x="457" y="1113"/>
                  </a:lnTo>
                  <a:lnTo>
                    <a:pt x="431" y="1094"/>
                  </a:lnTo>
                  <a:lnTo>
                    <a:pt x="403" y="1075"/>
                  </a:lnTo>
                  <a:lnTo>
                    <a:pt x="394" y="1064"/>
                  </a:lnTo>
                  <a:lnTo>
                    <a:pt x="386" y="1054"/>
                  </a:lnTo>
                  <a:lnTo>
                    <a:pt x="379" y="1042"/>
                  </a:lnTo>
                  <a:lnTo>
                    <a:pt x="368" y="1031"/>
                  </a:lnTo>
                  <a:lnTo>
                    <a:pt x="354" y="1026"/>
                  </a:lnTo>
                  <a:lnTo>
                    <a:pt x="342" y="1036"/>
                  </a:lnTo>
                  <a:lnTo>
                    <a:pt x="326" y="1045"/>
                  </a:lnTo>
                  <a:lnTo>
                    <a:pt x="307" y="1049"/>
                  </a:lnTo>
                  <a:lnTo>
                    <a:pt x="305" y="1045"/>
                  </a:lnTo>
                  <a:lnTo>
                    <a:pt x="304" y="1042"/>
                  </a:lnTo>
                  <a:lnTo>
                    <a:pt x="302" y="1040"/>
                  </a:lnTo>
                  <a:lnTo>
                    <a:pt x="298" y="1040"/>
                  </a:lnTo>
                  <a:lnTo>
                    <a:pt x="297" y="1040"/>
                  </a:lnTo>
                  <a:lnTo>
                    <a:pt x="293" y="1042"/>
                  </a:lnTo>
                  <a:lnTo>
                    <a:pt x="284" y="1049"/>
                  </a:lnTo>
                  <a:lnTo>
                    <a:pt x="281" y="1059"/>
                  </a:lnTo>
                  <a:lnTo>
                    <a:pt x="279" y="1070"/>
                  </a:lnTo>
                  <a:lnTo>
                    <a:pt x="274" y="1078"/>
                  </a:lnTo>
                  <a:lnTo>
                    <a:pt x="255" y="1078"/>
                  </a:lnTo>
                  <a:lnTo>
                    <a:pt x="248" y="1087"/>
                  </a:lnTo>
                  <a:lnTo>
                    <a:pt x="243" y="1097"/>
                  </a:lnTo>
                  <a:lnTo>
                    <a:pt x="239" y="1110"/>
                  </a:lnTo>
                  <a:lnTo>
                    <a:pt x="237" y="1111"/>
                  </a:lnTo>
                  <a:lnTo>
                    <a:pt x="237" y="1115"/>
                  </a:lnTo>
                  <a:lnTo>
                    <a:pt x="239" y="1117"/>
                  </a:lnTo>
                  <a:lnTo>
                    <a:pt x="241" y="1118"/>
                  </a:lnTo>
                  <a:lnTo>
                    <a:pt x="244" y="1122"/>
                  </a:lnTo>
                  <a:lnTo>
                    <a:pt x="246" y="1125"/>
                  </a:lnTo>
                  <a:lnTo>
                    <a:pt x="241" y="1125"/>
                  </a:lnTo>
                  <a:lnTo>
                    <a:pt x="239" y="1127"/>
                  </a:lnTo>
                  <a:lnTo>
                    <a:pt x="237" y="1127"/>
                  </a:lnTo>
                  <a:lnTo>
                    <a:pt x="236" y="1129"/>
                  </a:lnTo>
                  <a:lnTo>
                    <a:pt x="234" y="1131"/>
                  </a:lnTo>
                  <a:lnTo>
                    <a:pt x="230" y="1132"/>
                  </a:lnTo>
                  <a:lnTo>
                    <a:pt x="230" y="1136"/>
                  </a:lnTo>
                  <a:lnTo>
                    <a:pt x="230" y="1136"/>
                  </a:lnTo>
                  <a:lnTo>
                    <a:pt x="230" y="1138"/>
                  </a:lnTo>
                  <a:lnTo>
                    <a:pt x="230" y="1138"/>
                  </a:lnTo>
                  <a:lnTo>
                    <a:pt x="230" y="1139"/>
                  </a:lnTo>
                  <a:lnTo>
                    <a:pt x="230" y="1145"/>
                  </a:lnTo>
                  <a:lnTo>
                    <a:pt x="218" y="1146"/>
                  </a:lnTo>
                  <a:lnTo>
                    <a:pt x="213" y="1150"/>
                  </a:lnTo>
                  <a:lnTo>
                    <a:pt x="209" y="1153"/>
                  </a:lnTo>
                  <a:lnTo>
                    <a:pt x="206" y="1159"/>
                  </a:lnTo>
                  <a:lnTo>
                    <a:pt x="201" y="1164"/>
                  </a:lnTo>
                  <a:lnTo>
                    <a:pt x="195" y="1166"/>
                  </a:lnTo>
                  <a:lnTo>
                    <a:pt x="192" y="1166"/>
                  </a:lnTo>
                  <a:lnTo>
                    <a:pt x="187" y="1164"/>
                  </a:lnTo>
                  <a:lnTo>
                    <a:pt x="183" y="1162"/>
                  </a:lnTo>
                  <a:lnTo>
                    <a:pt x="180" y="1160"/>
                  </a:lnTo>
                  <a:lnTo>
                    <a:pt x="178" y="1160"/>
                  </a:lnTo>
                  <a:lnTo>
                    <a:pt x="175" y="1162"/>
                  </a:lnTo>
                  <a:lnTo>
                    <a:pt x="171" y="1164"/>
                  </a:lnTo>
                  <a:lnTo>
                    <a:pt x="168" y="1166"/>
                  </a:lnTo>
                  <a:lnTo>
                    <a:pt x="162" y="1167"/>
                  </a:lnTo>
                  <a:lnTo>
                    <a:pt x="162" y="1176"/>
                  </a:lnTo>
                  <a:lnTo>
                    <a:pt x="211" y="1183"/>
                  </a:lnTo>
                  <a:lnTo>
                    <a:pt x="225" y="1176"/>
                  </a:lnTo>
                  <a:lnTo>
                    <a:pt x="239" y="1167"/>
                  </a:lnTo>
                  <a:lnTo>
                    <a:pt x="250" y="1160"/>
                  </a:lnTo>
                  <a:lnTo>
                    <a:pt x="265" y="1157"/>
                  </a:lnTo>
                  <a:lnTo>
                    <a:pt x="288" y="1153"/>
                  </a:lnTo>
                  <a:lnTo>
                    <a:pt x="312" y="1152"/>
                  </a:lnTo>
                  <a:lnTo>
                    <a:pt x="339" y="1152"/>
                  </a:lnTo>
                  <a:lnTo>
                    <a:pt x="361" y="1152"/>
                  </a:lnTo>
                  <a:lnTo>
                    <a:pt x="380" y="1153"/>
                  </a:lnTo>
                  <a:lnTo>
                    <a:pt x="389" y="1155"/>
                  </a:lnTo>
                  <a:lnTo>
                    <a:pt x="393" y="1155"/>
                  </a:lnTo>
                  <a:lnTo>
                    <a:pt x="387" y="1171"/>
                  </a:lnTo>
                  <a:lnTo>
                    <a:pt x="384" y="1188"/>
                  </a:lnTo>
                  <a:lnTo>
                    <a:pt x="380" y="1206"/>
                  </a:lnTo>
                  <a:lnTo>
                    <a:pt x="386" y="1209"/>
                  </a:lnTo>
                  <a:lnTo>
                    <a:pt x="387" y="1213"/>
                  </a:lnTo>
                  <a:lnTo>
                    <a:pt x="391" y="1216"/>
                  </a:lnTo>
                  <a:lnTo>
                    <a:pt x="393" y="1218"/>
                  </a:lnTo>
                  <a:lnTo>
                    <a:pt x="396" y="1221"/>
                  </a:lnTo>
                  <a:lnTo>
                    <a:pt x="408" y="1225"/>
                  </a:lnTo>
                  <a:lnTo>
                    <a:pt x="422" y="1225"/>
                  </a:lnTo>
                  <a:lnTo>
                    <a:pt x="436" y="1227"/>
                  </a:lnTo>
                  <a:lnTo>
                    <a:pt x="450" y="1234"/>
                  </a:lnTo>
                  <a:lnTo>
                    <a:pt x="454" y="1248"/>
                  </a:lnTo>
                  <a:lnTo>
                    <a:pt x="461" y="1251"/>
                  </a:lnTo>
                  <a:lnTo>
                    <a:pt x="471" y="1255"/>
                  </a:lnTo>
                  <a:lnTo>
                    <a:pt x="485" y="1258"/>
                  </a:lnTo>
                  <a:lnTo>
                    <a:pt x="497" y="1262"/>
                  </a:lnTo>
                  <a:lnTo>
                    <a:pt x="504" y="1263"/>
                  </a:lnTo>
                  <a:lnTo>
                    <a:pt x="506" y="1253"/>
                  </a:lnTo>
                  <a:lnTo>
                    <a:pt x="510" y="1244"/>
                  </a:lnTo>
                  <a:lnTo>
                    <a:pt x="513" y="1235"/>
                  </a:lnTo>
                  <a:lnTo>
                    <a:pt x="524" y="1228"/>
                  </a:lnTo>
                  <a:lnTo>
                    <a:pt x="539" y="1225"/>
                  </a:lnTo>
                  <a:lnTo>
                    <a:pt x="553" y="1228"/>
                  </a:lnTo>
                  <a:lnTo>
                    <a:pt x="567" y="1235"/>
                  </a:lnTo>
                  <a:lnTo>
                    <a:pt x="581" y="1241"/>
                  </a:lnTo>
                  <a:lnTo>
                    <a:pt x="588" y="1242"/>
                  </a:lnTo>
                  <a:lnTo>
                    <a:pt x="602" y="1244"/>
                  </a:lnTo>
                  <a:lnTo>
                    <a:pt x="616" y="1248"/>
                  </a:lnTo>
                  <a:lnTo>
                    <a:pt x="630" y="1249"/>
                  </a:lnTo>
                  <a:lnTo>
                    <a:pt x="641" y="1251"/>
                  </a:lnTo>
                  <a:lnTo>
                    <a:pt x="646" y="1253"/>
                  </a:lnTo>
                  <a:lnTo>
                    <a:pt x="649" y="1251"/>
                  </a:lnTo>
                  <a:lnTo>
                    <a:pt x="651" y="1248"/>
                  </a:lnTo>
                  <a:lnTo>
                    <a:pt x="653" y="1246"/>
                  </a:lnTo>
                  <a:lnTo>
                    <a:pt x="656" y="1242"/>
                  </a:lnTo>
                  <a:lnTo>
                    <a:pt x="660" y="1241"/>
                  </a:lnTo>
                  <a:lnTo>
                    <a:pt x="663" y="1241"/>
                  </a:lnTo>
                  <a:lnTo>
                    <a:pt x="668" y="1241"/>
                  </a:lnTo>
                  <a:lnTo>
                    <a:pt x="681" y="1244"/>
                  </a:lnTo>
                  <a:lnTo>
                    <a:pt x="691" y="1249"/>
                  </a:lnTo>
                  <a:lnTo>
                    <a:pt x="703" y="1248"/>
                  </a:lnTo>
                  <a:lnTo>
                    <a:pt x="716" y="1244"/>
                  </a:lnTo>
                  <a:lnTo>
                    <a:pt x="717" y="1230"/>
                  </a:lnTo>
                  <a:lnTo>
                    <a:pt x="724" y="1213"/>
                  </a:lnTo>
                  <a:lnTo>
                    <a:pt x="730" y="1197"/>
                  </a:lnTo>
                  <a:lnTo>
                    <a:pt x="733" y="1183"/>
                  </a:lnTo>
                  <a:lnTo>
                    <a:pt x="730" y="1171"/>
                  </a:lnTo>
                  <a:lnTo>
                    <a:pt x="728" y="1167"/>
                  </a:lnTo>
                  <a:lnTo>
                    <a:pt x="728" y="1164"/>
                  </a:lnTo>
                  <a:lnTo>
                    <a:pt x="726" y="1162"/>
                  </a:lnTo>
                  <a:lnTo>
                    <a:pt x="724" y="1160"/>
                  </a:lnTo>
                  <a:lnTo>
                    <a:pt x="721" y="1160"/>
                  </a:lnTo>
                  <a:lnTo>
                    <a:pt x="717" y="1160"/>
                  </a:lnTo>
                  <a:lnTo>
                    <a:pt x="710" y="1160"/>
                  </a:lnTo>
                  <a:lnTo>
                    <a:pt x="702" y="1167"/>
                  </a:lnTo>
                  <a:lnTo>
                    <a:pt x="695" y="1169"/>
                  </a:lnTo>
                  <a:lnTo>
                    <a:pt x="688" y="1167"/>
                  </a:lnTo>
                  <a:lnTo>
                    <a:pt x="681" y="1164"/>
                  </a:lnTo>
                  <a:lnTo>
                    <a:pt x="672" y="1160"/>
                  </a:lnTo>
                  <a:lnTo>
                    <a:pt x="667" y="1159"/>
                  </a:lnTo>
                  <a:lnTo>
                    <a:pt x="663" y="1160"/>
                  </a:lnTo>
                  <a:lnTo>
                    <a:pt x="658" y="1162"/>
                  </a:lnTo>
                  <a:lnTo>
                    <a:pt x="656" y="1166"/>
                  </a:lnTo>
                  <a:lnTo>
                    <a:pt x="653" y="1169"/>
                  </a:lnTo>
                  <a:lnTo>
                    <a:pt x="649" y="1171"/>
                  </a:lnTo>
                  <a:lnTo>
                    <a:pt x="634" y="1167"/>
                  </a:lnTo>
                  <a:lnTo>
                    <a:pt x="618" y="1157"/>
                  </a:lnTo>
                  <a:lnTo>
                    <a:pt x="606" y="1141"/>
                  </a:lnTo>
                  <a:lnTo>
                    <a:pt x="600" y="1125"/>
                  </a:lnTo>
                  <a:lnTo>
                    <a:pt x="600" y="1122"/>
                  </a:lnTo>
                  <a:lnTo>
                    <a:pt x="600" y="1118"/>
                  </a:lnTo>
                  <a:lnTo>
                    <a:pt x="600" y="1115"/>
                  </a:lnTo>
                  <a:lnTo>
                    <a:pt x="600" y="1111"/>
                  </a:lnTo>
                  <a:lnTo>
                    <a:pt x="600" y="1108"/>
                  </a:lnTo>
                  <a:lnTo>
                    <a:pt x="602" y="1104"/>
                  </a:lnTo>
                  <a:lnTo>
                    <a:pt x="604" y="1099"/>
                  </a:lnTo>
                  <a:lnTo>
                    <a:pt x="600" y="1096"/>
                  </a:lnTo>
                  <a:lnTo>
                    <a:pt x="597" y="1094"/>
                  </a:lnTo>
                  <a:lnTo>
                    <a:pt x="595" y="1092"/>
                  </a:lnTo>
                  <a:lnTo>
                    <a:pt x="593" y="1090"/>
                  </a:lnTo>
                  <a:lnTo>
                    <a:pt x="590" y="1089"/>
                  </a:lnTo>
                  <a:lnTo>
                    <a:pt x="585" y="1087"/>
                  </a:lnTo>
                  <a:lnTo>
                    <a:pt x="583" y="1085"/>
                  </a:lnTo>
                  <a:lnTo>
                    <a:pt x="581" y="1085"/>
                  </a:lnTo>
                  <a:lnTo>
                    <a:pt x="579" y="1083"/>
                  </a:lnTo>
                  <a:lnTo>
                    <a:pt x="576" y="1083"/>
                  </a:lnTo>
                  <a:lnTo>
                    <a:pt x="572" y="1083"/>
                  </a:lnTo>
                  <a:lnTo>
                    <a:pt x="572" y="1087"/>
                  </a:lnTo>
                  <a:lnTo>
                    <a:pt x="569" y="1087"/>
                  </a:lnTo>
                  <a:lnTo>
                    <a:pt x="569" y="1092"/>
                  </a:lnTo>
                  <a:lnTo>
                    <a:pt x="571" y="1096"/>
                  </a:lnTo>
                  <a:lnTo>
                    <a:pt x="571" y="1097"/>
                  </a:lnTo>
                  <a:lnTo>
                    <a:pt x="571" y="1099"/>
                  </a:lnTo>
                  <a:lnTo>
                    <a:pt x="569" y="1101"/>
                  </a:lnTo>
                  <a:lnTo>
                    <a:pt x="567" y="1101"/>
                  </a:lnTo>
                  <a:lnTo>
                    <a:pt x="564" y="1101"/>
                  </a:lnTo>
                  <a:lnTo>
                    <a:pt x="557" y="1103"/>
                  </a:lnTo>
                  <a:lnTo>
                    <a:pt x="555" y="1099"/>
                  </a:lnTo>
                  <a:lnTo>
                    <a:pt x="553" y="1097"/>
                  </a:lnTo>
                  <a:lnTo>
                    <a:pt x="553" y="1096"/>
                  </a:lnTo>
                  <a:lnTo>
                    <a:pt x="550" y="1094"/>
                  </a:lnTo>
                  <a:lnTo>
                    <a:pt x="550" y="1099"/>
                  </a:lnTo>
                  <a:lnTo>
                    <a:pt x="559" y="1110"/>
                  </a:lnTo>
                  <a:lnTo>
                    <a:pt x="566" y="1125"/>
                  </a:lnTo>
                  <a:lnTo>
                    <a:pt x="569" y="1141"/>
                  </a:lnTo>
                  <a:lnTo>
                    <a:pt x="564" y="1145"/>
                  </a:lnTo>
                  <a:lnTo>
                    <a:pt x="560" y="1146"/>
                  </a:lnTo>
                  <a:lnTo>
                    <a:pt x="559" y="1150"/>
                  </a:lnTo>
                  <a:lnTo>
                    <a:pt x="557" y="1153"/>
                  </a:lnTo>
                  <a:lnTo>
                    <a:pt x="557" y="1155"/>
                  </a:lnTo>
                  <a:lnTo>
                    <a:pt x="555" y="1159"/>
                  </a:lnTo>
                  <a:lnTo>
                    <a:pt x="553" y="1160"/>
                  </a:lnTo>
                  <a:lnTo>
                    <a:pt x="548" y="1162"/>
                  </a:lnTo>
                  <a:lnTo>
                    <a:pt x="543" y="1164"/>
                  </a:lnTo>
                  <a:lnTo>
                    <a:pt x="541" y="1162"/>
                  </a:lnTo>
                  <a:lnTo>
                    <a:pt x="539" y="1162"/>
                  </a:lnTo>
                  <a:lnTo>
                    <a:pt x="539" y="1162"/>
                  </a:lnTo>
                  <a:lnTo>
                    <a:pt x="538" y="1160"/>
                  </a:lnTo>
                  <a:lnTo>
                    <a:pt x="534" y="1160"/>
                  </a:lnTo>
                  <a:lnTo>
                    <a:pt x="518" y="1113"/>
                  </a:lnTo>
                  <a:lnTo>
                    <a:pt x="515" y="1111"/>
                  </a:lnTo>
                  <a:lnTo>
                    <a:pt x="511" y="1108"/>
                  </a:lnTo>
                  <a:lnTo>
                    <a:pt x="506" y="1104"/>
                  </a:lnTo>
                  <a:lnTo>
                    <a:pt x="503" y="1103"/>
                  </a:lnTo>
                  <a:lnTo>
                    <a:pt x="499" y="1099"/>
                  </a:lnTo>
                  <a:lnTo>
                    <a:pt x="497" y="1089"/>
                  </a:lnTo>
                  <a:lnTo>
                    <a:pt x="499" y="1080"/>
                  </a:lnTo>
                  <a:lnTo>
                    <a:pt x="501" y="1073"/>
                  </a:lnTo>
                  <a:lnTo>
                    <a:pt x="501" y="1066"/>
                  </a:lnTo>
                  <a:lnTo>
                    <a:pt x="496" y="1061"/>
                  </a:lnTo>
                  <a:lnTo>
                    <a:pt x="483" y="1052"/>
                  </a:lnTo>
                  <a:lnTo>
                    <a:pt x="473" y="1047"/>
                  </a:lnTo>
                  <a:lnTo>
                    <a:pt x="464" y="1045"/>
                  </a:lnTo>
                  <a:lnTo>
                    <a:pt x="456" y="1040"/>
                  </a:lnTo>
                  <a:lnTo>
                    <a:pt x="449" y="1029"/>
                  </a:lnTo>
                  <a:lnTo>
                    <a:pt x="442" y="1010"/>
                  </a:lnTo>
                  <a:lnTo>
                    <a:pt x="428" y="1014"/>
                  </a:lnTo>
                  <a:lnTo>
                    <a:pt x="426" y="1008"/>
                  </a:lnTo>
                  <a:lnTo>
                    <a:pt x="426" y="1005"/>
                  </a:lnTo>
                  <a:lnTo>
                    <a:pt x="424" y="1001"/>
                  </a:lnTo>
                  <a:lnTo>
                    <a:pt x="422" y="998"/>
                  </a:lnTo>
                  <a:close/>
                  <a:moveTo>
                    <a:pt x="662" y="979"/>
                  </a:moveTo>
                  <a:lnTo>
                    <a:pt x="658" y="987"/>
                  </a:lnTo>
                  <a:lnTo>
                    <a:pt x="651" y="1000"/>
                  </a:lnTo>
                  <a:lnTo>
                    <a:pt x="642" y="1014"/>
                  </a:lnTo>
                  <a:lnTo>
                    <a:pt x="634" y="1028"/>
                  </a:lnTo>
                  <a:lnTo>
                    <a:pt x="627" y="1040"/>
                  </a:lnTo>
                  <a:lnTo>
                    <a:pt x="623" y="1050"/>
                  </a:lnTo>
                  <a:lnTo>
                    <a:pt x="623" y="1056"/>
                  </a:lnTo>
                  <a:lnTo>
                    <a:pt x="625" y="1063"/>
                  </a:lnTo>
                  <a:lnTo>
                    <a:pt x="625" y="1066"/>
                  </a:lnTo>
                  <a:lnTo>
                    <a:pt x="627" y="1070"/>
                  </a:lnTo>
                  <a:lnTo>
                    <a:pt x="630" y="1071"/>
                  </a:lnTo>
                  <a:lnTo>
                    <a:pt x="634" y="1073"/>
                  </a:lnTo>
                  <a:lnTo>
                    <a:pt x="639" y="1075"/>
                  </a:lnTo>
                  <a:lnTo>
                    <a:pt x="653" y="1080"/>
                  </a:lnTo>
                  <a:lnTo>
                    <a:pt x="667" y="1078"/>
                  </a:lnTo>
                  <a:lnTo>
                    <a:pt x="679" y="1073"/>
                  </a:lnTo>
                  <a:lnTo>
                    <a:pt x="693" y="1066"/>
                  </a:lnTo>
                  <a:lnTo>
                    <a:pt x="707" y="1064"/>
                  </a:lnTo>
                  <a:lnTo>
                    <a:pt x="721" y="1064"/>
                  </a:lnTo>
                  <a:lnTo>
                    <a:pt x="730" y="1070"/>
                  </a:lnTo>
                  <a:lnTo>
                    <a:pt x="737" y="1075"/>
                  </a:lnTo>
                  <a:lnTo>
                    <a:pt x="745" y="1078"/>
                  </a:lnTo>
                  <a:lnTo>
                    <a:pt x="766" y="1082"/>
                  </a:lnTo>
                  <a:lnTo>
                    <a:pt x="787" y="1080"/>
                  </a:lnTo>
                  <a:lnTo>
                    <a:pt x="806" y="1075"/>
                  </a:lnTo>
                  <a:lnTo>
                    <a:pt x="812" y="1064"/>
                  </a:lnTo>
                  <a:lnTo>
                    <a:pt x="806" y="1064"/>
                  </a:lnTo>
                  <a:lnTo>
                    <a:pt x="798" y="1050"/>
                  </a:lnTo>
                  <a:lnTo>
                    <a:pt x="784" y="1038"/>
                  </a:lnTo>
                  <a:lnTo>
                    <a:pt x="764" y="1026"/>
                  </a:lnTo>
                  <a:lnTo>
                    <a:pt x="745" y="1015"/>
                  </a:lnTo>
                  <a:lnTo>
                    <a:pt x="730" y="1010"/>
                  </a:lnTo>
                  <a:lnTo>
                    <a:pt x="721" y="1017"/>
                  </a:lnTo>
                  <a:lnTo>
                    <a:pt x="709" y="1022"/>
                  </a:lnTo>
                  <a:lnTo>
                    <a:pt x="700" y="1021"/>
                  </a:lnTo>
                  <a:lnTo>
                    <a:pt x="695" y="1014"/>
                  </a:lnTo>
                  <a:lnTo>
                    <a:pt x="688" y="1007"/>
                  </a:lnTo>
                  <a:lnTo>
                    <a:pt x="684" y="998"/>
                  </a:lnTo>
                  <a:lnTo>
                    <a:pt x="696" y="994"/>
                  </a:lnTo>
                  <a:lnTo>
                    <a:pt x="695" y="993"/>
                  </a:lnTo>
                  <a:lnTo>
                    <a:pt x="693" y="993"/>
                  </a:lnTo>
                  <a:lnTo>
                    <a:pt x="693" y="993"/>
                  </a:lnTo>
                  <a:lnTo>
                    <a:pt x="691" y="993"/>
                  </a:lnTo>
                  <a:lnTo>
                    <a:pt x="688" y="991"/>
                  </a:lnTo>
                  <a:lnTo>
                    <a:pt x="682" y="986"/>
                  </a:lnTo>
                  <a:lnTo>
                    <a:pt x="677" y="984"/>
                  </a:lnTo>
                  <a:lnTo>
                    <a:pt x="670" y="981"/>
                  </a:lnTo>
                  <a:lnTo>
                    <a:pt x="662" y="979"/>
                  </a:lnTo>
                  <a:close/>
                  <a:moveTo>
                    <a:pt x="941" y="975"/>
                  </a:moveTo>
                  <a:lnTo>
                    <a:pt x="930" y="984"/>
                  </a:lnTo>
                  <a:lnTo>
                    <a:pt x="918" y="989"/>
                  </a:lnTo>
                  <a:lnTo>
                    <a:pt x="906" y="994"/>
                  </a:lnTo>
                  <a:lnTo>
                    <a:pt x="895" y="1003"/>
                  </a:lnTo>
                  <a:lnTo>
                    <a:pt x="888" y="1014"/>
                  </a:lnTo>
                  <a:lnTo>
                    <a:pt x="885" y="1029"/>
                  </a:lnTo>
                  <a:lnTo>
                    <a:pt x="890" y="1045"/>
                  </a:lnTo>
                  <a:lnTo>
                    <a:pt x="901" y="1061"/>
                  </a:lnTo>
                  <a:lnTo>
                    <a:pt x="911" y="1077"/>
                  </a:lnTo>
                  <a:lnTo>
                    <a:pt x="923" y="1090"/>
                  </a:lnTo>
                  <a:lnTo>
                    <a:pt x="930" y="1103"/>
                  </a:lnTo>
                  <a:lnTo>
                    <a:pt x="918" y="1103"/>
                  </a:lnTo>
                  <a:lnTo>
                    <a:pt x="918" y="1125"/>
                  </a:lnTo>
                  <a:lnTo>
                    <a:pt x="922" y="1141"/>
                  </a:lnTo>
                  <a:lnTo>
                    <a:pt x="932" y="1150"/>
                  </a:lnTo>
                  <a:lnTo>
                    <a:pt x="950" y="1153"/>
                  </a:lnTo>
                  <a:lnTo>
                    <a:pt x="976" y="1152"/>
                  </a:lnTo>
                  <a:lnTo>
                    <a:pt x="974" y="1132"/>
                  </a:lnTo>
                  <a:lnTo>
                    <a:pt x="970" y="1120"/>
                  </a:lnTo>
                  <a:lnTo>
                    <a:pt x="965" y="1110"/>
                  </a:lnTo>
                  <a:lnTo>
                    <a:pt x="963" y="1099"/>
                  </a:lnTo>
                  <a:lnTo>
                    <a:pt x="965" y="1083"/>
                  </a:lnTo>
                  <a:lnTo>
                    <a:pt x="969" y="1085"/>
                  </a:lnTo>
                  <a:lnTo>
                    <a:pt x="972" y="1085"/>
                  </a:lnTo>
                  <a:lnTo>
                    <a:pt x="976" y="1085"/>
                  </a:lnTo>
                  <a:lnTo>
                    <a:pt x="979" y="1085"/>
                  </a:lnTo>
                  <a:lnTo>
                    <a:pt x="984" y="1083"/>
                  </a:lnTo>
                  <a:lnTo>
                    <a:pt x="981" y="1080"/>
                  </a:lnTo>
                  <a:lnTo>
                    <a:pt x="977" y="1078"/>
                  </a:lnTo>
                  <a:lnTo>
                    <a:pt x="976" y="1077"/>
                  </a:lnTo>
                  <a:lnTo>
                    <a:pt x="972" y="1073"/>
                  </a:lnTo>
                  <a:lnTo>
                    <a:pt x="969" y="1071"/>
                  </a:lnTo>
                  <a:lnTo>
                    <a:pt x="967" y="1073"/>
                  </a:lnTo>
                  <a:lnTo>
                    <a:pt x="967" y="1077"/>
                  </a:lnTo>
                  <a:lnTo>
                    <a:pt x="965" y="1080"/>
                  </a:lnTo>
                  <a:lnTo>
                    <a:pt x="965" y="1082"/>
                  </a:lnTo>
                  <a:lnTo>
                    <a:pt x="963" y="1083"/>
                  </a:lnTo>
                  <a:lnTo>
                    <a:pt x="962" y="1082"/>
                  </a:lnTo>
                  <a:lnTo>
                    <a:pt x="960" y="1078"/>
                  </a:lnTo>
                  <a:lnTo>
                    <a:pt x="955" y="1070"/>
                  </a:lnTo>
                  <a:lnTo>
                    <a:pt x="950" y="1061"/>
                  </a:lnTo>
                  <a:lnTo>
                    <a:pt x="951" y="1057"/>
                  </a:lnTo>
                  <a:lnTo>
                    <a:pt x="953" y="1057"/>
                  </a:lnTo>
                  <a:lnTo>
                    <a:pt x="955" y="1056"/>
                  </a:lnTo>
                  <a:lnTo>
                    <a:pt x="956" y="1052"/>
                  </a:lnTo>
                  <a:lnTo>
                    <a:pt x="941" y="1043"/>
                  </a:lnTo>
                  <a:lnTo>
                    <a:pt x="929" y="1029"/>
                  </a:lnTo>
                  <a:lnTo>
                    <a:pt x="922" y="1014"/>
                  </a:lnTo>
                  <a:lnTo>
                    <a:pt x="941" y="1012"/>
                  </a:lnTo>
                  <a:lnTo>
                    <a:pt x="955" y="1007"/>
                  </a:lnTo>
                  <a:lnTo>
                    <a:pt x="962" y="994"/>
                  </a:lnTo>
                  <a:lnTo>
                    <a:pt x="965" y="979"/>
                  </a:lnTo>
                  <a:lnTo>
                    <a:pt x="960" y="977"/>
                  </a:lnTo>
                  <a:lnTo>
                    <a:pt x="955" y="977"/>
                  </a:lnTo>
                  <a:lnTo>
                    <a:pt x="950" y="975"/>
                  </a:lnTo>
                  <a:lnTo>
                    <a:pt x="941" y="975"/>
                  </a:lnTo>
                  <a:close/>
                  <a:moveTo>
                    <a:pt x="754" y="972"/>
                  </a:moveTo>
                  <a:lnTo>
                    <a:pt x="740" y="979"/>
                  </a:lnTo>
                  <a:lnTo>
                    <a:pt x="723" y="984"/>
                  </a:lnTo>
                  <a:lnTo>
                    <a:pt x="723" y="998"/>
                  </a:lnTo>
                  <a:lnTo>
                    <a:pt x="730" y="1000"/>
                  </a:lnTo>
                  <a:lnTo>
                    <a:pt x="738" y="1001"/>
                  </a:lnTo>
                  <a:lnTo>
                    <a:pt x="749" y="1001"/>
                  </a:lnTo>
                  <a:lnTo>
                    <a:pt x="749" y="994"/>
                  </a:lnTo>
                  <a:lnTo>
                    <a:pt x="752" y="989"/>
                  </a:lnTo>
                  <a:lnTo>
                    <a:pt x="754" y="984"/>
                  </a:lnTo>
                  <a:lnTo>
                    <a:pt x="754" y="979"/>
                  </a:lnTo>
                  <a:lnTo>
                    <a:pt x="754" y="975"/>
                  </a:lnTo>
                  <a:lnTo>
                    <a:pt x="754" y="972"/>
                  </a:lnTo>
                  <a:close/>
                  <a:moveTo>
                    <a:pt x="2201" y="809"/>
                  </a:moveTo>
                  <a:lnTo>
                    <a:pt x="2203" y="811"/>
                  </a:lnTo>
                  <a:lnTo>
                    <a:pt x="2203" y="811"/>
                  </a:lnTo>
                  <a:lnTo>
                    <a:pt x="2203" y="811"/>
                  </a:lnTo>
                  <a:lnTo>
                    <a:pt x="2203" y="813"/>
                  </a:lnTo>
                  <a:lnTo>
                    <a:pt x="2204" y="813"/>
                  </a:lnTo>
                  <a:lnTo>
                    <a:pt x="2204" y="815"/>
                  </a:lnTo>
                  <a:lnTo>
                    <a:pt x="2210" y="827"/>
                  </a:lnTo>
                  <a:lnTo>
                    <a:pt x="2210" y="843"/>
                  </a:lnTo>
                  <a:lnTo>
                    <a:pt x="2210" y="858"/>
                  </a:lnTo>
                  <a:lnTo>
                    <a:pt x="2213" y="876"/>
                  </a:lnTo>
                  <a:lnTo>
                    <a:pt x="2218" y="893"/>
                  </a:lnTo>
                  <a:lnTo>
                    <a:pt x="2227" y="912"/>
                  </a:lnTo>
                  <a:lnTo>
                    <a:pt x="2232" y="933"/>
                  </a:lnTo>
                  <a:lnTo>
                    <a:pt x="2208" y="930"/>
                  </a:lnTo>
                  <a:lnTo>
                    <a:pt x="2208" y="946"/>
                  </a:lnTo>
                  <a:lnTo>
                    <a:pt x="2211" y="958"/>
                  </a:lnTo>
                  <a:lnTo>
                    <a:pt x="2213" y="970"/>
                  </a:lnTo>
                  <a:lnTo>
                    <a:pt x="2217" y="987"/>
                  </a:lnTo>
                  <a:lnTo>
                    <a:pt x="2211" y="987"/>
                  </a:lnTo>
                  <a:lnTo>
                    <a:pt x="2208" y="987"/>
                  </a:lnTo>
                  <a:lnTo>
                    <a:pt x="2203" y="989"/>
                  </a:lnTo>
                  <a:lnTo>
                    <a:pt x="2201" y="989"/>
                  </a:lnTo>
                  <a:lnTo>
                    <a:pt x="2198" y="991"/>
                  </a:lnTo>
                  <a:lnTo>
                    <a:pt x="2198" y="991"/>
                  </a:lnTo>
                  <a:lnTo>
                    <a:pt x="2194" y="981"/>
                  </a:lnTo>
                  <a:lnTo>
                    <a:pt x="2192" y="961"/>
                  </a:lnTo>
                  <a:lnTo>
                    <a:pt x="2192" y="939"/>
                  </a:lnTo>
                  <a:lnTo>
                    <a:pt x="2192" y="914"/>
                  </a:lnTo>
                  <a:lnTo>
                    <a:pt x="2192" y="891"/>
                  </a:lnTo>
                  <a:lnTo>
                    <a:pt x="2189" y="876"/>
                  </a:lnTo>
                  <a:lnTo>
                    <a:pt x="2189" y="837"/>
                  </a:lnTo>
                  <a:lnTo>
                    <a:pt x="2192" y="832"/>
                  </a:lnTo>
                  <a:lnTo>
                    <a:pt x="2194" y="829"/>
                  </a:lnTo>
                  <a:lnTo>
                    <a:pt x="2196" y="825"/>
                  </a:lnTo>
                  <a:lnTo>
                    <a:pt x="2198" y="822"/>
                  </a:lnTo>
                  <a:lnTo>
                    <a:pt x="2199" y="816"/>
                  </a:lnTo>
                  <a:lnTo>
                    <a:pt x="2201" y="809"/>
                  </a:lnTo>
                  <a:close/>
                  <a:moveTo>
                    <a:pt x="150" y="795"/>
                  </a:moveTo>
                  <a:lnTo>
                    <a:pt x="154" y="816"/>
                  </a:lnTo>
                  <a:lnTo>
                    <a:pt x="152" y="837"/>
                  </a:lnTo>
                  <a:lnTo>
                    <a:pt x="147" y="860"/>
                  </a:lnTo>
                  <a:lnTo>
                    <a:pt x="133" y="867"/>
                  </a:lnTo>
                  <a:lnTo>
                    <a:pt x="120" y="871"/>
                  </a:lnTo>
                  <a:lnTo>
                    <a:pt x="101" y="872"/>
                  </a:lnTo>
                  <a:lnTo>
                    <a:pt x="101" y="864"/>
                  </a:lnTo>
                  <a:lnTo>
                    <a:pt x="106" y="851"/>
                  </a:lnTo>
                  <a:lnTo>
                    <a:pt x="106" y="836"/>
                  </a:lnTo>
                  <a:lnTo>
                    <a:pt x="105" y="818"/>
                  </a:lnTo>
                  <a:lnTo>
                    <a:pt x="115" y="809"/>
                  </a:lnTo>
                  <a:lnTo>
                    <a:pt x="124" y="802"/>
                  </a:lnTo>
                  <a:lnTo>
                    <a:pt x="134" y="797"/>
                  </a:lnTo>
                  <a:lnTo>
                    <a:pt x="150" y="795"/>
                  </a:lnTo>
                  <a:close/>
                  <a:moveTo>
                    <a:pt x="400" y="768"/>
                  </a:moveTo>
                  <a:lnTo>
                    <a:pt x="403" y="771"/>
                  </a:lnTo>
                  <a:lnTo>
                    <a:pt x="405" y="773"/>
                  </a:lnTo>
                  <a:lnTo>
                    <a:pt x="407" y="775"/>
                  </a:lnTo>
                  <a:lnTo>
                    <a:pt x="407" y="778"/>
                  </a:lnTo>
                  <a:lnTo>
                    <a:pt x="407" y="782"/>
                  </a:lnTo>
                  <a:lnTo>
                    <a:pt x="408" y="787"/>
                  </a:lnTo>
                  <a:lnTo>
                    <a:pt x="407" y="790"/>
                  </a:lnTo>
                  <a:lnTo>
                    <a:pt x="405" y="792"/>
                  </a:lnTo>
                  <a:lnTo>
                    <a:pt x="405" y="794"/>
                  </a:lnTo>
                  <a:lnTo>
                    <a:pt x="405" y="795"/>
                  </a:lnTo>
                  <a:lnTo>
                    <a:pt x="405" y="797"/>
                  </a:lnTo>
                  <a:lnTo>
                    <a:pt x="403" y="799"/>
                  </a:lnTo>
                  <a:lnTo>
                    <a:pt x="401" y="801"/>
                  </a:lnTo>
                  <a:lnTo>
                    <a:pt x="400" y="801"/>
                  </a:lnTo>
                  <a:lnTo>
                    <a:pt x="398" y="801"/>
                  </a:lnTo>
                  <a:lnTo>
                    <a:pt x="396" y="802"/>
                  </a:lnTo>
                  <a:lnTo>
                    <a:pt x="393" y="802"/>
                  </a:lnTo>
                  <a:lnTo>
                    <a:pt x="387" y="790"/>
                  </a:lnTo>
                  <a:lnTo>
                    <a:pt x="384" y="785"/>
                  </a:lnTo>
                  <a:lnTo>
                    <a:pt x="384" y="783"/>
                  </a:lnTo>
                  <a:lnTo>
                    <a:pt x="386" y="782"/>
                  </a:lnTo>
                  <a:lnTo>
                    <a:pt x="393" y="778"/>
                  </a:lnTo>
                  <a:lnTo>
                    <a:pt x="400" y="768"/>
                  </a:lnTo>
                  <a:close/>
                  <a:moveTo>
                    <a:pt x="480" y="729"/>
                  </a:moveTo>
                  <a:lnTo>
                    <a:pt x="485" y="731"/>
                  </a:lnTo>
                  <a:lnTo>
                    <a:pt x="487" y="731"/>
                  </a:lnTo>
                  <a:lnTo>
                    <a:pt x="489" y="731"/>
                  </a:lnTo>
                  <a:lnTo>
                    <a:pt x="490" y="733"/>
                  </a:lnTo>
                  <a:lnTo>
                    <a:pt x="492" y="733"/>
                  </a:lnTo>
                  <a:lnTo>
                    <a:pt x="489" y="738"/>
                  </a:lnTo>
                  <a:lnTo>
                    <a:pt x="487" y="743"/>
                  </a:lnTo>
                  <a:lnTo>
                    <a:pt x="485" y="748"/>
                  </a:lnTo>
                  <a:lnTo>
                    <a:pt x="482" y="754"/>
                  </a:lnTo>
                  <a:lnTo>
                    <a:pt x="476" y="757"/>
                  </a:lnTo>
                  <a:lnTo>
                    <a:pt x="476" y="752"/>
                  </a:lnTo>
                  <a:lnTo>
                    <a:pt x="475" y="752"/>
                  </a:lnTo>
                  <a:lnTo>
                    <a:pt x="475" y="750"/>
                  </a:lnTo>
                  <a:lnTo>
                    <a:pt x="475" y="750"/>
                  </a:lnTo>
                  <a:lnTo>
                    <a:pt x="475" y="748"/>
                  </a:lnTo>
                  <a:lnTo>
                    <a:pt x="473" y="745"/>
                  </a:lnTo>
                  <a:lnTo>
                    <a:pt x="476" y="741"/>
                  </a:lnTo>
                  <a:lnTo>
                    <a:pt x="478" y="738"/>
                  </a:lnTo>
                  <a:lnTo>
                    <a:pt x="480" y="734"/>
                  </a:lnTo>
                  <a:lnTo>
                    <a:pt x="480" y="729"/>
                  </a:lnTo>
                  <a:close/>
                  <a:moveTo>
                    <a:pt x="543" y="703"/>
                  </a:moveTo>
                  <a:lnTo>
                    <a:pt x="557" y="710"/>
                  </a:lnTo>
                  <a:lnTo>
                    <a:pt x="557" y="715"/>
                  </a:lnTo>
                  <a:lnTo>
                    <a:pt x="553" y="715"/>
                  </a:lnTo>
                  <a:lnTo>
                    <a:pt x="552" y="717"/>
                  </a:lnTo>
                  <a:lnTo>
                    <a:pt x="548" y="719"/>
                  </a:lnTo>
                  <a:lnTo>
                    <a:pt x="546" y="722"/>
                  </a:lnTo>
                  <a:lnTo>
                    <a:pt x="543" y="720"/>
                  </a:lnTo>
                  <a:lnTo>
                    <a:pt x="541" y="720"/>
                  </a:lnTo>
                  <a:lnTo>
                    <a:pt x="541" y="720"/>
                  </a:lnTo>
                  <a:lnTo>
                    <a:pt x="539" y="719"/>
                  </a:lnTo>
                  <a:lnTo>
                    <a:pt x="538" y="719"/>
                  </a:lnTo>
                  <a:lnTo>
                    <a:pt x="538" y="715"/>
                  </a:lnTo>
                  <a:lnTo>
                    <a:pt x="538" y="712"/>
                  </a:lnTo>
                  <a:lnTo>
                    <a:pt x="538" y="710"/>
                  </a:lnTo>
                  <a:lnTo>
                    <a:pt x="538" y="710"/>
                  </a:lnTo>
                  <a:lnTo>
                    <a:pt x="539" y="706"/>
                  </a:lnTo>
                  <a:lnTo>
                    <a:pt x="543" y="703"/>
                  </a:lnTo>
                  <a:close/>
                  <a:moveTo>
                    <a:pt x="169" y="694"/>
                  </a:moveTo>
                  <a:lnTo>
                    <a:pt x="187" y="696"/>
                  </a:lnTo>
                  <a:lnTo>
                    <a:pt x="201" y="699"/>
                  </a:lnTo>
                  <a:lnTo>
                    <a:pt x="197" y="706"/>
                  </a:lnTo>
                  <a:lnTo>
                    <a:pt x="195" y="712"/>
                  </a:lnTo>
                  <a:lnTo>
                    <a:pt x="192" y="717"/>
                  </a:lnTo>
                  <a:lnTo>
                    <a:pt x="188" y="722"/>
                  </a:lnTo>
                  <a:lnTo>
                    <a:pt x="197" y="722"/>
                  </a:lnTo>
                  <a:lnTo>
                    <a:pt x="201" y="719"/>
                  </a:lnTo>
                  <a:lnTo>
                    <a:pt x="202" y="717"/>
                  </a:lnTo>
                  <a:lnTo>
                    <a:pt x="206" y="715"/>
                  </a:lnTo>
                  <a:lnTo>
                    <a:pt x="211" y="715"/>
                  </a:lnTo>
                  <a:lnTo>
                    <a:pt x="211" y="722"/>
                  </a:lnTo>
                  <a:lnTo>
                    <a:pt x="216" y="734"/>
                  </a:lnTo>
                  <a:lnTo>
                    <a:pt x="213" y="745"/>
                  </a:lnTo>
                  <a:lnTo>
                    <a:pt x="208" y="754"/>
                  </a:lnTo>
                  <a:lnTo>
                    <a:pt x="204" y="761"/>
                  </a:lnTo>
                  <a:lnTo>
                    <a:pt x="213" y="769"/>
                  </a:lnTo>
                  <a:lnTo>
                    <a:pt x="222" y="782"/>
                  </a:lnTo>
                  <a:lnTo>
                    <a:pt x="234" y="795"/>
                  </a:lnTo>
                  <a:lnTo>
                    <a:pt x="244" y="811"/>
                  </a:lnTo>
                  <a:lnTo>
                    <a:pt x="253" y="829"/>
                  </a:lnTo>
                  <a:lnTo>
                    <a:pt x="260" y="844"/>
                  </a:lnTo>
                  <a:lnTo>
                    <a:pt x="262" y="857"/>
                  </a:lnTo>
                  <a:lnTo>
                    <a:pt x="258" y="869"/>
                  </a:lnTo>
                  <a:lnTo>
                    <a:pt x="250" y="876"/>
                  </a:lnTo>
                  <a:lnTo>
                    <a:pt x="239" y="883"/>
                  </a:lnTo>
                  <a:lnTo>
                    <a:pt x="222" y="890"/>
                  </a:lnTo>
                  <a:lnTo>
                    <a:pt x="201" y="895"/>
                  </a:lnTo>
                  <a:lnTo>
                    <a:pt x="182" y="900"/>
                  </a:lnTo>
                  <a:lnTo>
                    <a:pt x="166" y="902"/>
                  </a:lnTo>
                  <a:lnTo>
                    <a:pt x="166" y="898"/>
                  </a:lnTo>
                  <a:lnTo>
                    <a:pt x="176" y="883"/>
                  </a:lnTo>
                  <a:lnTo>
                    <a:pt x="185" y="867"/>
                  </a:lnTo>
                  <a:lnTo>
                    <a:pt x="180" y="867"/>
                  </a:lnTo>
                  <a:lnTo>
                    <a:pt x="176" y="867"/>
                  </a:lnTo>
                  <a:lnTo>
                    <a:pt x="173" y="865"/>
                  </a:lnTo>
                  <a:lnTo>
                    <a:pt x="173" y="864"/>
                  </a:lnTo>
                  <a:lnTo>
                    <a:pt x="171" y="862"/>
                  </a:lnTo>
                  <a:lnTo>
                    <a:pt x="171" y="858"/>
                  </a:lnTo>
                  <a:lnTo>
                    <a:pt x="169" y="853"/>
                  </a:lnTo>
                  <a:lnTo>
                    <a:pt x="182" y="850"/>
                  </a:lnTo>
                  <a:lnTo>
                    <a:pt x="178" y="846"/>
                  </a:lnTo>
                  <a:lnTo>
                    <a:pt x="178" y="844"/>
                  </a:lnTo>
                  <a:lnTo>
                    <a:pt x="176" y="843"/>
                  </a:lnTo>
                  <a:lnTo>
                    <a:pt x="176" y="843"/>
                  </a:lnTo>
                  <a:lnTo>
                    <a:pt x="176" y="841"/>
                  </a:lnTo>
                  <a:lnTo>
                    <a:pt x="178" y="837"/>
                  </a:lnTo>
                  <a:lnTo>
                    <a:pt x="180" y="830"/>
                  </a:lnTo>
                  <a:lnTo>
                    <a:pt x="185" y="825"/>
                  </a:lnTo>
                  <a:lnTo>
                    <a:pt x="188" y="822"/>
                  </a:lnTo>
                  <a:lnTo>
                    <a:pt x="195" y="818"/>
                  </a:lnTo>
                  <a:lnTo>
                    <a:pt x="201" y="815"/>
                  </a:lnTo>
                  <a:lnTo>
                    <a:pt x="199" y="811"/>
                  </a:lnTo>
                  <a:lnTo>
                    <a:pt x="199" y="809"/>
                  </a:lnTo>
                  <a:lnTo>
                    <a:pt x="199" y="809"/>
                  </a:lnTo>
                  <a:lnTo>
                    <a:pt x="197" y="808"/>
                  </a:lnTo>
                  <a:lnTo>
                    <a:pt x="197" y="806"/>
                  </a:lnTo>
                  <a:lnTo>
                    <a:pt x="195" y="802"/>
                  </a:lnTo>
                  <a:lnTo>
                    <a:pt x="194" y="802"/>
                  </a:lnTo>
                  <a:lnTo>
                    <a:pt x="194" y="801"/>
                  </a:lnTo>
                  <a:lnTo>
                    <a:pt x="194" y="801"/>
                  </a:lnTo>
                  <a:lnTo>
                    <a:pt x="194" y="801"/>
                  </a:lnTo>
                  <a:lnTo>
                    <a:pt x="192" y="801"/>
                  </a:lnTo>
                  <a:lnTo>
                    <a:pt x="188" y="799"/>
                  </a:lnTo>
                  <a:lnTo>
                    <a:pt x="185" y="797"/>
                  </a:lnTo>
                  <a:lnTo>
                    <a:pt x="183" y="797"/>
                  </a:lnTo>
                  <a:lnTo>
                    <a:pt x="180" y="797"/>
                  </a:lnTo>
                  <a:lnTo>
                    <a:pt x="176" y="795"/>
                  </a:lnTo>
                  <a:lnTo>
                    <a:pt x="173" y="795"/>
                  </a:lnTo>
                  <a:lnTo>
                    <a:pt x="173" y="794"/>
                  </a:lnTo>
                  <a:lnTo>
                    <a:pt x="171" y="792"/>
                  </a:lnTo>
                  <a:lnTo>
                    <a:pt x="171" y="790"/>
                  </a:lnTo>
                  <a:lnTo>
                    <a:pt x="171" y="787"/>
                  </a:lnTo>
                  <a:lnTo>
                    <a:pt x="169" y="783"/>
                  </a:lnTo>
                  <a:lnTo>
                    <a:pt x="171" y="782"/>
                  </a:lnTo>
                  <a:lnTo>
                    <a:pt x="171" y="780"/>
                  </a:lnTo>
                  <a:lnTo>
                    <a:pt x="173" y="778"/>
                  </a:lnTo>
                  <a:lnTo>
                    <a:pt x="173" y="776"/>
                  </a:lnTo>
                  <a:lnTo>
                    <a:pt x="173" y="773"/>
                  </a:lnTo>
                  <a:lnTo>
                    <a:pt x="169" y="773"/>
                  </a:lnTo>
                  <a:lnTo>
                    <a:pt x="168" y="776"/>
                  </a:lnTo>
                  <a:lnTo>
                    <a:pt x="168" y="778"/>
                  </a:lnTo>
                  <a:lnTo>
                    <a:pt x="168" y="780"/>
                  </a:lnTo>
                  <a:lnTo>
                    <a:pt x="166" y="780"/>
                  </a:lnTo>
                  <a:lnTo>
                    <a:pt x="164" y="782"/>
                  </a:lnTo>
                  <a:lnTo>
                    <a:pt x="162" y="783"/>
                  </a:lnTo>
                  <a:lnTo>
                    <a:pt x="159" y="766"/>
                  </a:lnTo>
                  <a:lnTo>
                    <a:pt x="155" y="750"/>
                  </a:lnTo>
                  <a:lnTo>
                    <a:pt x="154" y="738"/>
                  </a:lnTo>
                  <a:lnTo>
                    <a:pt x="157" y="729"/>
                  </a:lnTo>
                  <a:lnTo>
                    <a:pt x="162" y="720"/>
                  </a:lnTo>
                  <a:lnTo>
                    <a:pt x="168" y="710"/>
                  </a:lnTo>
                  <a:lnTo>
                    <a:pt x="169" y="694"/>
                  </a:lnTo>
                  <a:close/>
                  <a:moveTo>
                    <a:pt x="860" y="370"/>
                  </a:moveTo>
                  <a:lnTo>
                    <a:pt x="876" y="370"/>
                  </a:lnTo>
                  <a:lnTo>
                    <a:pt x="876" y="377"/>
                  </a:lnTo>
                  <a:lnTo>
                    <a:pt x="873" y="377"/>
                  </a:lnTo>
                  <a:lnTo>
                    <a:pt x="869" y="380"/>
                  </a:lnTo>
                  <a:lnTo>
                    <a:pt x="867" y="380"/>
                  </a:lnTo>
                  <a:lnTo>
                    <a:pt x="864" y="380"/>
                  </a:lnTo>
                  <a:lnTo>
                    <a:pt x="864" y="378"/>
                  </a:lnTo>
                  <a:lnTo>
                    <a:pt x="862" y="375"/>
                  </a:lnTo>
                  <a:lnTo>
                    <a:pt x="862" y="373"/>
                  </a:lnTo>
                  <a:lnTo>
                    <a:pt x="860" y="371"/>
                  </a:lnTo>
                  <a:lnTo>
                    <a:pt x="860" y="370"/>
                  </a:lnTo>
                  <a:close/>
                  <a:moveTo>
                    <a:pt x="2719" y="300"/>
                  </a:moveTo>
                  <a:lnTo>
                    <a:pt x="2723" y="305"/>
                  </a:lnTo>
                  <a:lnTo>
                    <a:pt x="2726" y="309"/>
                  </a:lnTo>
                  <a:lnTo>
                    <a:pt x="2730" y="309"/>
                  </a:lnTo>
                  <a:lnTo>
                    <a:pt x="2732" y="310"/>
                  </a:lnTo>
                  <a:lnTo>
                    <a:pt x="2733" y="310"/>
                  </a:lnTo>
                  <a:lnTo>
                    <a:pt x="2737" y="310"/>
                  </a:lnTo>
                  <a:lnTo>
                    <a:pt x="2739" y="310"/>
                  </a:lnTo>
                  <a:lnTo>
                    <a:pt x="2740" y="310"/>
                  </a:lnTo>
                  <a:lnTo>
                    <a:pt x="2744" y="312"/>
                  </a:lnTo>
                  <a:lnTo>
                    <a:pt x="2746" y="315"/>
                  </a:lnTo>
                  <a:lnTo>
                    <a:pt x="2739" y="321"/>
                  </a:lnTo>
                  <a:lnTo>
                    <a:pt x="2732" y="326"/>
                  </a:lnTo>
                  <a:lnTo>
                    <a:pt x="2697" y="329"/>
                  </a:lnTo>
                  <a:lnTo>
                    <a:pt x="2697" y="315"/>
                  </a:lnTo>
                  <a:lnTo>
                    <a:pt x="2702" y="310"/>
                  </a:lnTo>
                  <a:lnTo>
                    <a:pt x="2707" y="307"/>
                  </a:lnTo>
                  <a:lnTo>
                    <a:pt x="2712" y="303"/>
                  </a:lnTo>
                  <a:lnTo>
                    <a:pt x="2719" y="300"/>
                  </a:lnTo>
                  <a:close/>
                  <a:moveTo>
                    <a:pt x="2163" y="200"/>
                  </a:moveTo>
                  <a:lnTo>
                    <a:pt x="2182" y="200"/>
                  </a:lnTo>
                  <a:lnTo>
                    <a:pt x="2198" y="204"/>
                  </a:lnTo>
                  <a:lnTo>
                    <a:pt x="2213" y="207"/>
                  </a:lnTo>
                  <a:lnTo>
                    <a:pt x="2217" y="223"/>
                  </a:lnTo>
                  <a:lnTo>
                    <a:pt x="2166" y="223"/>
                  </a:lnTo>
                  <a:lnTo>
                    <a:pt x="2164" y="218"/>
                  </a:lnTo>
                  <a:lnTo>
                    <a:pt x="2164" y="213"/>
                  </a:lnTo>
                  <a:lnTo>
                    <a:pt x="2163" y="207"/>
                  </a:lnTo>
                  <a:lnTo>
                    <a:pt x="2163" y="200"/>
                  </a:lnTo>
                  <a:close/>
                  <a:moveTo>
                    <a:pt x="1199" y="200"/>
                  </a:moveTo>
                  <a:lnTo>
                    <a:pt x="1210" y="204"/>
                  </a:lnTo>
                  <a:lnTo>
                    <a:pt x="1210" y="211"/>
                  </a:lnTo>
                  <a:lnTo>
                    <a:pt x="1206" y="211"/>
                  </a:lnTo>
                  <a:lnTo>
                    <a:pt x="1204" y="213"/>
                  </a:lnTo>
                  <a:lnTo>
                    <a:pt x="1203" y="214"/>
                  </a:lnTo>
                  <a:lnTo>
                    <a:pt x="1201" y="214"/>
                  </a:lnTo>
                  <a:lnTo>
                    <a:pt x="1199" y="214"/>
                  </a:lnTo>
                  <a:lnTo>
                    <a:pt x="1196" y="214"/>
                  </a:lnTo>
                  <a:lnTo>
                    <a:pt x="1196" y="209"/>
                  </a:lnTo>
                  <a:lnTo>
                    <a:pt x="1196" y="206"/>
                  </a:lnTo>
                  <a:lnTo>
                    <a:pt x="1197" y="204"/>
                  </a:lnTo>
                  <a:lnTo>
                    <a:pt x="1199" y="200"/>
                  </a:lnTo>
                  <a:close/>
                  <a:moveTo>
                    <a:pt x="2163" y="172"/>
                  </a:moveTo>
                  <a:lnTo>
                    <a:pt x="2175" y="178"/>
                  </a:lnTo>
                  <a:lnTo>
                    <a:pt x="2175" y="185"/>
                  </a:lnTo>
                  <a:lnTo>
                    <a:pt x="2159" y="185"/>
                  </a:lnTo>
                  <a:lnTo>
                    <a:pt x="2163" y="172"/>
                  </a:lnTo>
                  <a:close/>
                  <a:moveTo>
                    <a:pt x="2246" y="115"/>
                  </a:moveTo>
                  <a:lnTo>
                    <a:pt x="2262" y="117"/>
                  </a:lnTo>
                  <a:lnTo>
                    <a:pt x="2278" y="120"/>
                  </a:lnTo>
                  <a:lnTo>
                    <a:pt x="2292" y="125"/>
                  </a:lnTo>
                  <a:lnTo>
                    <a:pt x="2302" y="134"/>
                  </a:lnTo>
                  <a:lnTo>
                    <a:pt x="2309" y="146"/>
                  </a:lnTo>
                  <a:lnTo>
                    <a:pt x="2313" y="162"/>
                  </a:lnTo>
                  <a:lnTo>
                    <a:pt x="2290" y="158"/>
                  </a:lnTo>
                  <a:lnTo>
                    <a:pt x="2269" y="151"/>
                  </a:lnTo>
                  <a:lnTo>
                    <a:pt x="2253" y="141"/>
                  </a:lnTo>
                  <a:lnTo>
                    <a:pt x="2243" y="127"/>
                  </a:lnTo>
                  <a:lnTo>
                    <a:pt x="2245" y="125"/>
                  </a:lnTo>
                  <a:lnTo>
                    <a:pt x="2245" y="123"/>
                  </a:lnTo>
                  <a:lnTo>
                    <a:pt x="2246" y="122"/>
                  </a:lnTo>
                  <a:lnTo>
                    <a:pt x="2246" y="118"/>
                  </a:lnTo>
                  <a:lnTo>
                    <a:pt x="2246" y="115"/>
                  </a:lnTo>
                  <a:close/>
                  <a:moveTo>
                    <a:pt x="2173" y="80"/>
                  </a:moveTo>
                  <a:lnTo>
                    <a:pt x="2182" y="80"/>
                  </a:lnTo>
                  <a:lnTo>
                    <a:pt x="2185" y="89"/>
                  </a:lnTo>
                  <a:lnTo>
                    <a:pt x="2185" y="99"/>
                  </a:lnTo>
                  <a:lnTo>
                    <a:pt x="2185" y="111"/>
                  </a:lnTo>
                  <a:lnTo>
                    <a:pt x="2201" y="106"/>
                  </a:lnTo>
                  <a:lnTo>
                    <a:pt x="2213" y="99"/>
                  </a:lnTo>
                  <a:lnTo>
                    <a:pt x="2227" y="92"/>
                  </a:lnTo>
                  <a:lnTo>
                    <a:pt x="2227" y="146"/>
                  </a:lnTo>
                  <a:lnTo>
                    <a:pt x="2227" y="148"/>
                  </a:lnTo>
                  <a:lnTo>
                    <a:pt x="2225" y="148"/>
                  </a:lnTo>
                  <a:lnTo>
                    <a:pt x="2225" y="148"/>
                  </a:lnTo>
                  <a:lnTo>
                    <a:pt x="2225" y="148"/>
                  </a:lnTo>
                  <a:lnTo>
                    <a:pt x="2225" y="148"/>
                  </a:lnTo>
                  <a:lnTo>
                    <a:pt x="2224" y="150"/>
                  </a:lnTo>
                  <a:lnTo>
                    <a:pt x="2211" y="150"/>
                  </a:lnTo>
                  <a:lnTo>
                    <a:pt x="2194" y="151"/>
                  </a:lnTo>
                  <a:lnTo>
                    <a:pt x="2177" y="153"/>
                  </a:lnTo>
                  <a:lnTo>
                    <a:pt x="2163" y="155"/>
                  </a:lnTo>
                  <a:lnTo>
                    <a:pt x="2152" y="157"/>
                  </a:lnTo>
                  <a:lnTo>
                    <a:pt x="2147" y="158"/>
                  </a:lnTo>
                  <a:lnTo>
                    <a:pt x="2135" y="148"/>
                  </a:lnTo>
                  <a:lnTo>
                    <a:pt x="2126" y="134"/>
                  </a:lnTo>
                  <a:lnTo>
                    <a:pt x="2121" y="115"/>
                  </a:lnTo>
                  <a:lnTo>
                    <a:pt x="2122" y="110"/>
                  </a:lnTo>
                  <a:lnTo>
                    <a:pt x="2124" y="106"/>
                  </a:lnTo>
                  <a:lnTo>
                    <a:pt x="2126" y="103"/>
                  </a:lnTo>
                  <a:lnTo>
                    <a:pt x="2128" y="99"/>
                  </a:lnTo>
                  <a:lnTo>
                    <a:pt x="2129" y="96"/>
                  </a:lnTo>
                  <a:lnTo>
                    <a:pt x="2136" y="92"/>
                  </a:lnTo>
                  <a:lnTo>
                    <a:pt x="2145" y="87"/>
                  </a:lnTo>
                  <a:lnTo>
                    <a:pt x="2159" y="82"/>
                  </a:lnTo>
                  <a:lnTo>
                    <a:pt x="2173" y="80"/>
                  </a:lnTo>
                  <a:close/>
                  <a:moveTo>
                    <a:pt x="1173" y="41"/>
                  </a:moveTo>
                  <a:lnTo>
                    <a:pt x="1190" y="43"/>
                  </a:lnTo>
                  <a:lnTo>
                    <a:pt x="1194" y="47"/>
                  </a:lnTo>
                  <a:lnTo>
                    <a:pt x="1196" y="50"/>
                  </a:lnTo>
                  <a:lnTo>
                    <a:pt x="1199" y="54"/>
                  </a:lnTo>
                  <a:lnTo>
                    <a:pt x="1197" y="57"/>
                  </a:lnTo>
                  <a:lnTo>
                    <a:pt x="1197" y="59"/>
                  </a:lnTo>
                  <a:lnTo>
                    <a:pt x="1197" y="59"/>
                  </a:lnTo>
                  <a:lnTo>
                    <a:pt x="1196" y="61"/>
                  </a:lnTo>
                  <a:lnTo>
                    <a:pt x="1196" y="61"/>
                  </a:lnTo>
                  <a:lnTo>
                    <a:pt x="1185" y="75"/>
                  </a:lnTo>
                  <a:lnTo>
                    <a:pt x="1171" y="85"/>
                  </a:lnTo>
                  <a:lnTo>
                    <a:pt x="1155" y="94"/>
                  </a:lnTo>
                  <a:lnTo>
                    <a:pt x="1136" y="101"/>
                  </a:lnTo>
                  <a:lnTo>
                    <a:pt x="1119" y="108"/>
                  </a:lnTo>
                  <a:lnTo>
                    <a:pt x="1103" y="115"/>
                  </a:lnTo>
                  <a:lnTo>
                    <a:pt x="1086" y="129"/>
                  </a:lnTo>
                  <a:lnTo>
                    <a:pt x="1066" y="150"/>
                  </a:lnTo>
                  <a:lnTo>
                    <a:pt x="1046" y="174"/>
                  </a:lnTo>
                  <a:lnTo>
                    <a:pt x="1026" y="202"/>
                  </a:lnTo>
                  <a:lnTo>
                    <a:pt x="1011" y="230"/>
                  </a:lnTo>
                  <a:lnTo>
                    <a:pt x="1000" y="258"/>
                  </a:lnTo>
                  <a:lnTo>
                    <a:pt x="995" y="284"/>
                  </a:lnTo>
                  <a:lnTo>
                    <a:pt x="997" y="293"/>
                  </a:lnTo>
                  <a:lnTo>
                    <a:pt x="1004" y="303"/>
                  </a:lnTo>
                  <a:lnTo>
                    <a:pt x="1012" y="314"/>
                  </a:lnTo>
                  <a:lnTo>
                    <a:pt x="1023" y="322"/>
                  </a:lnTo>
                  <a:lnTo>
                    <a:pt x="1023" y="326"/>
                  </a:lnTo>
                  <a:lnTo>
                    <a:pt x="1018" y="326"/>
                  </a:lnTo>
                  <a:lnTo>
                    <a:pt x="1014" y="335"/>
                  </a:lnTo>
                  <a:lnTo>
                    <a:pt x="1000" y="329"/>
                  </a:lnTo>
                  <a:lnTo>
                    <a:pt x="984" y="326"/>
                  </a:lnTo>
                  <a:lnTo>
                    <a:pt x="979" y="312"/>
                  </a:lnTo>
                  <a:lnTo>
                    <a:pt x="970" y="300"/>
                  </a:lnTo>
                  <a:lnTo>
                    <a:pt x="962" y="291"/>
                  </a:lnTo>
                  <a:lnTo>
                    <a:pt x="953" y="282"/>
                  </a:lnTo>
                  <a:lnTo>
                    <a:pt x="946" y="268"/>
                  </a:lnTo>
                  <a:lnTo>
                    <a:pt x="956" y="261"/>
                  </a:lnTo>
                  <a:lnTo>
                    <a:pt x="962" y="258"/>
                  </a:lnTo>
                  <a:lnTo>
                    <a:pt x="962" y="253"/>
                  </a:lnTo>
                  <a:lnTo>
                    <a:pt x="960" y="249"/>
                  </a:lnTo>
                  <a:lnTo>
                    <a:pt x="958" y="242"/>
                  </a:lnTo>
                  <a:lnTo>
                    <a:pt x="960" y="235"/>
                  </a:lnTo>
                  <a:lnTo>
                    <a:pt x="965" y="226"/>
                  </a:lnTo>
                  <a:lnTo>
                    <a:pt x="972" y="221"/>
                  </a:lnTo>
                  <a:lnTo>
                    <a:pt x="979" y="214"/>
                  </a:lnTo>
                  <a:lnTo>
                    <a:pt x="984" y="204"/>
                  </a:lnTo>
                  <a:lnTo>
                    <a:pt x="981" y="202"/>
                  </a:lnTo>
                  <a:lnTo>
                    <a:pt x="977" y="200"/>
                  </a:lnTo>
                  <a:lnTo>
                    <a:pt x="977" y="199"/>
                  </a:lnTo>
                  <a:lnTo>
                    <a:pt x="976" y="199"/>
                  </a:lnTo>
                  <a:lnTo>
                    <a:pt x="976" y="197"/>
                  </a:lnTo>
                  <a:lnTo>
                    <a:pt x="976" y="195"/>
                  </a:lnTo>
                  <a:lnTo>
                    <a:pt x="984" y="186"/>
                  </a:lnTo>
                  <a:lnTo>
                    <a:pt x="993" y="178"/>
                  </a:lnTo>
                  <a:lnTo>
                    <a:pt x="998" y="165"/>
                  </a:lnTo>
                  <a:lnTo>
                    <a:pt x="1000" y="162"/>
                  </a:lnTo>
                  <a:lnTo>
                    <a:pt x="998" y="157"/>
                  </a:lnTo>
                  <a:lnTo>
                    <a:pt x="998" y="153"/>
                  </a:lnTo>
                  <a:lnTo>
                    <a:pt x="997" y="151"/>
                  </a:lnTo>
                  <a:lnTo>
                    <a:pt x="997" y="146"/>
                  </a:lnTo>
                  <a:lnTo>
                    <a:pt x="997" y="143"/>
                  </a:lnTo>
                  <a:lnTo>
                    <a:pt x="998" y="137"/>
                  </a:lnTo>
                  <a:lnTo>
                    <a:pt x="1012" y="122"/>
                  </a:lnTo>
                  <a:lnTo>
                    <a:pt x="1030" y="106"/>
                  </a:lnTo>
                  <a:lnTo>
                    <a:pt x="1052" y="90"/>
                  </a:lnTo>
                  <a:lnTo>
                    <a:pt x="1075" y="78"/>
                  </a:lnTo>
                  <a:lnTo>
                    <a:pt x="1094" y="69"/>
                  </a:lnTo>
                  <a:lnTo>
                    <a:pt x="1126" y="69"/>
                  </a:lnTo>
                  <a:lnTo>
                    <a:pt x="1136" y="64"/>
                  </a:lnTo>
                  <a:lnTo>
                    <a:pt x="1143" y="59"/>
                  </a:lnTo>
                  <a:lnTo>
                    <a:pt x="1148" y="52"/>
                  </a:lnTo>
                  <a:lnTo>
                    <a:pt x="1154" y="48"/>
                  </a:lnTo>
                  <a:lnTo>
                    <a:pt x="1161" y="45"/>
                  </a:lnTo>
                  <a:lnTo>
                    <a:pt x="1173" y="41"/>
                  </a:lnTo>
                  <a:close/>
                  <a:moveTo>
                    <a:pt x="1667" y="0"/>
                  </a:moveTo>
                  <a:lnTo>
                    <a:pt x="1686" y="0"/>
                  </a:lnTo>
                  <a:lnTo>
                    <a:pt x="1690" y="5"/>
                  </a:lnTo>
                  <a:lnTo>
                    <a:pt x="1691" y="7"/>
                  </a:lnTo>
                  <a:lnTo>
                    <a:pt x="1693" y="10"/>
                  </a:lnTo>
                  <a:lnTo>
                    <a:pt x="1697" y="14"/>
                  </a:lnTo>
                  <a:lnTo>
                    <a:pt x="1698" y="19"/>
                  </a:lnTo>
                  <a:lnTo>
                    <a:pt x="1693" y="21"/>
                  </a:lnTo>
                  <a:lnTo>
                    <a:pt x="1691" y="22"/>
                  </a:lnTo>
                  <a:lnTo>
                    <a:pt x="1688" y="24"/>
                  </a:lnTo>
                  <a:lnTo>
                    <a:pt x="1686" y="27"/>
                  </a:lnTo>
                  <a:lnTo>
                    <a:pt x="1684" y="29"/>
                  </a:lnTo>
                  <a:lnTo>
                    <a:pt x="1683" y="34"/>
                  </a:lnTo>
                  <a:lnTo>
                    <a:pt x="1697" y="38"/>
                  </a:lnTo>
                  <a:lnTo>
                    <a:pt x="1704" y="41"/>
                  </a:lnTo>
                  <a:lnTo>
                    <a:pt x="1711" y="48"/>
                  </a:lnTo>
                  <a:lnTo>
                    <a:pt x="1718" y="57"/>
                  </a:lnTo>
                  <a:lnTo>
                    <a:pt x="1730" y="52"/>
                  </a:lnTo>
                  <a:lnTo>
                    <a:pt x="1742" y="50"/>
                  </a:lnTo>
                  <a:lnTo>
                    <a:pt x="1756" y="48"/>
                  </a:lnTo>
                  <a:lnTo>
                    <a:pt x="1772" y="43"/>
                  </a:lnTo>
                  <a:lnTo>
                    <a:pt x="1773" y="41"/>
                  </a:lnTo>
                  <a:lnTo>
                    <a:pt x="1773" y="41"/>
                  </a:lnTo>
                  <a:lnTo>
                    <a:pt x="1775" y="43"/>
                  </a:lnTo>
                  <a:lnTo>
                    <a:pt x="1775" y="45"/>
                  </a:lnTo>
                  <a:lnTo>
                    <a:pt x="1775" y="47"/>
                  </a:lnTo>
                  <a:lnTo>
                    <a:pt x="1789" y="54"/>
                  </a:lnTo>
                  <a:lnTo>
                    <a:pt x="1800" y="62"/>
                  </a:lnTo>
                  <a:lnTo>
                    <a:pt x="1808" y="73"/>
                  </a:lnTo>
                  <a:lnTo>
                    <a:pt x="1817" y="85"/>
                  </a:lnTo>
                  <a:lnTo>
                    <a:pt x="1817" y="108"/>
                  </a:lnTo>
                  <a:lnTo>
                    <a:pt x="1805" y="117"/>
                  </a:lnTo>
                  <a:lnTo>
                    <a:pt x="1800" y="125"/>
                  </a:lnTo>
                  <a:lnTo>
                    <a:pt x="1796" y="134"/>
                  </a:lnTo>
                  <a:lnTo>
                    <a:pt x="1791" y="143"/>
                  </a:lnTo>
                  <a:lnTo>
                    <a:pt x="1777" y="151"/>
                  </a:lnTo>
                  <a:lnTo>
                    <a:pt x="1761" y="160"/>
                  </a:lnTo>
                  <a:lnTo>
                    <a:pt x="1745" y="171"/>
                  </a:lnTo>
                  <a:lnTo>
                    <a:pt x="1733" y="185"/>
                  </a:lnTo>
                  <a:lnTo>
                    <a:pt x="1737" y="185"/>
                  </a:lnTo>
                  <a:lnTo>
                    <a:pt x="1749" y="178"/>
                  </a:lnTo>
                  <a:lnTo>
                    <a:pt x="1763" y="176"/>
                  </a:lnTo>
                  <a:lnTo>
                    <a:pt x="1779" y="178"/>
                  </a:lnTo>
                  <a:lnTo>
                    <a:pt x="1779" y="181"/>
                  </a:lnTo>
                  <a:lnTo>
                    <a:pt x="1777" y="185"/>
                  </a:lnTo>
                  <a:lnTo>
                    <a:pt x="1777" y="186"/>
                  </a:lnTo>
                  <a:lnTo>
                    <a:pt x="1777" y="188"/>
                  </a:lnTo>
                  <a:lnTo>
                    <a:pt x="1777" y="188"/>
                  </a:lnTo>
                  <a:lnTo>
                    <a:pt x="1777" y="190"/>
                  </a:lnTo>
                  <a:lnTo>
                    <a:pt x="1779" y="190"/>
                  </a:lnTo>
                  <a:lnTo>
                    <a:pt x="1782" y="192"/>
                  </a:lnTo>
                  <a:lnTo>
                    <a:pt x="1787" y="186"/>
                  </a:lnTo>
                  <a:lnTo>
                    <a:pt x="1794" y="181"/>
                  </a:lnTo>
                  <a:lnTo>
                    <a:pt x="1801" y="176"/>
                  </a:lnTo>
                  <a:lnTo>
                    <a:pt x="1810" y="172"/>
                  </a:lnTo>
                  <a:lnTo>
                    <a:pt x="1810" y="178"/>
                  </a:lnTo>
                  <a:lnTo>
                    <a:pt x="1807" y="183"/>
                  </a:lnTo>
                  <a:lnTo>
                    <a:pt x="1805" y="188"/>
                  </a:lnTo>
                  <a:lnTo>
                    <a:pt x="1803" y="195"/>
                  </a:lnTo>
                  <a:lnTo>
                    <a:pt x="1801" y="204"/>
                  </a:lnTo>
                  <a:lnTo>
                    <a:pt x="1803" y="206"/>
                  </a:lnTo>
                  <a:lnTo>
                    <a:pt x="1803" y="206"/>
                  </a:lnTo>
                  <a:lnTo>
                    <a:pt x="1803" y="206"/>
                  </a:lnTo>
                  <a:lnTo>
                    <a:pt x="1803" y="206"/>
                  </a:lnTo>
                  <a:lnTo>
                    <a:pt x="1805" y="206"/>
                  </a:lnTo>
                  <a:lnTo>
                    <a:pt x="1805" y="207"/>
                  </a:lnTo>
                  <a:lnTo>
                    <a:pt x="1814" y="207"/>
                  </a:lnTo>
                  <a:lnTo>
                    <a:pt x="1814" y="195"/>
                  </a:lnTo>
                  <a:lnTo>
                    <a:pt x="1831" y="193"/>
                  </a:lnTo>
                  <a:lnTo>
                    <a:pt x="1847" y="193"/>
                  </a:lnTo>
                  <a:lnTo>
                    <a:pt x="1859" y="195"/>
                  </a:lnTo>
                  <a:lnTo>
                    <a:pt x="1871" y="204"/>
                  </a:lnTo>
                  <a:lnTo>
                    <a:pt x="1871" y="206"/>
                  </a:lnTo>
                  <a:lnTo>
                    <a:pt x="1871" y="211"/>
                  </a:lnTo>
                  <a:lnTo>
                    <a:pt x="1873" y="216"/>
                  </a:lnTo>
                  <a:lnTo>
                    <a:pt x="1873" y="221"/>
                  </a:lnTo>
                  <a:lnTo>
                    <a:pt x="1875" y="226"/>
                  </a:lnTo>
                  <a:lnTo>
                    <a:pt x="1925" y="230"/>
                  </a:lnTo>
                  <a:lnTo>
                    <a:pt x="1929" y="219"/>
                  </a:lnTo>
                  <a:lnTo>
                    <a:pt x="1929" y="216"/>
                  </a:lnTo>
                  <a:lnTo>
                    <a:pt x="1929" y="214"/>
                  </a:lnTo>
                  <a:lnTo>
                    <a:pt x="1929" y="211"/>
                  </a:lnTo>
                  <a:lnTo>
                    <a:pt x="1929" y="206"/>
                  </a:lnTo>
                  <a:lnTo>
                    <a:pt x="1929" y="200"/>
                  </a:lnTo>
                  <a:lnTo>
                    <a:pt x="1932" y="199"/>
                  </a:lnTo>
                  <a:lnTo>
                    <a:pt x="1932" y="199"/>
                  </a:lnTo>
                  <a:lnTo>
                    <a:pt x="1934" y="199"/>
                  </a:lnTo>
                  <a:lnTo>
                    <a:pt x="1934" y="197"/>
                  </a:lnTo>
                  <a:lnTo>
                    <a:pt x="1936" y="195"/>
                  </a:lnTo>
                  <a:lnTo>
                    <a:pt x="1946" y="200"/>
                  </a:lnTo>
                  <a:lnTo>
                    <a:pt x="1957" y="206"/>
                  </a:lnTo>
                  <a:lnTo>
                    <a:pt x="1967" y="211"/>
                  </a:lnTo>
                  <a:lnTo>
                    <a:pt x="1978" y="202"/>
                  </a:lnTo>
                  <a:lnTo>
                    <a:pt x="1990" y="197"/>
                  </a:lnTo>
                  <a:lnTo>
                    <a:pt x="2009" y="195"/>
                  </a:lnTo>
                  <a:lnTo>
                    <a:pt x="2009" y="200"/>
                  </a:lnTo>
                  <a:lnTo>
                    <a:pt x="2012" y="200"/>
                  </a:lnTo>
                  <a:lnTo>
                    <a:pt x="2021" y="235"/>
                  </a:lnTo>
                  <a:lnTo>
                    <a:pt x="2009" y="247"/>
                  </a:lnTo>
                  <a:lnTo>
                    <a:pt x="2002" y="265"/>
                  </a:lnTo>
                  <a:lnTo>
                    <a:pt x="2004" y="268"/>
                  </a:lnTo>
                  <a:lnTo>
                    <a:pt x="2006" y="272"/>
                  </a:lnTo>
                  <a:lnTo>
                    <a:pt x="2006" y="275"/>
                  </a:lnTo>
                  <a:lnTo>
                    <a:pt x="2007" y="279"/>
                  </a:lnTo>
                  <a:lnTo>
                    <a:pt x="2009" y="284"/>
                  </a:lnTo>
                  <a:lnTo>
                    <a:pt x="2018" y="293"/>
                  </a:lnTo>
                  <a:lnTo>
                    <a:pt x="2030" y="300"/>
                  </a:lnTo>
                  <a:lnTo>
                    <a:pt x="2040" y="307"/>
                  </a:lnTo>
                  <a:lnTo>
                    <a:pt x="2040" y="307"/>
                  </a:lnTo>
                  <a:lnTo>
                    <a:pt x="2042" y="305"/>
                  </a:lnTo>
                  <a:lnTo>
                    <a:pt x="2042" y="305"/>
                  </a:lnTo>
                  <a:lnTo>
                    <a:pt x="2042" y="305"/>
                  </a:lnTo>
                  <a:lnTo>
                    <a:pt x="2042" y="305"/>
                  </a:lnTo>
                  <a:lnTo>
                    <a:pt x="2044" y="303"/>
                  </a:lnTo>
                  <a:lnTo>
                    <a:pt x="2049" y="295"/>
                  </a:lnTo>
                  <a:lnTo>
                    <a:pt x="2053" y="284"/>
                  </a:lnTo>
                  <a:lnTo>
                    <a:pt x="2056" y="274"/>
                  </a:lnTo>
                  <a:lnTo>
                    <a:pt x="2063" y="265"/>
                  </a:lnTo>
                  <a:lnTo>
                    <a:pt x="2063" y="274"/>
                  </a:lnTo>
                  <a:lnTo>
                    <a:pt x="2065" y="281"/>
                  </a:lnTo>
                  <a:lnTo>
                    <a:pt x="2068" y="286"/>
                  </a:lnTo>
                  <a:lnTo>
                    <a:pt x="2074" y="289"/>
                  </a:lnTo>
                  <a:lnTo>
                    <a:pt x="2081" y="291"/>
                  </a:lnTo>
                  <a:lnTo>
                    <a:pt x="2089" y="293"/>
                  </a:lnTo>
                  <a:lnTo>
                    <a:pt x="2102" y="272"/>
                  </a:lnTo>
                  <a:lnTo>
                    <a:pt x="2107" y="277"/>
                  </a:lnTo>
                  <a:lnTo>
                    <a:pt x="2112" y="281"/>
                  </a:lnTo>
                  <a:lnTo>
                    <a:pt x="2115" y="286"/>
                  </a:lnTo>
                  <a:lnTo>
                    <a:pt x="2121" y="289"/>
                  </a:lnTo>
                  <a:lnTo>
                    <a:pt x="2128" y="293"/>
                  </a:lnTo>
                  <a:lnTo>
                    <a:pt x="2131" y="289"/>
                  </a:lnTo>
                  <a:lnTo>
                    <a:pt x="2135" y="286"/>
                  </a:lnTo>
                  <a:lnTo>
                    <a:pt x="2138" y="286"/>
                  </a:lnTo>
                  <a:lnTo>
                    <a:pt x="2140" y="286"/>
                  </a:lnTo>
                  <a:lnTo>
                    <a:pt x="2145" y="286"/>
                  </a:lnTo>
                  <a:lnTo>
                    <a:pt x="2149" y="288"/>
                  </a:lnTo>
                  <a:lnTo>
                    <a:pt x="2156" y="288"/>
                  </a:lnTo>
                  <a:lnTo>
                    <a:pt x="2154" y="270"/>
                  </a:lnTo>
                  <a:lnTo>
                    <a:pt x="2150" y="258"/>
                  </a:lnTo>
                  <a:lnTo>
                    <a:pt x="2147" y="242"/>
                  </a:lnTo>
                  <a:lnTo>
                    <a:pt x="2159" y="239"/>
                  </a:lnTo>
                  <a:lnTo>
                    <a:pt x="2170" y="235"/>
                  </a:lnTo>
                  <a:lnTo>
                    <a:pt x="2187" y="235"/>
                  </a:lnTo>
                  <a:lnTo>
                    <a:pt x="2206" y="237"/>
                  </a:lnTo>
                  <a:lnTo>
                    <a:pt x="2225" y="242"/>
                  </a:lnTo>
                  <a:lnTo>
                    <a:pt x="2243" y="247"/>
                  </a:lnTo>
                  <a:lnTo>
                    <a:pt x="2259" y="253"/>
                  </a:lnTo>
                  <a:lnTo>
                    <a:pt x="2266" y="258"/>
                  </a:lnTo>
                  <a:lnTo>
                    <a:pt x="2269" y="261"/>
                  </a:lnTo>
                  <a:lnTo>
                    <a:pt x="2271" y="267"/>
                  </a:lnTo>
                  <a:lnTo>
                    <a:pt x="2271" y="270"/>
                  </a:lnTo>
                  <a:lnTo>
                    <a:pt x="2273" y="272"/>
                  </a:lnTo>
                  <a:lnTo>
                    <a:pt x="2273" y="275"/>
                  </a:lnTo>
                  <a:lnTo>
                    <a:pt x="2276" y="277"/>
                  </a:lnTo>
                  <a:lnTo>
                    <a:pt x="2280" y="279"/>
                  </a:lnTo>
                  <a:lnTo>
                    <a:pt x="2285" y="281"/>
                  </a:lnTo>
                  <a:lnTo>
                    <a:pt x="2295" y="277"/>
                  </a:lnTo>
                  <a:lnTo>
                    <a:pt x="2307" y="277"/>
                  </a:lnTo>
                  <a:lnTo>
                    <a:pt x="2320" y="277"/>
                  </a:lnTo>
                  <a:lnTo>
                    <a:pt x="2325" y="288"/>
                  </a:lnTo>
                  <a:lnTo>
                    <a:pt x="2332" y="298"/>
                  </a:lnTo>
                  <a:lnTo>
                    <a:pt x="2342" y="307"/>
                  </a:lnTo>
                  <a:lnTo>
                    <a:pt x="2355" y="312"/>
                  </a:lnTo>
                  <a:lnTo>
                    <a:pt x="2367" y="307"/>
                  </a:lnTo>
                  <a:lnTo>
                    <a:pt x="2384" y="307"/>
                  </a:lnTo>
                  <a:lnTo>
                    <a:pt x="2400" y="309"/>
                  </a:lnTo>
                  <a:lnTo>
                    <a:pt x="2416" y="312"/>
                  </a:lnTo>
                  <a:lnTo>
                    <a:pt x="2428" y="315"/>
                  </a:lnTo>
                  <a:lnTo>
                    <a:pt x="2433" y="331"/>
                  </a:lnTo>
                  <a:lnTo>
                    <a:pt x="2435" y="345"/>
                  </a:lnTo>
                  <a:lnTo>
                    <a:pt x="2438" y="357"/>
                  </a:lnTo>
                  <a:lnTo>
                    <a:pt x="2442" y="359"/>
                  </a:lnTo>
                  <a:lnTo>
                    <a:pt x="2444" y="363"/>
                  </a:lnTo>
                  <a:lnTo>
                    <a:pt x="2447" y="364"/>
                  </a:lnTo>
                  <a:lnTo>
                    <a:pt x="2480" y="361"/>
                  </a:lnTo>
                  <a:lnTo>
                    <a:pt x="2513" y="361"/>
                  </a:lnTo>
                  <a:lnTo>
                    <a:pt x="2547" y="361"/>
                  </a:lnTo>
                  <a:lnTo>
                    <a:pt x="2550" y="368"/>
                  </a:lnTo>
                  <a:lnTo>
                    <a:pt x="2555" y="373"/>
                  </a:lnTo>
                  <a:lnTo>
                    <a:pt x="2561" y="380"/>
                  </a:lnTo>
                  <a:lnTo>
                    <a:pt x="2566" y="384"/>
                  </a:lnTo>
                  <a:lnTo>
                    <a:pt x="2573" y="389"/>
                  </a:lnTo>
                  <a:lnTo>
                    <a:pt x="2573" y="384"/>
                  </a:lnTo>
                  <a:lnTo>
                    <a:pt x="2575" y="382"/>
                  </a:lnTo>
                  <a:lnTo>
                    <a:pt x="2576" y="378"/>
                  </a:lnTo>
                  <a:lnTo>
                    <a:pt x="2576" y="375"/>
                  </a:lnTo>
                  <a:lnTo>
                    <a:pt x="2578" y="370"/>
                  </a:lnTo>
                  <a:lnTo>
                    <a:pt x="2575" y="364"/>
                  </a:lnTo>
                  <a:lnTo>
                    <a:pt x="2573" y="361"/>
                  </a:lnTo>
                  <a:lnTo>
                    <a:pt x="2571" y="359"/>
                  </a:lnTo>
                  <a:lnTo>
                    <a:pt x="2571" y="356"/>
                  </a:lnTo>
                  <a:lnTo>
                    <a:pt x="2573" y="352"/>
                  </a:lnTo>
                  <a:lnTo>
                    <a:pt x="2573" y="347"/>
                  </a:lnTo>
                  <a:lnTo>
                    <a:pt x="2573" y="342"/>
                  </a:lnTo>
                  <a:lnTo>
                    <a:pt x="2590" y="345"/>
                  </a:lnTo>
                  <a:lnTo>
                    <a:pt x="2602" y="352"/>
                  </a:lnTo>
                  <a:lnTo>
                    <a:pt x="2616" y="357"/>
                  </a:lnTo>
                  <a:lnTo>
                    <a:pt x="2622" y="357"/>
                  </a:lnTo>
                  <a:lnTo>
                    <a:pt x="2627" y="357"/>
                  </a:lnTo>
                  <a:lnTo>
                    <a:pt x="2632" y="356"/>
                  </a:lnTo>
                  <a:lnTo>
                    <a:pt x="2636" y="352"/>
                  </a:lnTo>
                  <a:lnTo>
                    <a:pt x="2639" y="350"/>
                  </a:lnTo>
                  <a:lnTo>
                    <a:pt x="2643" y="349"/>
                  </a:lnTo>
                  <a:lnTo>
                    <a:pt x="2700" y="373"/>
                  </a:lnTo>
                  <a:lnTo>
                    <a:pt x="2732" y="406"/>
                  </a:lnTo>
                  <a:lnTo>
                    <a:pt x="2737" y="410"/>
                  </a:lnTo>
                  <a:lnTo>
                    <a:pt x="2742" y="410"/>
                  </a:lnTo>
                  <a:lnTo>
                    <a:pt x="2747" y="411"/>
                  </a:lnTo>
                  <a:lnTo>
                    <a:pt x="2753" y="411"/>
                  </a:lnTo>
                  <a:lnTo>
                    <a:pt x="2758" y="415"/>
                  </a:lnTo>
                  <a:lnTo>
                    <a:pt x="2768" y="424"/>
                  </a:lnTo>
                  <a:lnTo>
                    <a:pt x="2775" y="434"/>
                  </a:lnTo>
                  <a:lnTo>
                    <a:pt x="2782" y="443"/>
                  </a:lnTo>
                  <a:lnTo>
                    <a:pt x="2791" y="450"/>
                  </a:lnTo>
                  <a:lnTo>
                    <a:pt x="2808" y="453"/>
                  </a:lnTo>
                  <a:lnTo>
                    <a:pt x="2810" y="452"/>
                  </a:lnTo>
                  <a:lnTo>
                    <a:pt x="2812" y="452"/>
                  </a:lnTo>
                  <a:lnTo>
                    <a:pt x="2814" y="450"/>
                  </a:lnTo>
                  <a:lnTo>
                    <a:pt x="2815" y="450"/>
                  </a:lnTo>
                  <a:lnTo>
                    <a:pt x="2819" y="450"/>
                  </a:lnTo>
                  <a:lnTo>
                    <a:pt x="2829" y="462"/>
                  </a:lnTo>
                  <a:lnTo>
                    <a:pt x="2840" y="474"/>
                  </a:lnTo>
                  <a:lnTo>
                    <a:pt x="2849" y="487"/>
                  </a:lnTo>
                  <a:lnTo>
                    <a:pt x="2854" y="504"/>
                  </a:lnTo>
                  <a:lnTo>
                    <a:pt x="2819" y="504"/>
                  </a:lnTo>
                  <a:lnTo>
                    <a:pt x="2817" y="507"/>
                  </a:lnTo>
                  <a:lnTo>
                    <a:pt x="2814" y="511"/>
                  </a:lnTo>
                  <a:lnTo>
                    <a:pt x="2812" y="513"/>
                  </a:lnTo>
                  <a:lnTo>
                    <a:pt x="2810" y="518"/>
                  </a:lnTo>
                  <a:lnTo>
                    <a:pt x="2808" y="523"/>
                  </a:lnTo>
                  <a:lnTo>
                    <a:pt x="2812" y="525"/>
                  </a:lnTo>
                  <a:lnTo>
                    <a:pt x="2814" y="527"/>
                  </a:lnTo>
                  <a:lnTo>
                    <a:pt x="2815" y="528"/>
                  </a:lnTo>
                  <a:lnTo>
                    <a:pt x="2817" y="532"/>
                  </a:lnTo>
                  <a:lnTo>
                    <a:pt x="2817" y="534"/>
                  </a:lnTo>
                  <a:lnTo>
                    <a:pt x="2815" y="537"/>
                  </a:lnTo>
                  <a:lnTo>
                    <a:pt x="2812" y="542"/>
                  </a:lnTo>
                  <a:lnTo>
                    <a:pt x="2810" y="544"/>
                  </a:lnTo>
                  <a:lnTo>
                    <a:pt x="2807" y="546"/>
                  </a:lnTo>
                  <a:lnTo>
                    <a:pt x="2803" y="546"/>
                  </a:lnTo>
                  <a:lnTo>
                    <a:pt x="2800" y="546"/>
                  </a:lnTo>
                  <a:lnTo>
                    <a:pt x="2793" y="546"/>
                  </a:lnTo>
                  <a:lnTo>
                    <a:pt x="2786" y="535"/>
                  </a:lnTo>
                  <a:lnTo>
                    <a:pt x="2775" y="530"/>
                  </a:lnTo>
                  <a:lnTo>
                    <a:pt x="2761" y="527"/>
                  </a:lnTo>
                  <a:lnTo>
                    <a:pt x="2761" y="514"/>
                  </a:lnTo>
                  <a:lnTo>
                    <a:pt x="2758" y="513"/>
                  </a:lnTo>
                  <a:lnTo>
                    <a:pt x="2754" y="511"/>
                  </a:lnTo>
                  <a:lnTo>
                    <a:pt x="2753" y="509"/>
                  </a:lnTo>
                  <a:lnTo>
                    <a:pt x="2749" y="507"/>
                  </a:lnTo>
                  <a:lnTo>
                    <a:pt x="2742" y="507"/>
                  </a:lnTo>
                  <a:lnTo>
                    <a:pt x="2740" y="507"/>
                  </a:lnTo>
                  <a:lnTo>
                    <a:pt x="2739" y="509"/>
                  </a:lnTo>
                  <a:lnTo>
                    <a:pt x="2737" y="509"/>
                  </a:lnTo>
                  <a:lnTo>
                    <a:pt x="2735" y="509"/>
                  </a:lnTo>
                  <a:lnTo>
                    <a:pt x="2732" y="511"/>
                  </a:lnTo>
                  <a:lnTo>
                    <a:pt x="2728" y="504"/>
                  </a:lnTo>
                  <a:lnTo>
                    <a:pt x="2723" y="497"/>
                  </a:lnTo>
                  <a:lnTo>
                    <a:pt x="2719" y="492"/>
                  </a:lnTo>
                  <a:lnTo>
                    <a:pt x="2719" y="504"/>
                  </a:lnTo>
                  <a:lnTo>
                    <a:pt x="2716" y="518"/>
                  </a:lnTo>
                  <a:lnTo>
                    <a:pt x="2712" y="530"/>
                  </a:lnTo>
                  <a:lnTo>
                    <a:pt x="2704" y="537"/>
                  </a:lnTo>
                  <a:lnTo>
                    <a:pt x="2700" y="539"/>
                  </a:lnTo>
                  <a:lnTo>
                    <a:pt x="2697" y="539"/>
                  </a:lnTo>
                  <a:lnTo>
                    <a:pt x="2695" y="539"/>
                  </a:lnTo>
                  <a:lnTo>
                    <a:pt x="2693" y="539"/>
                  </a:lnTo>
                  <a:lnTo>
                    <a:pt x="2691" y="537"/>
                  </a:lnTo>
                  <a:lnTo>
                    <a:pt x="2690" y="537"/>
                  </a:lnTo>
                  <a:lnTo>
                    <a:pt x="2688" y="537"/>
                  </a:lnTo>
                  <a:lnTo>
                    <a:pt x="2686" y="539"/>
                  </a:lnTo>
                  <a:lnTo>
                    <a:pt x="2684" y="541"/>
                  </a:lnTo>
                  <a:lnTo>
                    <a:pt x="2681" y="546"/>
                  </a:lnTo>
                  <a:lnTo>
                    <a:pt x="2691" y="558"/>
                  </a:lnTo>
                  <a:lnTo>
                    <a:pt x="2702" y="579"/>
                  </a:lnTo>
                  <a:lnTo>
                    <a:pt x="2707" y="603"/>
                  </a:lnTo>
                  <a:lnTo>
                    <a:pt x="2704" y="603"/>
                  </a:lnTo>
                  <a:lnTo>
                    <a:pt x="2702" y="605"/>
                  </a:lnTo>
                  <a:lnTo>
                    <a:pt x="2698" y="605"/>
                  </a:lnTo>
                  <a:lnTo>
                    <a:pt x="2693" y="607"/>
                  </a:lnTo>
                  <a:lnTo>
                    <a:pt x="2686" y="602"/>
                  </a:lnTo>
                  <a:lnTo>
                    <a:pt x="2681" y="598"/>
                  </a:lnTo>
                  <a:lnTo>
                    <a:pt x="2674" y="597"/>
                  </a:lnTo>
                  <a:lnTo>
                    <a:pt x="2665" y="595"/>
                  </a:lnTo>
                  <a:lnTo>
                    <a:pt x="2660" y="609"/>
                  </a:lnTo>
                  <a:lnTo>
                    <a:pt x="2650" y="616"/>
                  </a:lnTo>
                  <a:lnTo>
                    <a:pt x="2637" y="621"/>
                  </a:lnTo>
                  <a:lnTo>
                    <a:pt x="2623" y="626"/>
                  </a:lnTo>
                  <a:lnTo>
                    <a:pt x="2622" y="640"/>
                  </a:lnTo>
                  <a:lnTo>
                    <a:pt x="2618" y="651"/>
                  </a:lnTo>
                  <a:lnTo>
                    <a:pt x="2611" y="661"/>
                  </a:lnTo>
                  <a:lnTo>
                    <a:pt x="2597" y="663"/>
                  </a:lnTo>
                  <a:lnTo>
                    <a:pt x="2587" y="666"/>
                  </a:lnTo>
                  <a:lnTo>
                    <a:pt x="2580" y="670"/>
                  </a:lnTo>
                  <a:lnTo>
                    <a:pt x="2573" y="672"/>
                  </a:lnTo>
                  <a:lnTo>
                    <a:pt x="2568" y="668"/>
                  </a:lnTo>
                  <a:lnTo>
                    <a:pt x="2562" y="663"/>
                  </a:lnTo>
                  <a:lnTo>
                    <a:pt x="2559" y="658"/>
                  </a:lnTo>
                  <a:lnTo>
                    <a:pt x="2552" y="659"/>
                  </a:lnTo>
                  <a:lnTo>
                    <a:pt x="2543" y="661"/>
                  </a:lnTo>
                  <a:lnTo>
                    <a:pt x="2536" y="665"/>
                  </a:lnTo>
                  <a:lnTo>
                    <a:pt x="2531" y="668"/>
                  </a:lnTo>
                  <a:lnTo>
                    <a:pt x="2531" y="675"/>
                  </a:lnTo>
                  <a:lnTo>
                    <a:pt x="2526" y="677"/>
                  </a:lnTo>
                  <a:lnTo>
                    <a:pt x="2517" y="677"/>
                  </a:lnTo>
                  <a:lnTo>
                    <a:pt x="2505" y="677"/>
                  </a:lnTo>
                  <a:lnTo>
                    <a:pt x="2494" y="679"/>
                  </a:lnTo>
                  <a:lnTo>
                    <a:pt x="2489" y="680"/>
                  </a:lnTo>
                  <a:lnTo>
                    <a:pt x="2480" y="701"/>
                  </a:lnTo>
                  <a:lnTo>
                    <a:pt x="2479" y="724"/>
                  </a:lnTo>
                  <a:lnTo>
                    <a:pt x="2479" y="750"/>
                  </a:lnTo>
                  <a:lnTo>
                    <a:pt x="2482" y="773"/>
                  </a:lnTo>
                  <a:lnTo>
                    <a:pt x="2477" y="773"/>
                  </a:lnTo>
                  <a:lnTo>
                    <a:pt x="2475" y="773"/>
                  </a:lnTo>
                  <a:lnTo>
                    <a:pt x="2473" y="773"/>
                  </a:lnTo>
                  <a:lnTo>
                    <a:pt x="2472" y="775"/>
                  </a:lnTo>
                  <a:lnTo>
                    <a:pt x="2470" y="776"/>
                  </a:lnTo>
                  <a:lnTo>
                    <a:pt x="2468" y="782"/>
                  </a:lnTo>
                  <a:lnTo>
                    <a:pt x="2466" y="787"/>
                  </a:lnTo>
                  <a:lnTo>
                    <a:pt x="2466" y="794"/>
                  </a:lnTo>
                  <a:lnTo>
                    <a:pt x="2466" y="802"/>
                  </a:lnTo>
                  <a:lnTo>
                    <a:pt x="2454" y="802"/>
                  </a:lnTo>
                  <a:lnTo>
                    <a:pt x="2447" y="813"/>
                  </a:lnTo>
                  <a:lnTo>
                    <a:pt x="2442" y="820"/>
                  </a:lnTo>
                  <a:lnTo>
                    <a:pt x="2440" y="827"/>
                  </a:lnTo>
                  <a:lnTo>
                    <a:pt x="2438" y="841"/>
                  </a:lnTo>
                  <a:lnTo>
                    <a:pt x="2435" y="841"/>
                  </a:lnTo>
                  <a:lnTo>
                    <a:pt x="2431" y="841"/>
                  </a:lnTo>
                  <a:lnTo>
                    <a:pt x="2430" y="841"/>
                  </a:lnTo>
                  <a:lnTo>
                    <a:pt x="2430" y="841"/>
                  </a:lnTo>
                  <a:lnTo>
                    <a:pt x="2428" y="841"/>
                  </a:lnTo>
                  <a:lnTo>
                    <a:pt x="2424" y="841"/>
                  </a:lnTo>
                  <a:lnTo>
                    <a:pt x="2417" y="855"/>
                  </a:lnTo>
                  <a:lnTo>
                    <a:pt x="2412" y="872"/>
                  </a:lnTo>
                  <a:lnTo>
                    <a:pt x="2400" y="872"/>
                  </a:lnTo>
                  <a:lnTo>
                    <a:pt x="2396" y="891"/>
                  </a:lnTo>
                  <a:lnTo>
                    <a:pt x="2390" y="891"/>
                  </a:lnTo>
                  <a:lnTo>
                    <a:pt x="2390" y="886"/>
                  </a:lnTo>
                  <a:lnTo>
                    <a:pt x="2376" y="867"/>
                  </a:lnTo>
                  <a:lnTo>
                    <a:pt x="2367" y="844"/>
                  </a:lnTo>
                  <a:lnTo>
                    <a:pt x="2365" y="818"/>
                  </a:lnTo>
                  <a:lnTo>
                    <a:pt x="2367" y="787"/>
                  </a:lnTo>
                  <a:lnTo>
                    <a:pt x="2372" y="783"/>
                  </a:lnTo>
                  <a:lnTo>
                    <a:pt x="2376" y="780"/>
                  </a:lnTo>
                  <a:lnTo>
                    <a:pt x="2381" y="776"/>
                  </a:lnTo>
                  <a:lnTo>
                    <a:pt x="2383" y="771"/>
                  </a:lnTo>
                  <a:lnTo>
                    <a:pt x="2386" y="764"/>
                  </a:lnTo>
                  <a:lnTo>
                    <a:pt x="2381" y="755"/>
                  </a:lnTo>
                  <a:lnTo>
                    <a:pt x="2379" y="743"/>
                  </a:lnTo>
                  <a:lnTo>
                    <a:pt x="2386" y="729"/>
                  </a:lnTo>
                  <a:lnTo>
                    <a:pt x="2393" y="724"/>
                  </a:lnTo>
                  <a:lnTo>
                    <a:pt x="2402" y="720"/>
                  </a:lnTo>
                  <a:lnTo>
                    <a:pt x="2412" y="717"/>
                  </a:lnTo>
                  <a:lnTo>
                    <a:pt x="2419" y="710"/>
                  </a:lnTo>
                  <a:lnTo>
                    <a:pt x="2433" y="689"/>
                  </a:lnTo>
                  <a:lnTo>
                    <a:pt x="2447" y="668"/>
                  </a:lnTo>
                  <a:lnTo>
                    <a:pt x="2458" y="659"/>
                  </a:lnTo>
                  <a:lnTo>
                    <a:pt x="2470" y="651"/>
                  </a:lnTo>
                  <a:lnTo>
                    <a:pt x="2482" y="642"/>
                  </a:lnTo>
                  <a:lnTo>
                    <a:pt x="2487" y="630"/>
                  </a:lnTo>
                  <a:lnTo>
                    <a:pt x="2491" y="616"/>
                  </a:lnTo>
                  <a:lnTo>
                    <a:pt x="2496" y="603"/>
                  </a:lnTo>
                  <a:lnTo>
                    <a:pt x="2496" y="602"/>
                  </a:lnTo>
                  <a:lnTo>
                    <a:pt x="2494" y="602"/>
                  </a:lnTo>
                  <a:lnTo>
                    <a:pt x="2494" y="602"/>
                  </a:lnTo>
                  <a:lnTo>
                    <a:pt x="2494" y="602"/>
                  </a:lnTo>
                  <a:lnTo>
                    <a:pt x="2494" y="600"/>
                  </a:lnTo>
                  <a:lnTo>
                    <a:pt x="2492" y="598"/>
                  </a:lnTo>
                  <a:lnTo>
                    <a:pt x="2489" y="600"/>
                  </a:lnTo>
                  <a:lnTo>
                    <a:pt x="2489" y="600"/>
                  </a:lnTo>
                  <a:lnTo>
                    <a:pt x="2487" y="602"/>
                  </a:lnTo>
                  <a:lnTo>
                    <a:pt x="2487" y="602"/>
                  </a:lnTo>
                  <a:lnTo>
                    <a:pt x="2486" y="603"/>
                  </a:lnTo>
                  <a:lnTo>
                    <a:pt x="2477" y="616"/>
                  </a:lnTo>
                  <a:lnTo>
                    <a:pt x="2468" y="630"/>
                  </a:lnTo>
                  <a:lnTo>
                    <a:pt x="2459" y="642"/>
                  </a:lnTo>
                  <a:lnTo>
                    <a:pt x="2447" y="651"/>
                  </a:lnTo>
                  <a:lnTo>
                    <a:pt x="2431" y="658"/>
                  </a:lnTo>
                  <a:lnTo>
                    <a:pt x="2430" y="652"/>
                  </a:lnTo>
                  <a:lnTo>
                    <a:pt x="2430" y="651"/>
                  </a:lnTo>
                  <a:lnTo>
                    <a:pt x="2428" y="647"/>
                  </a:lnTo>
                  <a:lnTo>
                    <a:pt x="2428" y="642"/>
                  </a:lnTo>
                  <a:lnTo>
                    <a:pt x="2430" y="640"/>
                  </a:lnTo>
                  <a:lnTo>
                    <a:pt x="2430" y="638"/>
                  </a:lnTo>
                  <a:lnTo>
                    <a:pt x="2430" y="637"/>
                  </a:lnTo>
                  <a:lnTo>
                    <a:pt x="2431" y="633"/>
                  </a:lnTo>
                  <a:lnTo>
                    <a:pt x="2431" y="630"/>
                  </a:lnTo>
                  <a:lnTo>
                    <a:pt x="2426" y="626"/>
                  </a:lnTo>
                  <a:lnTo>
                    <a:pt x="2421" y="624"/>
                  </a:lnTo>
                  <a:lnTo>
                    <a:pt x="2417" y="623"/>
                  </a:lnTo>
                  <a:lnTo>
                    <a:pt x="2412" y="621"/>
                  </a:lnTo>
                  <a:lnTo>
                    <a:pt x="2409" y="623"/>
                  </a:lnTo>
                  <a:lnTo>
                    <a:pt x="2400" y="628"/>
                  </a:lnTo>
                  <a:lnTo>
                    <a:pt x="2388" y="638"/>
                  </a:lnTo>
                  <a:lnTo>
                    <a:pt x="2377" y="651"/>
                  </a:lnTo>
                  <a:lnTo>
                    <a:pt x="2367" y="663"/>
                  </a:lnTo>
                  <a:lnTo>
                    <a:pt x="2362" y="672"/>
                  </a:lnTo>
                  <a:lnTo>
                    <a:pt x="2362" y="675"/>
                  </a:lnTo>
                  <a:lnTo>
                    <a:pt x="2362" y="679"/>
                  </a:lnTo>
                  <a:lnTo>
                    <a:pt x="2363" y="682"/>
                  </a:lnTo>
                  <a:lnTo>
                    <a:pt x="2365" y="687"/>
                  </a:lnTo>
                  <a:lnTo>
                    <a:pt x="2367" y="691"/>
                  </a:lnTo>
                  <a:lnTo>
                    <a:pt x="2367" y="694"/>
                  </a:lnTo>
                  <a:lnTo>
                    <a:pt x="2356" y="699"/>
                  </a:lnTo>
                  <a:lnTo>
                    <a:pt x="2344" y="701"/>
                  </a:lnTo>
                  <a:lnTo>
                    <a:pt x="2328" y="703"/>
                  </a:lnTo>
                  <a:lnTo>
                    <a:pt x="2313" y="703"/>
                  </a:lnTo>
                  <a:lnTo>
                    <a:pt x="2313" y="684"/>
                  </a:lnTo>
                  <a:lnTo>
                    <a:pt x="2297" y="687"/>
                  </a:lnTo>
                  <a:lnTo>
                    <a:pt x="2283" y="693"/>
                  </a:lnTo>
                  <a:lnTo>
                    <a:pt x="2271" y="691"/>
                  </a:lnTo>
                  <a:lnTo>
                    <a:pt x="2262" y="680"/>
                  </a:lnTo>
                  <a:lnTo>
                    <a:pt x="2227" y="675"/>
                  </a:lnTo>
                  <a:lnTo>
                    <a:pt x="2215" y="687"/>
                  </a:lnTo>
                  <a:lnTo>
                    <a:pt x="2201" y="696"/>
                  </a:lnTo>
                  <a:lnTo>
                    <a:pt x="2189" y="706"/>
                  </a:lnTo>
                  <a:lnTo>
                    <a:pt x="2182" y="719"/>
                  </a:lnTo>
                  <a:lnTo>
                    <a:pt x="2175" y="731"/>
                  </a:lnTo>
                  <a:lnTo>
                    <a:pt x="2168" y="743"/>
                  </a:lnTo>
                  <a:lnTo>
                    <a:pt x="2159" y="752"/>
                  </a:lnTo>
                  <a:lnTo>
                    <a:pt x="2131" y="761"/>
                  </a:lnTo>
                  <a:lnTo>
                    <a:pt x="2124" y="768"/>
                  </a:lnTo>
                  <a:lnTo>
                    <a:pt x="2119" y="776"/>
                  </a:lnTo>
                  <a:lnTo>
                    <a:pt x="2114" y="783"/>
                  </a:lnTo>
                  <a:lnTo>
                    <a:pt x="2102" y="792"/>
                  </a:lnTo>
                  <a:lnTo>
                    <a:pt x="2102" y="802"/>
                  </a:lnTo>
                  <a:lnTo>
                    <a:pt x="2117" y="802"/>
                  </a:lnTo>
                  <a:lnTo>
                    <a:pt x="2119" y="808"/>
                  </a:lnTo>
                  <a:lnTo>
                    <a:pt x="2121" y="811"/>
                  </a:lnTo>
                  <a:lnTo>
                    <a:pt x="2122" y="815"/>
                  </a:lnTo>
                  <a:lnTo>
                    <a:pt x="2126" y="818"/>
                  </a:lnTo>
                  <a:lnTo>
                    <a:pt x="2129" y="820"/>
                  </a:lnTo>
                  <a:lnTo>
                    <a:pt x="2136" y="822"/>
                  </a:lnTo>
                  <a:lnTo>
                    <a:pt x="2140" y="818"/>
                  </a:lnTo>
                  <a:lnTo>
                    <a:pt x="2143" y="816"/>
                  </a:lnTo>
                  <a:lnTo>
                    <a:pt x="2149" y="815"/>
                  </a:lnTo>
                  <a:lnTo>
                    <a:pt x="2154" y="815"/>
                  </a:lnTo>
                  <a:lnTo>
                    <a:pt x="2163" y="815"/>
                  </a:lnTo>
                  <a:lnTo>
                    <a:pt x="2170" y="823"/>
                  </a:lnTo>
                  <a:lnTo>
                    <a:pt x="2175" y="830"/>
                  </a:lnTo>
                  <a:lnTo>
                    <a:pt x="2178" y="839"/>
                  </a:lnTo>
                  <a:lnTo>
                    <a:pt x="2182" y="853"/>
                  </a:lnTo>
                  <a:lnTo>
                    <a:pt x="2184" y="862"/>
                  </a:lnTo>
                  <a:lnTo>
                    <a:pt x="2182" y="867"/>
                  </a:lnTo>
                  <a:lnTo>
                    <a:pt x="2177" y="872"/>
                  </a:lnTo>
                  <a:lnTo>
                    <a:pt x="2175" y="881"/>
                  </a:lnTo>
                  <a:lnTo>
                    <a:pt x="2175" y="891"/>
                  </a:lnTo>
                  <a:lnTo>
                    <a:pt x="2178" y="900"/>
                  </a:lnTo>
                  <a:lnTo>
                    <a:pt x="2182" y="909"/>
                  </a:lnTo>
                  <a:lnTo>
                    <a:pt x="2185" y="921"/>
                  </a:lnTo>
                  <a:lnTo>
                    <a:pt x="2175" y="932"/>
                  </a:lnTo>
                  <a:lnTo>
                    <a:pt x="2168" y="944"/>
                  </a:lnTo>
                  <a:lnTo>
                    <a:pt x="2163" y="956"/>
                  </a:lnTo>
                  <a:lnTo>
                    <a:pt x="2156" y="972"/>
                  </a:lnTo>
                  <a:lnTo>
                    <a:pt x="2152" y="975"/>
                  </a:lnTo>
                  <a:lnTo>
                    <a:pt x="2143" y="986"/>
                  </a:lnTo>
                  <a:lnTo>
                    <a:pt x="2133" y="998"/>
                  </a:lnTo>
                  <a:lnTo>
                    <a:pt x="2122" y="1012"/>
                  </a:lnTo>
                  <a:lnTo>
                    <a:pt x="2110" y="1024"/>
                  </a:lnTo>
                  <a:lnTo>
                    <a:pt x="2100" y="1036"/>
                  </a:lnTo>
                  <a:lnTo>
                    <a:pt x="2093" y="1045"/>
                  </a:lnTo>
                  <a:lnTo>
                    <a:pt x="2089" y="1049"/>
                  </a:lnTo>
                  <a:lnTo>
                    <a:pt x="2077" y="1052"/>
                  </a:lnTo>
                  <a:lnTo>
                    <a:pt x="2065" y="1050"/>
                  </a:lnTo>
                  <a:lnTo>
                    <a:pt x="2054" y="1050"/>
                  </a:lnTo>
                  <a:lnTo>
                    <a:pt x="2044" y="1052"/>
                  </a:lnTo>
                  <a:lnTo>
                    <a:pt x="2035" y="1061"/>
                  </a:lnTo>
                  <a:lnTo>
                    <a:pt x="2028" y="1071"/>
                  </a:lnTo>
                  <a:lnTo>
                    <a:pt x="2023" y="1082"/>
                  </a:lnTo>
                  <a:lnTo>
                    <a:pt x="2016" y="1092"/>
                  </a:lnTo>
                  <a:lnTo>
                    <a:pt x="2006" y="1099"/>
                  </a:lnTo>
                  <a:lnTo>
                    <a:pt x="2004" y="1099"/>
                  </a:lnTo>
                  <a:lnTo>
                    <a:pt x="2002" y="1101"/>
                  </a:lnTo>
                  <a:lnTo>
                    <a:pt x="2000" y="1101"/>
                  </a:lnTo>
                  <a:lnTo>
                    <a:pt x="1997" y="1101"/>
                  </a:lnTo>
                  <a:lnTo>
                    <a:pt x="1993" y="1103"/>
                  </a:lnTo>
                  <a:lnTo>
                    <a:pt x="1997" y="1113"/>
                  </a:lnTo>
                  <a:lnTo>
                    <a:pt x="2004" y="1124"/>
                  </a:lnTo>
                  <a:lnTo>
                    <a:pt x="2009" y="1136"/>
                  </a:lnTo>
                  <a:lnTo>
                    <a:pt x="2016" y="1148"/>
                  </a:lnTo>
                  <a:lnTo>
                    <a:pt x="2019" y="1159"/>
                  </a:lnTo>
                  <a:lnTo>
                    <a:pt x="2021" y="1171"/>
                  </a:lnTo>
                  <a:lnTo>
                    <a:pt x="2018" y="1179"/>
                  </a:lnTo>
                  <a:lnTo>
                    <a:pt x="2011" y="1186"/>
                  </a:lnTo>
                  <a:lnTo>
                    <a:pt x="1997" y="1192"/>
                  </a:lnTo>
                  <a:lnTo>
                    <a:pt x="1974" y="1195"/>
                  </a:lnTo>
                  <a:lnTo>
                    <a:pt x="1974" y="1186"/>
                  </a:lnTo>
                  <a:lnTo>
                    <a:pt x="1972" y="1178"/>
                  </a:lnTo>
                  <a:lnTo>
                    <a:pt x="1972" y="1166"/>
                  </a:lnTo>
                  <a:lnTo>
                    <a:pt x="1974" y="1152"/>
                  </a:lnTo>
                  <a:lnTo>
                    <a:pt x="1974" y="1141"/>
                  </a:lnTo>
                  <a:lnTo>
                    <a:pt x="1969" y="1141"/>
                  </a:lnTo>
                  <a:lnTo>
                    <a:pt x="1965" y="1141"/>
                  </a:lnTo>
                  <a:lnTo>
                    <a:pt x="1962" y="1141"/>
                  </a:lnTo>
                  <a:lnTo>
                    <a:pt x="1960" y="1141"/>
                  </a:lnTo>
                  <a:lnTo>
                    <a:pt x="1958" y="1139"/>
                  </a:lnTo>
                  <a:lnTo>
                    <a:pt x="1955" y="1138"/>
                  </a:lnTo>
                  <a:lnTo>
                    <a:pt x="1951" y="1132"/>
                  </a:lnTo>
                  <a:lnTo>
                    <a:pt x="1955" y="1127"/>
                  </a:lnTo>
                  <a:lnTo>
                    <a:pt x="1958" y="1122"/>
                  </a:lnTo>
                  <a:lnTo>
                    <a:pt x="1960" y="1117"/>
                  </a:lnTo>
                  <a:lnTo>
                    <a:pt x="1964" y="1110"/>
                  </a:lnTo>
                  <a:lnTo>
                    <a:pt x="1955" y="1110"/>
                  </a:lnTo>
                  <a:lnTo>
                    <a:pt x="1944" y="1108"/>
                  </a:lnTo>
                  <a:lnTo>
                    <a:pt x="1932" y="1111"/>
                  </a:lnTo>
                  <a:lnTo>
                    <a:pt x="1918" y="1117"/>
                  </a:lnTo>
                  <a:lnTo>
                    <a:pt x="1906" y="1122"/>
                  </a:lnTo>
                  <a:lnTo>
                    <a:pt x="1906" y="1118"/>
                  </a:lnTo>
                  <a:lnTo>
                    <a:pt x="1908" y="1113"/>
                  </a:lnTo>
                  <a:lnTo>
                    <a:pt x="1910" y="1110"/>
                  </a:lnTo>
                  <a:lnTo>
                    <a:pt x="1911" y="1104"/>
                  </a:lnTo>
                  <a:lnTo>
                    <a:pt x="1913" y="1101"/>
                  </a:lnTo>
                  <a:lnTo>
                    <a:pt x="1916" y="1094"/>
                  </a:lnTo>
                  <a:lnTo>
                    <a:pt x="1913" y="1094"/>
                  </a:lnTo>
                  <a:lnTo>
                    <a:pt x="1910" y="1092"/>
                  </a:lnTo>
                  <a:lnTo>
                    <a:pt x="1906" y="1092"/>
                  </a:lnTo>
                  <a:lnTo>
                    <a:pt x="1901" y="1090"/>
                  </a:lnTo>
                  <a:lnTo>
                    <a:pt x="1890" y="1101"/>
                  </a:lnTo>
                  <a:lnTo>
                    <a:pt x="1878" y="1110"/>
                  </a:lnTo>
                  <a:lnTo>
                    <a:pt x="1866" y="1120"/>
                  </a:lnTo>
                  <a:lnTo>
                    <a:pt x="1859" y="1132"/>
                  </a:lnTo>
                  <a:lnTo>
                    <a:pt x="1866" y="1136"/>
                  </a:lnTo>
                  <a:lnTo>
                    <a:pt x="1871" y="1139"/>
                  </a:lnTo>
                  <a:lnTo>
                    <a:pt x="1875" y="1143"/>
                  </a:lnTo>
                  <a:lnTo>
                    <a:pt x="1878" y="1146"/>
                  </a:lnTo>
                  <a:lnTo>
                    <a:pt x="1882" y="1152"/>
                  </a:lnTo>
                  <a:lnTo>
                    <a:pt x="1892" y="1146"/>
                  </a:lnTo>
                  <a:lnTo>
                    <a:pt x="1901" y="1143"/>
                  </a:lnTo>
                  <a:lnTo>
                    <a:pt x="1910" y="1143"/>
                  </a:lnTo>
                  <a:lnTo>
                    <a:pt x="1920" y="1148"/>
                  </a:lnTo>
                  <a:lnTo>
                    <a:pt x="1925" y="1148"/>
                  </a:lnTo>
                  <a:lnTo>
                    <a:pt x="1925" y="1160"/>
                  </a:lnTo>
                  <a:lnTo>
                    <a:pt x="1906" y="1160"/>
                  </a:lnTo>
                  <a:lnTo>
                    <a:pt x="1899" y="1169"/>
                  </a:lnTo>
                  <a:lnTo>
                    <a:pt x="1892" y="1176"/>
                  </a:lnTo>
                  <a:lnTo>
                    <a:pt x="1887" y="1183"/>
                  </a:lnTo>
                  <a:lnTo>
                    <a:pt x="1882" y="1195"/>
                  </a:lnTo>
                  <a:lnTo>
                    <a:pt x="1896" y="1204"/>
                  </a:lnTo>
                  <a:lnTo>
                    <a:pt x="1904" y="1218"/>
                  </a:lnTo>
                  <a:lnTo>
                    <a:pt x="1911" y="1237"/>
                  </a:lnTo>
                  <a:lnTo>
                    <a:pt x="1915" y="1256"/>
                  </a:lnTo>
                  <a:lnTo>
                    <a:pt x="1916" y="1277"/>
                  </a:lnTo>
                  <a:lnTo>
                    <a:pt x="1916" y="1295"/>
                  </a:lnTo>
                  <a:lnTo>
                    <a:pt x="1904" y="1303"/>
                  </a:lnTo>
                  <a:lnTo>
                    <a:pt x="1897" y="1317"/>
                  </a:lnTo>
                  <a:lnTo>
                    <a:pt x="1890" y="1330"/>
                  </a:lnTo>
                  <a:lnTo>
                    <a:pt x="1882" y="1344"/>
                  </a:lnTo>
                  <a:lnTo>
                    <a:pt x="1864" y="1363"/>
                  </a:lnTo>
                  <a:lnTo>
                    <a:pt x="1841" y="1377"/>
                  </a:lnTo>
                  <a:lnTo>
                    <a:pt x="1817" y="1387"/>
                  </a:lnTo>
                  <a:lnTo>
                    <a:pt x="1789" y="1396"/>
                  </a:lnTo>
                  <a:lnTo>
                    <a:pt x="1763" y="1401"/>
                  </a:lnTo>
                  <a:lnTo>
                    <a:pt x="1763" y="1408"/>
                  </a:lnTo>
                  <a:lnTo>
                    <a:pt x="1763" y="1412"/>
                  </a:lnTo>
                  <a:lnTo>
                    <a:pt x="1763" y="1415"/>
                  </a:lnTo>
                  <a:lnTo>
                    <a:pt x="1763" y="1417"/>
                  </a:lnTo>
                  <a:lnTo>
                    <a:pt x="1765" y="1419"/>
                  </a:lnTo>
                  <a:lnTo>
                    <a:pt x="1765" y="1424"/>
                  </a:lnTo>
                  <a:lnTo>
                    <a:pt x="1766" y="1429"/>
                  </a:lnTo>
                  <a:lnTo>
                    <a:pt x="1763" y="1433"/>
                  </a:lnTo>
                  <a:lnTo>
                    <a:pt x="1759" y="1436"/>
                  </a:lnTo>
                  <a:lnTo>
                    <a:pt x="1758" y="1438"/>
                  </a:lnTo>
                  <a:lnTo>
                    <a:pt x="1754" y="1441"/>
                  </a:lnTo>
                  <a:lnTo>
                    <a:pt x="1747" y="1445"/>
                  </a:lnTo>
                  <a:lnTo>
                    <a:pt x="1745" y="1445"/>
                  </a:lnTo>
                  <a:lnTo>
                    <a:pt x="1744" y="1447"/>
                  </a:lnTo>
                  <a:lnTo>
                    <a:pt x="1742" y="1447"/>
                  </a:lnTo>
                  <a:lnTo>
                    <a:pt x="1740" y="1447"/>
                  </a:lnTo>
                  <a:lnTo>
                    <a:pt x="1737" y="1448"/>
                  </a:lnTo>
                  <a:lnTo>
                    <a:pt x="1735" y="1443"/>
                  </a:lnTo>
                  <a:lnTo>
                    <a:pt x="1733" y="1438"/>
                  </a:lnTo>
                  <a:lnTo>
                    <a:pt x="1733" y="1433"/>
                  </a:lnTo>
                  <a:lnTo>
                    <a:pt x="1733" y="1424"/>
                  </a:lnTo>
                  <a:lnTo>
                    <a:pt x="1737" y="1422"/>
                  </a:lnTo>
                  <a:lnTo>
                    <a:pt x="1740" y="1422"/>
                  </a:lnTo>
                  <a:lnTo>
                    <a:pt x="1744" y="1420"/>
                  </a:lnTo>
                  <a:lnTo>
                    <a:pt x="1745" y="1417"/>
                  </a:lnTo>
                  <a:lnTo>
                    <a:pt x="1747" y="1413"/>
                  </a:lnTo>
                  <a:lnTo>
                    <a:pt x="1745" y="1410"/>
                  </a:lnTo>
                  <a:lnTo>
                    <a:pt x="1742" y="1405"/>
                  </a:lnTo>
                  <a:lnTo>
                    <a:pt x="1740" y="1401"/>
                  </a:lnTo>
                  <a:lnTo>
                    <a:pt x="1737" y="1399"/>
                  </a:lnTo>
                  <a:lnTo>
                    <a:pt x="1735" y="1399"/>
                  </a:lnTo>
                  <a:lnTo>
                    <a:pt x="1730" y="1398"/>
                  </a:lnTo>
                  <a:lnTo>
                    <a:pt x="1724" y="1398"/>
                  </a:lnTo>
                  <a:lnTo>
                    <a:pt x="1718" y="1406"/>
                  </a:lnTo>
                  <a:lnTo>
                    <a:pt x="1711" y="1412"/>
                  </a:lnTo>
                  <a:lnTo>
                    <a:pt x="1705" y="1417"/>
                  </a:lnTo>
                  <a:lnTo>
                    <a:pt x="1700" y="1426"/>
                  </a:lnTo>
                  <a:lnTo>
                    <a:pt x="1698" y="1440"/>
                  </a:lnTo>
                  <a:lnTo>
                    <a:pt x="1714" y="1455"/>
                  </a:lnTo>
                  <a:lnTo>
                    <a:pt x="1726" y="1471"/>
                  </a:lnTo>
                  <a:lnTo>
                    <a:pt x="1737" y="1488"/>
                  </a:lnTo>
                  <a:lnTo>
                    <a:pt x="1742" y="1511"/>
                  </a:lnTo>
                  <a:lnTo>
                    <a:pt x="1744" y="1539"/>
                  </a:lnTo>
                  <a:lnTo>
                    <a:pt x="1686" y="1586"/>
                  </a:lnTo>
                  <a:lnTo>
                    <a:pt x="1679" y="1586"/>
                  </a:lnTo>
                  <a:lnTo>
                    <a:pt x="1674" y="1567"/>
                  </a:lnTo>
                  <a:lnTo>
                    <a:pt x="1663" y="1553"/>
                  </a:lnTo>
                  <a:lnTo>
                    <a:pt x="1649" y="1541"/>
                  </a:lnTo>
                  <a:lnTo>
                    <a:pt x="1634" y="1529"/>
                  </a:lnTo>
                  <a:lnTo>
                    <a:pt x="1618" y="1516"/>
                  </a:lnTo>
                  <a:lnTo>
                    <a:pt x="1611" y="1544"/>
                  </a:lnTo>
                  <a:lnTo>
                    <a:pt x="1602" y="1567"/>
                  </a:lnTo>
                  <a:lnTo>
                    <a:pt x="1611" y="1572"/>
                  </a:lnTo>
                  <a:lnTo>
                    <a:pt x="1615" y="1579"/>
                  </a:lnTo>
                  <a:lnTo>
                    <a:pt x="1616" y="1588"/>
                  </a:lnTo>
                  <a:lnTo>
                    <a:pt x="1622" y="1598"/>
                  </a:lnTo>
                  <a:lnTo>
                    <a:pt x="1623" y="1600"/>
                  </a:lnTo>
                  <a:lnTo>
                    <a:pt x="1627" y="1600"/>
                  </a:lnTo>
                  <a:lnTo>
                    <a:pt x="1630" y="1600"/>
                  </a:lnTo>
                  <a:lnTo>
                    <a:pt x="1634" y="1600"/>
                  </a:lnTo>
                  <a:lnTo>
                    <a:pt x="1637" y="1602"/>
                  </a:lnTo>
                  <a:lnTo>
                    <a:pt x="1651" y="1616"/>
                  </a:lnTo>
                  <a:lnTo>
                    <a:pt x="1662" y="1637"/>
                  </a:lnTo>
                  <a:lnTo>
                    <a:pt x="1669" y="1661"/>
                  </a:lnTo>
                  <a:lnTo>
                    <a:pt x="1670" y="1686"/>
                  </a:lnTo>
                  <a:lnTo>
                    <a:pt x="1660" y="1686"/>
                  </a:lnTo>
                  <a:lnTo>
                    <a:pt x="1649" y="1677"/>
                  </a:lnTo>
                  <a:lnTo>
                    <a:pt x="1639" y="1672"/>
                  </a:lnTo>
                  <a:lnTo>
                    <a:pt x="1637" y="1670"/>
                  </a:lnTo>
                  <a:lnTo>
                    <a:pt x="1628" y="1663"/>
                  </a:lnTo>
                  <a:lnTo>
                    <a:pt x="1622" y="1649"/>
                  </a:lnTo>
                  <a:lnTo>
                    <a:pt x="1618" y="1633"/>
                  </a:lnTo>
                  <a:lnTo>
                    <a:pt x="1613" y="1619"/>
                  </a:lnTo>
                  <a:lnTo>
                    <a:pt x="1608" y="1605"/>
                  </a:lnTo>
                  <a:lnTo>
                    <a:pt x="1599" y="1593"/>
                  </a:lnTo>
                  <a:lnTo>
                    <a:pt x="1599" y="1590"/>
                  </a:lnTo>
                  <a:lnTo>
                    <a:pt x="1590" y="1593"/>
                  </a:lnTo>
                  <a:lnTo>
                    <a:pt x="1590" y="1590"/>
                  </a:lnTo>
                  <a:lnTo>
                    <a:pt x="1587" y="1576"/>
                  </a:lnTo>
                  <a:lnTo>
                    <a:pt x="1587" y="1558"/>
                  </a:lnTo>
                  <a:lnTo>
                    <a:pt x="1587" y="1539"/>
                  </a:lnTo>
                  <a:lnTo>
                    <a:pt x="1587" y="1518"/>
                  </a:lnTo>
                  <a:lnTo>
                    <a:pt x="1585" y="1499"/>
                  </a:lnTo>
                  <a:lnTo>
                    <a:pt x="1578" y="1483"/>
                  </a:lnTo>
                  <a:lnTo>
                    <a:pt x="1567" y="1471"/>
                  </a:lnTo>
                  <a:lnTo>
                    <a:pt x="1564" y="1474"/>
                  </a:lnTo>
                  <a:lnTo>
                    <a:pt x="1559" y="1478"/>
                  </a:lnTo>
                  <a:lnTo>
                    <a:pt x="1555" y="1480"/>
                  </a:lnTo>
                  <a:lnTo>
                    <a:pt x="1548" y="1481"/>
                  </a:lnTo>
                  <a:lnTo>
                    <a:pt x="1541" y="1481"/>
                  </a:lnTo>
                  <a:lnTo>
                    <a:pt x="1539" y="1481"/>
                  </a:lnTo>
                  <a:lnTo>
                    <a:pt x="1539" y="1480"/>
                  </a:lnTo>
                  <a:lnTo>
                    <a:pt x="1539" y="1480"/>
                  </a:lnTo>
                  <a:lnTo>
                    <a:pt x="1539" y="1480"/>
                  </a:lnTo>
                  <a:lnTo>
                    <a:pt x="1538" y="1480"/>
                  </a:lnTo>
                  <a:lnTo>
                    <a:pt x="1536" y="1478"/>
                  </a:lnTo>
                  <a:lnTo>
                    <a:pt x="1536" y="1457"/>
                  </a:lnTo>
                  <a:lnTo>
                    <a:pt x="1531" y="1440"/>
                  </a:lnTo>
                  <a:lnTo>
                    <a:pt x="1524" y="1426"/>
                  </a:lnTo>
                  <a:lnTo>
                    <a:pt x="1513" y="1413"/>
                  </a:lnTo>
                  <a:lnTo>
                    <a:pt x="1505" y="1399"/>
                  </a:lnTo>
                  <a:lnTo>
                    <a:pt x="1494" y="1382"/>
                  </a:lnTo>
                  <a:lnTo>
                    <a:pt x="1491" y="1385"/>
                  </a:lnTo>
                  <a:lnTo>
                    <a:pt x="1489" y="1387"/>
                  </a:lnTo>
                  <a:lnTo>
                    <a:pt x="1487" y="1391"/>
                  </a:lnTo>
                  <a:lnTo>
                    <a:pt x="1485" y="1392"/>
                  </a:lnTo>
                  <a:lnTo>
                    <a:pt x="1484" y="1394"/>
                  </a:lnTo>
                  <a:lnTo>
                    <a:pt x="1468" y="1396"/>
                  </a:lnTo>
                  <a:lnTo>
                    <a:pt x="1454" y="1394"/>
                  </a:lnTo>
                  <a:lnTo>
                    <a:pt x="1440" y="1394"/>
                  </a:lnTo>
                  <a:lnTo>
                    <a:pt x="1436" y="1408"/>
                  </a:lnTo>
                  <a:lnTo>
                    <a:pt x="1431" y="1415"/>
                  </a:lnTo>
                  <a:lnTo>
                    <a:pt x="1428" y="1417"/>
                  </a:lnTo>
                  <a:lnTo>
                    <a:pt x="1421" y="1417"/>
                  </a:lnTo>
                  <a:lnTo>
                    <a:pt x="1414" y="1419"/>
                  </a:lnTo>
                  <a:lnTo>
                    <a:pt x="1407" y="1424"/>
                  </a:lnTo>
                  <a:lnTo>
                    <a:pt x="1395" y="1455"/>
                  </a:lnTo>
                  <a:lnTo>
                    <a:pt x="1379" y="1455"/>
                  </a:lnTo>
                  <a:lnTo>
                    <a:pt x="1370" y="1462"/>
                  </a:lnTo>
                  <a:lnTo>
                    <a:pt x="1361" y="1471"/>
                  </a:lnTo>
                  <a:lnTo>
                    <a:pt x="1349" y="1478"/>
                  </a:lnTo>
                  <a:lnTo>
                    <a:pt x="1346" y="1513"/>
                  </a:lnTo>
                  <a:lnTo>
                    <a:pt x="1337" y="1543"/>
                  </a:lnTo>
                  <a:lnTo>
                    <a:pt x="1325" y="1567"/>
                  </a:lnTo>
                  <a:lnTo>
                    <a:pt x="1306" y="1590"/>
                  </a:lnTo>
                  <a:lnTo>
                    <a:pt x="1304" y="1590"/>
                  </a:lnTo>
                  <a:lnTo>
                    <a:pt x="1302" y="1588"/>
                  </a:lnTo>
                  <a:lnTo>
                    <a:pt x="1300" y="1588"/>
                  </a:lnTo>
                  <a:lnTo>
                    <a:pt x="1300" y="1588"/>
                  </a:lnTo>
                  <a:lnTo>
                    <a:pt x="1299" y="1586"/>
                  </a:lnTo>
                  <a:lnTo>
                    <a:pt x="1288" y="1574"/>
                  </a:lnTo>
                  <a:lnTo>
                    <a:pt x="1278" y="1555"/>
                  </a:lnTo>
                  <a:lnTo>
                    <a:pt x="1272" y="1539"/>
                  </a:lnTo>
                  <a:lnTo>
                    <a:pt x="1271" y="1536"/>
                  </a:lnTo>
                  <a:lnTo>
                    <a:pt x="1272" y="1532"/>
                  </a:lnTo>
                  <a:lnTo>
                    <a:pt x="1274" y="1529"/>
                  </a:lnTo>
                  <a:lnTo>
                    <a:pt x="1276" y="1527"/>
                  </a:lnTo>
                  <a:lnTo>
                    <a:pt x="1276" y="1525"/>
                  </a:lnTo>
                  <a:lnTo>
                    <a:pt x="1258" y="1499"/>
                  </a:lnTo>
                  <a:lnTo>
                    <a:pt x="1246" y="1471"/>
                  </a:lnTo>
                  <a:lnTo>
                    <a:pt x="1238" y="1441"/>
                  </a:lnTo>
                  <a:lnTo>
                    <a:pt x="1234" y="1405"/>
                  </a:lnTo>
                  <a:lnTo>
                    <a:pt x="1222" y="1406"/>
                  </a:lnTo>
                  <a:lnTo>
                    <a:pt x="1213" y="1406"/>
                  </a:lnTo>
                  <a:lnTo>
                    <a:pt x="1203" y="1405"/>
                  </a:lnTo>
                  <a:lnTo>
                    <a:pt x="1199" y="1401"/>
                  </a:lnTo>
                  <a:lnTo>
                    <a:pt x="1194" y="1398"/>
                  </a:lnTo>
                  <a:lnTo>
                    <a:pt x="1190" y="1394"/>
                  </a:lnTo>
                  <a:lnTo>
                    <a:pt x="1187" y="1391"/>
                  </a:lnTo>
                  <a:lnTo>
                    <a:pt x="1190" y="1378"/>
                  </a:lnTo>
                  <a:lnTo>
                    <a:pt x="1183" y="1368"/>
                  </a:lnTo>
                  <a:lnTo>
                    <a:pt x="1171" y="1359"/>
                  </a:lnTo>
                  <a:lnTo>
                    <a:pt x="1159" y="1351"/>
                  </a:lnTo>
                  <a:lnTo>
                    <a:pt x="1148" y="1340"/>
                  </a:lnTo>
                  <a:lnTo>
                    <a:pt x="1119" y="1344"/>
                  </a:lnTo>
                  <a:lnTo>
                    <a:pt x="1089" y="1344"/>
                  </a:lnTo>
                  <a:lnTo>
                    <a:pt x="1059" y="1342"/>
                  </a:lnTo>
                  <a:lnTo>
                    <a:pt x="1030" y="1340"/>
                  </a:lnTo>
                  <a:lnTo>
                    <a:pt x="1025" y="1330"/>
                  </a:lnTo>
                  <a:lnTo>
                    <a:pt x="1018" y="1317"/>
                  </a:lnTo>
                  <a:lnTo>
                    <a:pt x="1007" y="1321"/>
                  </a:lnTo>
                  <a:lnTo>
                    <a:pt x="1000" y="1323"/>
                  </a:lnTo>
                  <a:lnTo>
                    <a:pt x="991" y="1324"/>
                  </a:lnTo>
                  <a:lnTo>
                    <a:pt x="979" y="1324"/>
                  </a:lnTo>
                  <a:lnTo>
                    <a:pt x="969" y="1317"/>
                  </a:lnTo>
                  <a:lnTo>
                    <a:pt x="958" y="1312"/>
                  </a:lnTo>
                  <a:lnTo>
                    <a:pt x="946" y="1305"/>
                  </a:lnTo>
                  <a:lnTo>
                    <a:pt x="937" y="1298"/>
                  </a:lnTo>
                  <a:lnTo>
                    <a:pt x="934" y="1288"/>
                  </a:lnTo>
                  <a:lnTo>
                    <a:pt x="929" y="1279"/>
                  </a:lnTo>
                  <a:lnTo>
                    <a:pt x="918" y="1270"/>
                  </a:lnTo>
                  <a:lnTo>
                    <a:pt x="916" y="1270"/>
                  </a:lnTo>
                  <a:lnTo>
                    <a:pt x="915" y="1270"/>
                  </a:lnTo>
                  <a:lnTo>
                    <a:pt x="913" y="1270"/>
                  </a:lnTo>
                  <a:lnTo>
                    <a:pt x="909" y="1270"/>
                  </a:lnTo>
                  <a:lnTo>
                    <a:pt x="902" y="1270"/>
                  </a:lnTo>
                  <a:lnTo>
                    <a:pt x="906" y="1284"/>
                  </a:lnTo>
                  <a:lnTo>
                    <a:pt x="911" y="1300"/>
                  </a:lnTo>
                  <a:lnTo>
                    <a:pt x="920" y="1316"/>
                  </a:lnTo>
                  <a:lnTo>
                    <a:pt x="927" y="1330"/>
                  </a:lnTo>
                  <a:lnTo>
                    <a:pt x="934" y="1340"/>
                  </a:lnTo>
                  <a:lnTo>
                    <a:pt x="936" y="1335"/>
                  </a:lnTo>
                  <a:lnTo>
                    <a:pt x="937" y="1333"/>
                  </a:lnTo>
                  <a:lnTo>
                    <a:pt x="937" y="1331"/>
                  </a:lnTo>
                  <a:lnTo>
                    <a:pt x="939" y="1331"/>
                  </a:lnTo>
                  <a:lnTo>
                    <a:pt x="941" y="1331"/>
                  </a:lnTo>
                  <a:lnTo>
                    <a:pt x="946" y="1333"/>
                  </a:lnTo>
                  <a:lnTo>
                    <a:pt x="948" y="1338"/>
                  </a:lnTo>
                  <a:lnTo>
                    <a:pt x="950" y="1344"/>
                  </a:lnTo>
                  <a:lnTo>
                    <a:pt x="950" y="1349"/>
                  </a:lnTo>
                  <a:lnTo>
                    <a:pt x="951" y="1354"/>
                  </a:lnTo>
                  <a:lnTo>
                    <a:pt x="953" y="1359"/>
                  </a:lnTo>
                  <a:lnTo>
                    <a:pt x="960" y="1358"/>
                  </a:lnTo>
                  <a:lnTo>
                    <a:pt x="969" y="1356"/>
                  </a:lnTo>
                  <a:lnTo>
                    <a:pt x="979" y="1356"/>
                  </a:lnTo>
                  <a:lnTo>
                    <a:pt x="995" y="1338"/>
                  </a:lnTo>
                  <a:lnTo>
                    <a:pt x="1014" y="1324"/>
                  </a:lnTo>
                  <a:lnTo>
                    <a:pt x="1016" y="1342"/>
                  </a:lnTo>
                  <a:lnTo>
                    <a:pt x="1018" y="1356"/>
                  </a:lnTo>
                  <a:lnTo>
                    <a:pt x="1044" y="1370"/>
                  </a:lnTo>
                  <a:lnTo>
                    <a:pt x="1065" y="1387"/>
                  </a:lnTo>
                  <a:lnTo>
                    <a:pt x="1058" y="1396"/>
                  </a:lnTo>
                  <a:lnTo>
                    <a:pt x="1052" y="1405"/>
                  </a:lnTo>
                  <a:lnTo>
                    <a:pt x="1046" y="1412"/>
                  </a:lnTo>
                  <a:lnTo>
                    <a:pt x="1033" y="1417"/>
                  </a:lnTo>
                  <a:lnTo>
                    <a:pt x="1033" y="1436"/>
                  </a:lnTo>
                  <a:lnTo>
                    <a:pt x="1016" y="1447"/>
                  </a:lnTo>
                  <a:lnTo>
                    <a:pt x="998" y="1459"/>
                  </a:lnTo>
                  <a:lnTo>
                    <a:pt x="998" y="1467"/>
                  </a:lnTo>
                  <a:lnTo>
                    <a:pt x="976" y="1467"/>
                  </a:lnTo>
                  <a:lnTo>
                    <a:pt x="963" y="1474"/>
                  </a:lnTo>
                  <a:lnTo>
                    <a:pt x="953" y="1485"/>
                  </a:lnTo>
                  <a:lnTo>
                    <a:pt x="941" y="1494"/>
                  </a:lnTo>
                  <a:lnTo>
                    <a:pt x="925" y="1501"/>
                  </a:lnTo>
                  <a:lnTo>
                    <a:pt x="909" y="1504"/>
                  </a:lnTo>
                  <a:lnTo>
                    <a:pt x="892" y="1509"/>
                  </a:lnTo>
                  <a:lnTo>
                    <a:pt x="878" y="1515"/>
                  </a:lnTo>
                  <a:lnTo>
                    <a:pt x="866" y="1522"/>
                  </a:lnTo>
                  <a:lnTo>
                    <a:pt x="854" y="1525"/>
                  </a:lnTo>
                  <a:lnTo>
                    <a:pt x="845" y="1525"/>
                  </a:lnTo>
                  <a:lnTo>
                    <a:pt x="841" y="1523"/>
                  </a:lnTo>
                  <a:lnTo>
                    <a:pt x="840" y="1523"/>
                  </a:lnTo>
                  <a:lnTo>
                    <a:pt x="838" y="1522"/>
                  </a:lnTo>
                  <a:lnTo>
                    <a:pt x="838" y="1522"/>
                  </a:lnTo>
                  <a:lnTo>
                    <a:pt x="836" y="1520"/>
                  </a:lnTo>
                  <a:lnTo>
                    <a:pt x="834" y="1516"/>
                  </a:lnTo>
                  <a:lnTo>
                    <a:pt x="829" y="1506"/>
                  </a:lnTo>
                  <a:lnTo>
                    <a:pt x="827" y="1495"/>
                  </a:lnTo>
                  <a:lnTo>
                    <a:pt x="827" y="1485"/>
                  </a:lnTo>
                  <a:lnTo>
                    <a:pt x="826" y="1474"/>
                  </a:lnTo>
                  <a:lnTo>
                    <a:pt x="817" y="1457"/>
                  </a:lnTo>
                  <a:lnTo>
                    <a:pt x="805" y="1441"/>
                  </a:lnTo>
                  <a:lnTo>
                    <a:pt x="792" y="1427"/>
                  </a:lnTo>
                  <a:lnTo>
                    <a:pt x="780" y="1413"/>
                  </a:lnTo>
                  <a:lnTo>
                    <a:pt x="777" y="1403"/>
                  </a:lnTo>
                  <a:lnTo>
                    <a:pt x="775" y="1391"/>
                  </a:lnTo>
                  <a:lnTo>
                    <a:pt x="773" y="1378"/>
                  </a:lnTo>
                  <a:lnTo>
                    <a:pt x="768" y="1368"/>
                  </a:lnTo>
                  <a:lnTo>
                    <a:pt x="749" y="1356"/>
                  </a:lnTo>
                  <a:lnTo>
                    <a:pt x="744" y="1344"/>
                  </a:lnTo>
                  <a:lnTo>
                    <a:pt x="738" y="1331"/>
                  </a:lnTo>
                  <a:lnTo>
                    <a:pt x="733" y="1319"/>
                  </a:lnTo>
                  <a:lnTo>
                    <a:pt x="726" y="1309"/>
                  </a:lnTo>
                  <a:lnTo>
                    <a:pt x="716" y="1302"/>
                  </a:lnTo>
                  <a:lnTo>
                    <a:pt x="710" y="1300"/>
                  </a:lnTo>
                  <a:lnTo>
                    <a:pt x="709" y="1296"/>
                  </a:lnTo>
                  <a:lnTo>
                    <a:pt x="705" y="1295"/>
                  </a:lnTo>
                  <a:lnTo>
                    <a:pt x="702" y="1293"/>
                  </a:lnTo>
                  <a:lnTo>
                    <a:pt x="698" y="1291"/>
                  </a:lnTo>
                  <a:lnTo>
                    <a:pt x="695" y="1288"/>
                  </a:lnTo>
                  <a:lnTo>
                    <a:pt x="691" y="1282"/>
                  </a:lnTo>
                  <a:lnTo>
                    <a:pt x="688" y="1275"/>
                  </a:lnTo>
                  <a:lnTo>
                    <a:pt x="684" y="1275"/>
                  </a:lnTo>
                  <a:lnTo>
                    <a:pt x="684" y="1282"/>
                  </a:lnTo>
                  <a:lnTo>
                    <a:pt x="696" y="1298"/>
                  </a:lnTo>
                  <a:lnTo>
                    <a:pt x="707" y="1316"/>
                  </a:lnTo>
                  <a:lnTo>
                    <a:pt x="714" y="1337"/>
                  </a:lnTo>
                  <a:lnTo>
                    <a:pt x="721" y="1356"/>
                  </a:lnTo>
                  <a:lnTo>
                    <a:pt x="730" y="1375"/>
                  </a:lnTo>
                  <a:lnTo>
                    <a:pt x="733" y="1378"/>
                  </a:lnTo>
                  <a:lnTo>
                    <a:pt x="738" y="1382"/>
                  </a:lnTo>
                  <a:lnTo>
                    <a:pt x="742" y="1385"/>
                  </a:lnTo>
                  <a:lnTo>
                    <a:pt x="747" y="1389"/>
                  </a:lnTo>
                  <a:lnTo>
                    <a:pt x="749" y="1394"/>
                  </a:lnTo>
                  <a:lnTo>
                    <a:pt x="749" y="1429"/>
                  </a:lnTo>
                  <a:lnTo>
                    <a:pt x="752" y="1433"/>
                  </a:lnTo>
                  <a:lnTo>
                    <a:pt x="756" y="1438"/>
                  </a:lnTo>
                  <a:lnTo>
                    <a:pt x="761" y="1441"/>
                  </a:lnTo>
                  <a:lnTo>
                    <a:pt x="766" y="1445"/>
                  </a:lnTo>
                  <a:lnTo>
                    <a:pt x="768" y="1448"/>
                  </a:lnTo>
                  <a:lnTo>
                    <a:pt x="771" y="1459"/>
                  </a:lnTo>
                  <a:lnTo>
                    <a:pt x="773" y="1467"/>
                  </a:lnTo>
                  <a:lnTo>
                    <a:pt x="777" y="1478"/>
                  </a:lnTo>
                  <a:lnTo>
                    <a:pt x="787" y="1490"/>
                  </a:lnTo>
                  <a:lnTo>
                    <a:pt x="803" y="1501"/>
                  </a:lnTo>
                  <a:lnTo>
                    <a:pt x="820" y="1511"/>
                  </a:lnTo>
                  <a:lnTo>
                    <a:pt x="834" y="1522"/>
                  </a:lnTo>
                  <a:lnTo>
                    <a:pt x="838" y="1527"/>
                  </a:lnTo>
                  <a:lnTo>
                    <a:pt x="838" y="1534"/>
                  </a:lnTo>
                  <a:lnTo>
                    <a:pt x="838" y="1539"/>
                  </a:lnTo>
                  <a:lnTo>
                    <a:pt x="840" y="1544"/>
                  </a:lnTo>
                  <a:lnTo>
                    <a:pt x="845" y="1550"/>
                  </a:lnTo>
                  <a:lnTo>
                    <a:pt x="860" y="1551"/>
                  </a:lnTo>
                  <a:lnTo>
                    <a:pt x="878" y="1543"/>
                  </a:lnTo>
                  <a:lnTo>
                    <a:pt x="902" y="1537"/>
                  </a:lnTo>
                  <a:lnTo>
                    <a:pt x="925" y="1532"/>
                  </a:lnTo>
                  <a:lnTo>
                    <a:pt x="946" y="1529"/>
                  </a:lnTo>
                  <a:lnTo>
                    <a:pt x="946" y="1532"/>
                  </a:lnTo>
                  <a:lnTo>
                    <a:pt x="941" y="1541"/>
                  </a:lnTo>
                  <a:lnTo>
                    <a:pt x="941" y="1551"/>
                  </a:lnTo>
                  <a:lnTo>
                    <a:pt x="937" y="1563"/>
                  </a:lnTo>
                  <a:lnTo>
                    <a:pt x="930" y="1581"/>
                  </a:lnTo>
                  <a:lnTo>
                    <a:pt x="920" y="1602"/>
                  </a:lnTo>
                  <a:lnTo>
                    <a:pt x="908" y="1623"/>
                  </a:lnTo>
                  <a:lnTo>
                    <a:pt x="895" y="1640"/>
                  </a:lnTo>
                  <a:lnTo>
                    <a:pt x="876" y="1659"/>
                  </a:lnTo>
                  <a:lnTo>
                    <a:pt x="855" y="1677"/>
                  </a:lnTo>
                  <a:lnTo>
                    <a:pt x="833" y="1694"/>
                  </a:lnTo>
                  <a:lnTo>
                    <a:pt x="812" y="1714"/>
                  </a:lnTo>
                  <a:lnTo>
                    <a:pt x="794" y="1735"/>
                  </a:lnTo>
                  <a:lnTo>
                    <a:pt x="780" y="1759"/>
                  </a:lnTo>
                  <a:lnTo>
                    <a:pt x="775" y="1782"/>
                  </a:lnTo>
                  <a:lnTo>
                    <a:pt x="778" y="1803"/>
                  </a:lnTo>
                  <a:lnTo>
                    <a:pt x="785" y="1824"/>
                  </a:lnTo>
                  <a:lnTo>
                    <a:pt x="792" y="1843"/>
                  </a:lnTo>
                  <a:lnTo>
                    <a:pt x="799" y="1864"/>
                  </a:lnTo>
                  <a:lnTo>
                    <a:pt x="805" y="1885"/>
                  </a:lnTo>
                  <a:lnTo>
                    <a:pt x="803" y="1906"/>
                  </a:lnTo>
                  <a:lnTo>
                    <a:pt x="792" y="1928"/>
                  </a:lnTo>
                  <a:lnTo>
                    <a:pt x="777" y="1939"/>
                  </a:lnTo>
                  <a:lnTo>
                    <a:pt x="759" y="1947"/>
                  </a:lnTo>
                  <a:lnTo>
                    <a:pt x="742" y="1956"/>
                  </a:lnTo>
                  <a:lnTo>
                    <a:pt x="728" y="1968"/>
                  </a:lnTo>
                  <a:lnTo>
                    <a:pt x="719" y="1986"/>
                  </a:lnTo>
                  <a:lnTo>
                    <a:pt x="728" y="1996"/>
                  </a:lnTo>
                  <a:lnTo>
                    <a:pt x="735" y="2012"/>
                  </a:lnTo>
                  <a:lnTo>
                    <a:pt x="738" y="2031"/>
                  </a:lnTo>
                  <a:lnTo>
                    <a:pt x="733" y="2035"/>
                  </a:lnTo>
                  <a:lnTo>
                    <a:pt x="730" y="2038"/>
                  </a:lnTo>
                  <a:lnTo>
                    <a:pt x="728" y="2040"/>
                  </a:lnTo>
                  <a:lnTo>
                    <a:pt x="724" y="2043"/>
                  </a:lnTo>
                  <a:lnTo>
                    <a:pt x="723" y="2047"/>
                  </a:lnTo>
                  <a:lnTo>
                    <a:pt x="719" y="2050"/>
                  </a:lnTo>
                  <a:lnTo>
                    <a:pt x="700" y="2054"/>
                  </a:lnTo>
                  <a:lnTo>
                    <a:pt x="695" y="2066"/>
                  </a:lnTo>
                  <a:lnTo>
                    <a:pt x="693" y="2080"/>
                  </a:lnTo>
                  <a:lnTo>
                    <a:pt x="691" y="2094"/>
                  </a:lnTo>
                  <a:lnTo>
                    <a:pt x="688" y="2108"/>
                  </a:lnTo>
                  <a:lnTo>
                    <a:pt x="665" y="2127"/>
                  </a:lnTo>
                  <a:lnTo>
                    <a:pt x="658" y="2143"/>
                  </a:lnTo>
                  <a:lnTo>
                    <a:pt x="649" y="2159"/>
                  </a:lnTo>
                  <a:lnTo>
                    <a:pt x="632" y="2174"/>
                  </a:lnTo>
                  <a:lnTo>
                    <a:pt x="611" y="2187"/>
                  </a:lnTo>
                  <a:lnTo>
                    <a:pt x="585" y="2194"/>
                  </a:lnTo>
                  <a:lnTo>
                    <a:pt x="559" y="2201"/>
                  </a:lnTo>
                  <a:lnTo>
                    <a:pt x="532" y="2206"/>
                  </a:lnTo>
                  <a:lnTo>
                    <a:pt x="508" y="2211"/>
                  </a:lnTo>
                  <a:lnTo>
                    <a:pt x="503" y="2208"/>
                  </a:lnTo>
                  <a:lnTo>
                    <a:pt x="499" y="2204"/>
                  </a:lnTo>
                  <a:lnTo>
                    <a:pt x="496" y="2202"/>
                  </a:lnTo>
                  <a:lnTo>
                    <a:pt x="492" y="2197"/>
                  </a:lnTo>
                  <a:lnTo>
                    <a:pt x="489" y="2194"/>
                  </a:lnTo>
                  <a:lnTo>
                    <a:pt x="487" y="2185"/>
                  </a:lnTo>
                  <a:lnTo>
                    <a:pt x="487" y="2174"/>
                  </a:lnTo>
                  <a:lnTo>
                    <a:pt x="487" y="2162"/>
                  </a:lnTo>
                  <a:lnTo>
                    <a:pt x="485" y="2150"/>
                  </a:lnTo>
                  <a:lnTo>
                    <a:pt x="475" y="2133"/>
                  </a:lnTo>
                  <a:lnTo>
                    <a:pt x="461" y="2117"/>
                  </a:lnTo>
                  <a:lnTo>
                    <a:pt x="447" y="2099"/>
                  </a:lnTo>
                  <a:lnTo>
                    <a:pt x="438" y="2082"/>
                  </a:lnTo>
                  <a:lnTo>
                    <a:pt x="442" y="2070"/>
                  </a:lnTo>
                  <a:lnTo>
                    <a:pt x="442" y="2068"/>
                  </a:lnTo>
                  <a:lnTo>
                    <a:pt x="438" y="2064"/>
                  </a:lnTo>
                  <a:lnTo>
                    <a:pt x="435" y="2063"/>
                  </a:lnTo>
                  <a:lnTo>
                    <a:pt x="433" y="2059"/>
                  </a:lnTo>
                  <a:lnTo>
                    <a:pt x="431" y="2059"/>
                  </a:lnTo>
                  <a:lnTo>
                    <a:pt x="429" y="2054"/>
                  </a:lnTo>
                  <a:lnTo>
                    <a:pt x="431" y="2049"/>
                  </a:lnTo>
                  <a:lnTo>
                    <a:pt x="431" y="2045"/>
                  </a:lnTo>
                  <a:lnTo>
                    <a:pt x="433" y="2042"/>
                  </a:lnTo>
                  <a:lnTo>
                    <a:pt x="435" y="2038"/>
                  </a:lnTo>
                  <a:lnTo>
                    <a:pt x="428" y="2035"/>
                  </a:lnTo>
                  <a:lnTo>
                    <a:pt x="428" y="2031"/>
                  </a:lnTo>
                  <a:lnTo>
                    <a:pt x="428" y="2028"/>
                  </a:lnTo>
                  <a:lnTo>
                    <a:pt x="429" y="2023"/>
                  </a:lnTo>
                  <a:lnTo>
                    <a:pt x="431" y="2019"/>
                  </a:lnTo>
                  <a:lnTo>
                    <a:pt x="431" y="2014"/>
                  </a:lnTo>
                  <a:lnTo>
                    <a:pt x="431" y="2009"/>
                  </a:lnTo>
                  <a:lnTo>
                    <a:pt x="424" y="1995"/>
                  </a:lnTo>
                  <a:lnTo>
                    <a:pt x="414" y="1979"/>
                  </a:lnTo>
                  <a:lnTo>
                    <a:pt x="403" y="1965"/>
                  </a:lnTo>
                  <a:lnTo>
                    <a:pt x="396" y="1951"/>
                  </a:lnTo>
                  <a:lnTo>
                    <a:pt x="394" y="1934"/>
                  </a:lnTo>
                  <a:lnTo>
                    <a:pt x="398" y="1914"/>
                  </a:lnTo>
                  <a:lnTo>
                    <a:pt x="405" y="1897"/>
                  </a:lnTo>
                  <a:lnTo>
                    <a:pt x="415" y="1878"/>
                  </a:lnTo>
                  <a:lnTo>
                    <a:pt x="422" y="1862"/>
                  </a:lnTo>
                  <a:lnTo>
                    <a:pt x="428" y="1848"/>
                  </a:lnTo>
                  <a:lnTo>
                    <a:pt x="421" y="1834"/>
                  </a:lnTo>
                  <a:lnTo>
                    <a:pt x="419" y="1822"/>
                  </a:lnTo>
                  <a:lnTo>
                    <a:pt x="419" y="1810"/>
                  </a:lnTo>
                  <a:lnTo>
                    <a:pt x="415" y="1794"/>
                  </a:lnTo>
                  <a:lnTo>
                    <a:pt x="405" y="1773"/>
                  </a:lnTo>
                  <a:lnTo>
                    <a:pt x="389" y="1752"/>
                  </a:lnTo>
                  <a:lnTo>
                    <a:pt x="374" y="1733"/>
                  </a:lnTo>
                  <a:lnTo>
                    <a:pt x="358" y="1717"/>
                  </a:lnTo>
                  <a:lnTo>
                    <a:pt x="363" y="1696"/>
                  </a:lnTo>
                  <a:lnTo>
                    <a:pt x="368" y="1677"/>
                  </a:lnTo>
                  <a:lnTo>
                    <a:pt x="374" y="1656"/>
                  </a:lnTo>
                  <a:lnTo>
                    <a:pt x="368" y="1653"/>
                  </a:lnTo>
                  <a:lnTo>
                    <a:pt x="365" y="1651"/>
                  </a:lnTo>
                  <a:lnTo>
                    <a:pt x="361" y="1647"/>
                  </a:lnTo>
                  <a:lnTo>
                    <a:pt x="358" y="1646"/>
                  </a:lnTo>
                  <a:lnTo>
                    <a:pt x="353" y="1646"/>
                  </a:lnTo>
                  <a:lnTo>
                    <a:pt x="346" y="1644"/>
                  </a:lnTo>
                  <a:lnTo>
                    <a:pt x="342" y="1647"/>
                  </a:lnTo>
                  <a:lnTo>
                    <a:pt x="340" y="1649"/>
                  </a:lnTo>
                  <a:lnTo>
                    <a:pt x="335" y="1651"/>
                  </a:lnTo>
                  <a:lnTo>
                    <a:pt x="330" y="1651"/>
                  </a:lnTo>
                  <a:lnTo>
                    <a:pt x="323" y="1651"/>
                  </a:lnTo>
                  <a:lnTo>
                    <a:pt x="304" y="1621"/>
                  </a:lnTo>
                  <a:lnTo>
                    <a:pt x="291" y="1619"/>
                  </a:lnTo>
                  <a:lnTo>
                    <a:pt x="279" y="1618"/>
                  </a:lnTo>
                  <a:lnTo>
                    <a:pt x="265" y="1616"/>
                  </a:lnTo>
                  <a:lnTo>
                    <a:pt x="248" y="1623"/>
                  </a:lnTo>
                  <a:lnTo>
                    <a:pt x="230" y="1630"/>
                  </a:lnTo>
                  <a:lnTo>
                    <a:pt x="216" y="1635"/>
                  </a:lnTo>
                  <a:lnTo>
                    <a:pt x="182" y="1628"/>
                  </a:lnTo>
                  <a:lnTo>
                    <a:pt x="178" y="1640"/>
                  </a:lnTo>
                  <a:lnTo>
                    <a:pt x="166" y="1640"/>
                  </a:lnTo>
                  <a:lnTo>
                    <a:pt x="155" y="1637"/>
                  </a:lnTo>
                  <a:lnTo>
                    <a:pt x="147" y="1635"/>
                  </a:lnTo>
                  <a:lnTo>
                    <a:pt x="143" y="1637"/>
                  </a:lnTo>
                  <a:lnTo>
                    <a:pt x="140" y="1640"/>
                  </a:lnTo>
                  <a:lnTo>
                    <a:pt x="134" y="1642"/>
                  </a:lnTo>
                  <a:lnTo>
                    <a:pt x="127" y="1644"/>
                  </a:lnTo>
                  <a:lnTo>
                    <a:pt x="117" y="1632"/>
                  </a:lnTo>
                  <a:lnTo>
                    <a:pt x="103" y="1625"/>
                  </a:lnTo>
                  <a:lnTo>
                    <a:pt x="89" y="1618"/>
                  </a:lnTo>
                  <a:lnTo>
                    <a:pt x="75" y="1611"/>
                  </a:lnTo>
                  <a:lnTo>
                    <a:pt x="63" y="1602"/>
                  </a:lnTo>
                  <a:lnTo>
                    <a:pt x="54" y="1579"/>
                  </a:lnTo>
                  <a:lnTo>
                    <a:pt x="44" y="1567"/>
                  </a:lnTo>
                  <a:lnTo>
                    <a:pt x="28" y="1555"/>
                  </a:lnTo>
                  <a:lnTo>
                    <a:pt x="14" y="1543"/>
                  </a:lnTo>
                  <a:lnTo>
                    <a:pt x="5" y="1532"/>
                  </a:lnTo>
                  <a:lnTo>
                    <a:pt x="5" y="1509"/>
                  </a:lnTo>
                  <a:lnTo>
                    <a:pt x="2" y="1499"/>
                  </a:lnTo>
                  <a:lnTo>
                    <a:pt x="3" y="1483"/>
                  </a:lnTo>
                  <a:lnTo>
                    <a:pt x="7" y="1469"/>
                  </a:lnTo>
                  <a:lnTo>
                    <a:pt x="10" y="1457"/>
                  </a:lnTo>
                  <a:lnTo>
                    <a:pt x="12" y="1448"/>
                  </a:lnTo>
                  <a:lnTo>
                    <a:pt x="12" y="1434"/>
                  </a:lnTo>
                  <a:lnTo>
                    <a:pt x="9" y="1426"/>
                  </a:lnTo>
                  <a:lnTo>
                    <a:pt x="3" y="1417"/>
                  </a:lnTo>
                  <a:lnTo>
                    <a:pt x="0" y="1410"/>
                  </a:lnTo>
                  <a:lnTo>
                    <a:pt x="0" y="1399"/>
                  </a:lnTo>
                  <a:lnTo>
                    <a:pt x="3" y="1385"/>
                  </a:lnTo>
                  <a:lnTo>
                    <a:pt x="10" y="1370"/>
                  </a:lnTo>
                  <a:lnTo>
                    <a:pt x="17" y="1352"/>
                  </a:lnTo>
                  <a:lnTo>
                    <a:pt x="24" y="1337"/>
                  </a:lnTo>
                  <a:lnTo>
                    <a:pt x="31" y="1324"/>
                  </a:lnTo>
                  <a:lnTo>
                    <a:pt x="35" y="1317"/>
                  </a:lnTo>
                  <a:lnTo>
                    <a:pt x="47" y="1307"/>
                  </a:lnTo>
                  <a:lnTo>
                    <a:pt x="61" y="1298"/>
                  </a:lnTo>
                  <a:lnTo>
                    <a:pt x="75" y="1291"/>
                  </a:lnTo>
                  <a:lnTo>
                    <a:pt x="89" y="1282"/>
                  </a:lnTo>
                  <a:lnTo>
                    <a:pt x="92" y="1274"/>
                  </a:lnTo>
                  <a:lnTo>
                    <a:pt x="92" y="1263"/>
                  </a:lnTo>
                  <a:lnTo>
                    <a:pt x="91" y="1251"/>
                  </a:lnTo>
                  <a:lnTo>
                    <a:pt x="92" y="1241"/>
                  </a:lnTo>
                  <a:lnTo>
                    <a:pt x="101" y="1227"/>
                  </a:lnTo>
                  <a:lnTo>
                    <a:pt x="113" y="1216"/>
                  </a:lnTo>
                  <a:lnTo>
                    <a:pt x="126" y="1206"/>
                  </a:lnTo>
                  <a:lnTo>
                    <a:pt x="138" y="1195"/>
                  </a:lnTo>
                  <a:lnTo>
                    <a:pt x="148" y="1183"/>
                  </a:lnTo>
                  <a:lnTo>
                    <a:pt x="154" y="1167"/>
                  </a:lnTo>
                  <a:lnTo>
                    <a:pt x="154" y="1166"/>
                  </a:lnTo>
                  <a:lnTo>
                    <a:pt x="152" y="1166"/>
                  </a:lnTo>
                  <a:lnTo>
                    <a:pt x="152" y="1164"/>
                  </a:lnTo>
                  <a:lnTo>
                    <a:pt x="152" y="1162"/>
                  </a:lnTo>
                  <a:lnTo>
                    <a:pt x="150" y="1160"/>
                  </a:lnTo>
                  <a:lnTo>
                    <a:pt x="147" y="1159"/>
                  </a:lnTo>
                  <a:lnTo>
                    <a:pt x="143" y="1157"/>
                  </a:lnTo>
                  <a:lnTo>
                    <a:pt x="140" y="1157"/>
                  </a:lnTo>
                  <a:lnTo>
                    <a:pt x="134" y="1155"/>
                  </a:lnTo>
                  <a:lnTo>
                    <a:pt x="131" y="1159"/>
                  </a:lnTo>
                  <a:lnTo>
                    <a:pt x="127" y="1159"/>
                  </a:lnTo>
                  <a:lnTo>
                    <a:pt x="122" y="1160"/>
                  </a:lnTo>
                  <a:lnTo>
                    <a:pt x="115" y="1160"/>
                  </a:lnTo>
                  <a:lnTo>
                    <a:pt x="115" y="1155"/>
                  </a:lnTo>
                  <a:lnTo>
                    <a:pt x="112" y="1155"/>
                  </a:lnTo>
                  <a:lnTo>
                    <a:pt x="112" y="1141"/>
                  </a:lnTo>
                  <a:lnTo>
                    <a:pt x="110" y="1122"/>
                  </a:lnTo>
                  <a:lnTo>
                    <a:pt x="108" y="1099"/>
                  </a:lnTo>
                  <a:lnTo>
                    <a:pt x="108" y="1077"/>
                  </a:lnTo>
                  <a:lnTo>
                    <a:pt x="108" y="1057"/>
                  </a:lnTo>
                  <a:lnTo>
                    <a:pt x="112" y="1045"/>
                  </a:lnTo>
                  <a:lnTo>
                    <a:pt x="113" y="1040"/>
                  </a:lnTo>
                  <a:lnTo>
                    <a:pt x="115" y="1036"/>
                  </a:lnTo>
                  <a:lnTo>
                    <a:pt x="117" y="1035"/>
                  </a:lnTo>
                  <a:lnTo>
                    <a:pt x="119" y="1035"/>
                  </a:lnTo>
                  <a:lnTo>
                    <a:pt x="122" y="1035"/>
                  </a:lnTo>
                  <a:lnTo>
                    <a:pt x="126" y="1033"/>
                  </a:lnTo>
                  <a:lnTo>
                    <a:pt x="131" y="1033"/>
                  </a:lnTo>
                  <a:lnTo>
                    <a:pt x="145" y="1038"/>
                  </a:lnTo>
                  <a:lnTo>
                    <a:pt x="161" y="1042"/>
                  </a:lnTo>
                  <a:lnTo>
                    <a:pt x="178" y="1042"/>
                  </a:lnTo>
                  <a:lnTo>
                    <a:pt x="195" y="1038"/>
                  </a:lnTo>
                  <a:lnTo>
                    <a:pt x="208" y="1033"/>
                  </a:lnTo>
                  <a:lnTo>
                    <a:pt x="209" y="1031"/>
                  </a:lnTo>
                  <a:lnTo>
                    <a:pt x="209" y="1029"/>
                  </a:lnTo>
                  <a:lnTo>
                    <a:pt x="211" y="1029"/>
                  </a:lnTo>
                  <a:lnTo>
                    <a:pt x="211" y="1028"/>
                  </a:lnTo>
                  <a:lnTo>
                    <a:pt x="211" y="1026"/>
                  </a:lnTo>
                  <a:lnTo>
                    <a:pt x="215" y="1012"/>
                  </a:lnTo>
                  <a:lnTo>
                    <a:pt x="215" y="996"/>
                  </a:lnTo>
                  <a:lnTo>
                    <a:pt x="213" y="981"/>
                  </a:lnTo>
                  <a:lnTo>
                    <a:pt x="211" y="963"/>
                  </a:lnTo>
                  <a:lnTo>
                    <a:pt x="199" y="960"/>
                  </a:lnTo>
                  <a:lnTo>
                    <a:pt x="187" y="956"/>
                  </a:lnTo>
                  <a:lnTo>
                    <a:pt x="175" y="949"/>
                  </a:lnTo>
                  <a:lnTo>
                    <a:pt x="166" y="940"/>
                  </a:lnTo>
                  <a:lnTo>
                    <a:pt x="169" y="939"/>
                  </a:lnTo>
                  <a:lnTo>
                    <a:pt x="173" y="937"/>
                  </a:lnTo>
                  <a:lnTo>
                    <a:pt x="175" y="935"/>
                  </a:lnTo>
                  <a:lnTo>
                    <a:pt x="178" y="935"/>
                  </a:lnTo>
                  <a:lnTo>
                    <a:pt x="182" y="933"/>
                  </a:lnTo>
                  <a:lnTo>
                    <a:pt x="188" y="933"/>
                  </a:lnTo>
                  <a:lnTo>
                    <a:pt x="192" y="932"/>
                  </a:lnTo>
                  <a:lnTo>
                    <a:pt x="197" y="930"/>
                  </a:lnTo>
                  <a:lnTo>
                    <a:pt x="202" y="930"/>
                  </a:lnTo>
                  <a:lnTo>
                    <a:pt x="208" y="930"/>
                  </a:lnTo>
                  <a:lnTo>
                    <a:pt x="208" y="911"/>
                  </a:lnTo>
                  <a:lnTo>
                    <a:pt x="213" y="911"/>
                  </a:lnTo>
                  <a:lnTo>
                    <a:pt x="218" y="912"/>
                  </a:lnTo>
                  <a:lnTo>
                    <a:pt x="220" y="914"/>
                  </a:lnTo>
                  <a:lnTo>
                    <a:pt x="223" y="914"/>
                  </a:lnTo>
                  <a:lnTo>
                    <a:pt x="227" y="916"/>
                  </a:lnTo>
                  <a:lnTo>
                    <a:pt x="230" y="918"/>
                  </a:lnTo>
                  <a:lnTo>
                    <a:pt x="234" y="914"/>
                  </a:lnTo>
                  <a:lnTo>
                    <a:pt x="239" y="912"/>
                  </a:lnTo>
                  <a:lnTo>
                    <a:pt x="243" y="911"/>
                  </a:lnTo>
                  <a:lnTo>
                    <a:pt x="248" y="909"/>
                  </a:lnTo>
                  <a:lnTo>
                    <a:pt x="250" y="907"/>
                  </a:lnTo>
                  <a:lnTo>
                    <a:pt x="251" y="904"/>
                  </a:lnTo>
                  <a:lnTo>
                    <a:pt x="251" y="900"/>
                  </a:lnTo>
                  <a:lnTo>
                    <a:pt x="251" y="897"/>
                  </a:lnTo>
                  <a:lnTo>
                    <a:pt x="251" y="893"/>
                  </a:lnTo>
                  <a:lnTo>
                    <a:pt x="253" y="890"/>
                  </a:lnTo>
                  <a:lnTo>
                    <a:pt x="255" y="886"/>
                  </a:lnTo>
                  <a:lnTo>
                    <a:pt x="288" y="876"/>
                  </a:lnTo>
                  <a:lnTo>
                    <a:pt x="295" y="865"/>
                  </a:lnTo>
                  <a:lnTo>
                    <a:pt x="297" y="855"/>
                  </a:lnTo>
                  <a:lnTo>
                    <a:pt x="302" y="844"/>
                  </a:lnTo>
                  <a:lnTo>
                    <a:pt x="312" y="837"/>
                  </a:lnTo>
                  <a:lnTo>
                    <a:pt x="325" y="832"/>
                  </a:lnTo>
                  <a:lnTo>
                    <a:pt x="340" y="827"/>
                  </a:lnTo>
                  <a:lnTo>
                    <a:pt x="354" y="822"/>
                  </a:lnTo>
                  <a:lnTo>
                    <a:pt x="356" y="820"/>
                  </a:lnTo>
                  <a:lnTo>
                    <a:pt x="356" y="820"/>
                  </a:lnTo>
                  <a:lnTo>
                    <a:pt x="356" y="818"/>
                  </a:lnTo>
                  <a:lnTo>
                    <a:pt x="356" y="816"/>
                  </a:lnTo>
                  <a:lnTo>
                    <a:pt x="358" y="815"/>
                  </a:lnTo>
                  <a:lnTo>
                    <a:pt x="351" y="797"/>
                  </a:lnTo>
                  <a:lnTo>
                    <a:pt x="347" y="776"/>
                  </a:lnTo>
                  <a:lnTo>
                    <a:pt x="347" y="757"/>
                  </a:lnTo>
                  <a:lnTo>
                    <a:pt x="346" y="741"/>
                  </a:lnTo>
                  <a:lnTo>
                    <a:pt x="361" y="740"/>
                  </a:lnTo>
                  <a:lnTo>
                    <a:pt x="372" y="736"/>
                  </a:lnTo>
                  <a:lnTo>
                    <a:pt x="384" y="733"/>
                  </a:lnTo>
                  <a:lnTo>
                    <a:pt x="384" y="741"/>
                  </a:lnTo>
                  <a:lnTo>
                    <a:pt x="382" y="748"/>
                  </a:lnTo>
                  <a:lnTo>
                    <a:pt x="380" y="761"/>
                  </a:lnTo>
                  <a:lnTo>
                    <a:pt x="379" y="778"/>
                  </a:lnTo>
                  <a:lnTo>
                    <a:pt x="377" y="794"/>
                  </a:lnTo>
                  <a:lnTo>
                    <a:pt x="377" y="806"/>
                  </a:lnTo>
                  <a:lnTo>
                    <a:pt x="382" y="809"/>
                  </a:lnTo>
                  <a:lnTo>
                    <a:pt x="386" y="811"/>
                  </a:lnTo>
                  <a:lnTo>
                    <a:pt x="387" y="813"/>
                  </a:lnTo>
                  <a:lnTo>
                    <a:pt x="391" y="815"/>
                  </a:lnTo>
                  <a:lnTo>
                    <a:pt x="396" y="818"/>
                  </a:lnTo>
                  <a:lnTo>
                    <a:pt x="407" y="813"/>
                  </a:lnTo>
                  <a:lnTo>
                    <a:pt x="414" y="813"/>
                  </a:lnTo>
                  <a:lnTo>
                    <a:pt x="419" y="816"/>
                  </a:lnTo>
                  <a:lnTo>
                    <a:pt x="426" y="822"/>
                  </a:lnTo>
                  <a:lnTo>
                    <a:pt x="435" y="822"/>
                  </a:lnTo>
                  <a:lnTo>
                    <a:pt x="445" y="818"/>
                  </a:lnTo>
                  <a:lnTo>
                    <a:pt x="454" y="813"/>
                  </a:lnTo>
                  <a:lnTo>
                    <a:pt x="459" y="808"/>
                  </a:lnTo>
                  <a:lnTo>
                    <a:pt x="466" y="804"/>
                  </a:lnTo>
                  <a:lnTo>
                    <a:pt x="475" y="801"/>
                  </a:lnTo>
                  <a:lnTo>
                    <a:pt x="489" y="802"/>
                  </a:lnTo>
                  <a:lnTo>
                    <a:pt x="508" y="806"/>
                  </a:lnTo>
                  <a:lnTo>
                    <a:pt x="510" y="801"/>
                  </a:lnTo>
                  <a:lnTo>
                    <a:pt x="511" y="799"/>
                  </a:lnTo>
                  <a:lnTo>
                    <a:pt x="515" y="795"/>
                  </a:lnTo>
                  <a:lnTo>
                    <a:pt x="518" y="794"/>
                  </a:lnTo>
                  <a:lnTo>
                    <a:pt x="522" y="794"/>
                  </a:lnTo>
                  <a:lnTo>
                    <a:pt x="527" y="792"/>
                  </a:lnTo>
                  <a:lnTo>
                    <a:pt x="527" y="762"/>
                  </a:lnTo>
                  <a:lnTo>
                    <a:pt x="531" y="738"/>
                  </a:lnTo>
                  <a:lnTo>
                    <a:pt x="534" y="734"/>
                  </a:lnTo>
                  <a:lnTo>
                    <a:pt x="538" y="733"/>
                  </a:lnTo>
                  <a:lnTo>
                    <a:pt x="541" y="729"/>
                  </a:lnTo>
                  <a:lnTo>
                    <a:pt x="545" y="727"/>
                  </a:lnTo>
                  <a:lnTo>
                    <a:pt x="550" y="726"/>
                  </a:lnTo>
                  <a:lnTo>
                    <a:pt x="550" y="729"/>
                  </a:lnTo>
                  <a:lnTo>
                    <a:pt x="553" y="733"/>
                  </a:lnTo>
                  <a:lnTo>
                    <a:pt x="555" y="736"/>
                  </a:lnTo>
                  <a:lnTo>
                    <a:pt x="557" y="740"/>
                  </a:lnTo>
                  <a:lnTo>
                    <a:pt x="559" y="741"/>
                  </a:lnTo>
                  <a:lnTo>
                    <a:pt x="564" y="743"/>
                  </a:lnTo>
                  <a:lnTo>
                    <a:pt x="569" y="745"/>
                  </a:lnTo>
                  <a:lnTo>
                    <a:pt x="567" y="729"/>
                  </a:lnTo>
                  <a:lnTo>
                    <a:pt x="566" y="719"/>
                  </a:lnTo>
                  <a:lnTo>
                    <a:pt x="562" y="712"/>
                  </a:lnTo>
                  <a:lnTo>
                    <a:pt x="560" y="703"/>
                  </a:lnTo>
                  <a:lnTo>
                    <a:pt x="557" y="687"/>
                  </a:lnTo>
                  <a:lnTo>
                    <a:pt x="566" y="686"/>
                  </a:lnTo>
                  <a:lnTo>
                    <a:pt x="572" y="682"/>
                  </a:lnTo>
                  <a:lnTo>
                    <a:pt x="578" y="679"/>
                  </a:lnTo>
                  <a:lnTo>
                    <a:pt x="585" y="675"/>
                  </a:lnTo>
                  <a:lnTo>
                    <a:pt x="597" y="675"/>
                  </a:lnTo>
                  <a:lnTo>
                    <a:pt x="609" y="677"/>
                  </a:lnTo>
                  <a:lnTo>
                    <a:pt x="618" y="679"/>
                  </a:lnTo>
                  <a:lnTo>
                    <a:pt x="627" y="675"/>
                  </a:lnTo>
                  <a:lnTo>
                    <a:pt x="634" y="665"/>
                  </a:lnTo>
                  <a:lnTo>
                    <a:pt x="628" y="663"/>
                  </a:lnTo>
                  <a:lnTo>
                    <a:pt x="623" y="661"/>
                  </a:lnTo>
                  <a:lnTo>
                    <a:pt x="620" y="659"/>
                  </a:lnTo>
                  <a:lnTo>
                    <a:pt x="614" y="658"/>
                  </a:lnTo>
                  <a:lnTo>
                    <a:pt x="607" y="658"/>
                  </a:lnTo>
                  <a:lnTo>
                    <a:pt x="590" y="666"/>
                  </a:lnTo>
                  <a:lnTo>
                    <a:pt x="571" y="672"/>
                  </a:lnTo>
                  <a:lnTo>
                    <a:pt x="550" y="675"/>
                  </a:lnTo>
                  <a:lnTo>
                    <a:pt x="546" y="666"/>
                  </a:lnTo>
                  <a:lnTo>
                    <a:pt x="541" y="659"/>
                  </a:lnTo>
                  <a:lnTo>
                    <a:pt x="536" y="652"/>
                  </a:lnTo>
                  <a:lnTo>
                    <a:pt x="532" y="644"/>
                  </a:lnTo>
                  <a:lnTo>
                    <a:pt x="531" y="630"/>
                  </a:lnTo>
                  <a:lnTo>
                    <a:pt x="532" y="619"/>
                  </a:lnTo>
                  <a:lnTo>
                    <a:pt x="531" y="607"/>
                  </a:lnTo>
                  <a:lnTo>
                    <a:pt x="529" y="593"/>
                  </a:lnTo>
                  <a:lnTo>
                    <a:pt x="531" y="581"/>
                  </a:lnTo>
                  <a:lnTo>
                    <a:pt x="539" y="563"/>
                  </a:lnTo>
                  <a:lnTo>
                    <a:pt x="553" y="551"/>
                  </a:lnTo>
                  <a:lnTo>
                    <a:pt x="567" y="537"/>
                  </a:lnTo>
                  <a:lnTo>
                    <a:pt x="579" y="523"/>
                  </a:lnTo>
                  <a:lnTo>
                    <a:pt x="588" y="507"/>
                  </a:lnTo>
                  <a:lnTo>
                    <a:pt x="583" y="502"/>
                  </a:lnTo>
                  <a:lnTo>
                    <a:pt x="578" y="497"/>
                  </a:lnTo>
                  <a:lnTo>
                    <a:pt x="572" y="492"/>
                  </a:lnTo>
                  <a:lnTo>
                    <a:pt x="559" y="494"/>
                  </a:lnTo>
                  <a:lnTo>
                    <a:pt x="543" y="495"/>
                  </a:lnTo>
                  <a:lnTo>
                    <a:pt x="538" y="520"/>
                  </a:lnTo>
                  <a:lnTo>
                    <a:pt x="529" y="539"/>
                  </a:lnTo>
                  <a:lnTo>
                    <a:pt x="517" y="555"/>
                  </a:lnTo>
                  <a:lnTo>
                    <a:pt x="503" y="570"/>
                  </a:lnTo>
                  <a:lnTo>
                    <a:pt x="490" y="588"/>
                  </a:lnTo>
                  <a:lnTo>
                    <a:pt x="482" y="609"/>
                  </a:lnTo>
                  <a:lnTo>
                    <a:pt x="476" y="633"/>
                  </a:lnTo>
                  <a:lnTo>
                    <a:pt x="487" y="642"/>
                  </a:lnTo>
                  <a:lnTo>
                    <a:pt x="497" y="652"/>
                  </a:lnTo>
                  <a:lnTo>
                    <a:pt x="504" y="665"/>
                  </a:lnTo>
                  <a:lnTo>
                    <a:pt x="508" y="680"/>
                  </a:lnTo>
                  <a:lnTo>
                    <a:pt x="503" y="682"/>
                  </a:lnTo>
                  <a:lnTo>
                    <a:pt x="501" y="684"/>
                  </a:lnTo>
                  <a:lnTo>
                    <a:pt x="499" y="686"/>
                  </a:lnTo>
                  <a:lnTo>
                    <a:pt x="499" y="686"/>
                  </a:lnTo>
                  <a:lnTo>
                    <a:pt x="499" y="687"/>
                  </a:lnTo>
                  <a:lnTo>
                    <a:pt x="497" y="689"/>
                  </a:lnTo>
                  <a:lnTo>
                    <a:pt x="497" y="693"/>
                  </a:lnTo>
                  <a:lnTo>
                    <a:pt x="496" y="694"/>
                  </a:lnTo>
                  <a:lnTo>
                    <a:pt x="473" y="703"/>
                  </a:lnTo>
                  <a:lnTo>
                    <a:pt x="470" y="724"/>
                  </a:lnTo>
                  <a:lnTo>
                    <a:pt x="463" y="740"/>
                  </a:lnTo>
                  <a:lnTo>
                    <a:pt x="456" y="752"/>
                  </a:lnTo>
                  <a:lnTo>
                    <a:pt x="445" y="762"/>
                  </a:lnTo>
                  <a:lnTo>
                    <a:pt x="436" y="773"/>
                  </a:lnTo>
                  <a:lnTo>
                    <a:pt x="428" y="787"/>
                  </a:lnTo>
                  <a:lnTo>
                    <a:pt x="422" y="787"/>
                  </a:lnTo>
                  <a:lnTo>
                    <a:pt x="422" y="783"/>
                  </a:lnTo>
                  <a:lnTo>
                    <a:pt x="408" y="764"/>
                  </a:lnTo>
                  <a:lnTo>
                    <a:pt x="400" y="743"/>
                  </a:lnTo>
                  <a:lnTo>
                    <a:pt x="394" y="720"/>
                  </a:lnTo>
                  <a:lnTo>
                    <a:pt x="384" y="694"/>
                  </a:lnTo>
                  <a:lnTo>
                    <a:pt x="370" y="701"/>
                  </a:lnTo>
                  <a:lnTo>
                    <a:pt x="361" y="710"/>
                  </a:lnTo>
                  <a:lnTo>
                    <a:pt x="351" y="717"/>
                  </a:lnTo>
                  <a:lnTo>
                    <a:pt x="340" y="722"/>
                  </a:lnTo>
                  <a:lnTo>
                    <a:pt x="323" y="726"/>
                  </a:lnTo>
                  <a:lnTo>
                    <a:pt x="321" y="724"/>
                  </a:lnTo>
                  <a:lnTo>
                    <a:pt x="319" y="724"/>
                  </a:lnTo>
                  <a:lnTo>
                    <a:pt x="318" y="724"/>
                  </a:lnTo>
                  <a:lnTo>
                    <a:pt x="316" y="722"/>
                  </a:lnTo>
                  <a:lnTo>
                    <a:pt x="312" y="722"/>
                  </a:lnTo>
                  <a:lnTo>
                    <a:pt x="311" y="701"/>
                  </a:lnTo>
                  <a:lnTo>
                    <a:pt x="309" y="684"/>
                  </a:lnTo>
                  <a:lnTo>
                    <a:pt x="305" y="670"/>
                  </a:lnTo>
                  <a:lnTo>
                    <a:pt x="302" y="654"/>
                  </a:lnTo>
                  <a:lnTo>
                    <a:pt x="300" y="633"/>
                  </a:lnTo>
                  <a:lnTo>
                    <a:pt x="309" y="624"/>
                  </a:lnTo>
                  <a:lnTo>
                    <a:pt x="312" y="616"/>
                  </a:lnTo>
                  <a:lnTo>
                    <a:pt x="314" y="605"/>
                  </a:lnTo>
                  <a:lnTo>
                    <a:pt x="319" y="591"/>
                  </a:lnTo>
                  <a:lnTo>
                    <a:pt x="323" y="588"/>
                  </a:lnTo>
                  <a:lnTo>
                    <a:pt x="328" y="583"/>
                  </a:lnTo>
                  <a:lnTo>
                    <a:pt x="333" y="577"/>
                  </a:lnTo>
                  <a:lnTo>
                    <a:pt x="339" y="572"/>
                  </a:lnTo>
                  <a:lnTo>
                    <a:pt x="342" y="574"/>
                  </a:lnTo>
                  <a:lnTo>
                    <a:pt x="344" y="576"/>
                  </a:lnTo>
                  <a:lnTo>
                    <a:pt x="346" y="577"/>
                  </a:lnTo>
                  <a:lnTo>
                    <a:pt x="347" y="579"/>
                  </a:lnTo>
                  <a:lnTo>
                    <a:pt x="347" y="579"/>
                  </a:lnTo>
                  <a:lnTo>
                    <a:pt x="351" y="576"/>
                  </a:lnTo>
                  <a:lnTo>
                    <a:pt x="353" y="572"/>
                  </a:lnTo>
                  <a:lnTo>
                    <a:pt x="354" y="569"/>
                  </a:lnTo>
                  <a:lnTo>
                    <a:pt x="356" y="563"/>
                  </a:lnTo>
                  <a:lnTo>
                    <a:pt x="358" y="560"/>
                  </a:lnTo>
                  <a:lnTo>
                    <a:pt x="370" y="553"/>
                  </a:lnTo>
                  <a:lnTo>
                    <a:pt x="380" y="549"/>
                  </a:lnTo>
                  <a:lnTo>
                    <a:pt x="389" y="541"/>
                  </a:lnTo>
                  <a:lnTo>
                    <a:pt x="386" y="539"/>
                  </a:lnTo>
                  <a:lnTo>
                    <a:pt x="384" y="539"/>
                  </a:lnTo>
                  <a:lnTo>
                    <a:pt x="382" y="539"/>
                  </a:lnTo>
                  <a:lnTo>
                    <a:pt x="382" y="537"/>
                  </a:lnTo>
                  <a:lnTo>
                    <a:pt x="382" y="537"/>
                  </a:lnTo>
                  <a:lnTo>
                    <a:pt x="382" y="534"/>
                  </a:lnTo>
                  <a:lnTo>
                    <a:pt x="380" y="530"/>
                  </a:lnTo>
                  <a:lnTo>
                    <a:pt x="393" y="514"/>
                  </a:lnTo>
                  <a:lnTo>
                    <a:pt x="405" y="495"/>
                  </a:lnTo>
                  <a:lnTo>
                    <a:pt x="415" y="473"/>
                  </a:lnTo>
                  <a:lnTo>
                    <a:pt x="426" y="450"/>
                  </a:lnTo>
                  <a:lnTo>
                    <a:pt x="436" y="427"/>
                  </a:lnTo>
                  <a:lnTo>
                    <a:pt x="449" y="406"/>
                  </a:lnTo>
                  <a:lnTo>
                    <a:pt x="461" y="392"/>
                  </a:lnTo>
                  <a:lnTo>
                    <a:pt x="476" y="384"/>
                  </a:lnTo>
                  <a:lnTo>
                    <a:pt x="476" y="370"/>
                  </a:lnTo>
                  <a:lnTo>
                    <a:pt x="492" y="370"/>
                  </a:lnTo>
                  <a:lnTo>
                    <a:pt x="501" y="354"/>
                  </a:lnTo>
                  <a:lnTo>
                    <a:pt x="515" y="343"/>
                  </a:lnTo>
                  <a:lnTo>
                    <a:pt x="534" y="338"/>
                  </a:lnTo>
                  <a:lnTo>
                    <a:pt x="536" y="340"/>
                  </a:lnTo>
                  <a:lnTo>
                    <a:pt x="538" y="340"/>
                  </a:lnTo>
                  <a:lnTo>
                    <a:pt x="538" y="340"/>
                  </a:lnTo>
                  <a:lnTo>
                    <a:pt x="539" y="340"/>
                  </a:lnTo>
                  <a:lnTo>
                    <a:pt x="543" y="342"/>
                  </a:lnTo>
                  <a:lnTo>
                    <a:pt x="543" y="329"/>
                  </a:lnTo>
                  <a:lnTo>
                    <a:pt x="548" y="329"/>
                  </a:lnTo>
                  <a:lnTo>
                    <a:pt x="552" y="329"/>
                  </a:lnTo>
                  <a:lnTo>
                    <a:pt x="555" y="329"/>
                  </a:lnTo>
                  <a:lnTo>
                    <a:pt x="557" y="329"/>
                  </a:lnTo>
                  <a:lnTo>
                    <a:pt x="559" y="331"/>
                  </a:lnTo>
                  <a:lnTo>
                    <a:pt x="560" y="331"/>
                  </a:lnTo>
                  <a:lnTo>
                    <a:pt x="566" y="335"/>
                  </a:lnTo>
                  <a:lnTo>
                    <a:pt x="572" y="321"/>
                  </a:lnTo>
                  <a:lnTo>
                    <a:pt x="583" y="312"/>
                  </a:lnTo>
                  <a:lnTo>
                    <a:pt x="595" y="309"/>
                  </a:lnTo>
                  <a:lnTo>
                    <a:pt x="611" y="305"/>
                  </a:lnTo>
                  <a:lnTo>
                    <a:pt x="627" y="303"/>
                  </a:lnTo>
                  <a:lnTo>
                    <a:pt x="634" y="310"/>
                  </a:lnTo>
                  <a:lnTo>
                    <a:pt x="642" y="314"/>
                  </a:lnTo>
                  <a:lnTo>
                    <a:pt x="649" y="315"/>
                  </a:lnTo>
                  <a:lnTo>
                    <a:pt x="656" y="317"/>
                  </a:lnTo>
                  <a:lnTo>
                    <a:pt x="662" y="324"/>
                  </a:lnTo>
                  <a:lnTo>
                    <a:pt x="665" y="338"/>
                  </a:lnTo>
                  <a:lnTo>
                    <a:pt x="663" y="340"/>
                  </a:lnTo>
                  <a:lnTo>
                    <a:pt x="662" y="342"/>
                  </a:lnTo>
                  <a:lnTo>
                    <a:pt x="660" y="342"/>
                  </a:lnTo>
                  <a:lnTo>
                    <a:pt x="660" y="343"/>
                  </a:lnTo>
                  <a:lnTo>
                    <a:pt x="658" y="345"/>
                  </a:lnTo>
                  <a:lnTo>
                    <a:pt x="658" y="349"/>
                  </a:lnTo>
                  <a:lnTo>
                    <a:pt x="660" y="352"/>
                  </a:lnTo>
                  <a:lnTo>
                    <a:pt x="662" y="352"/>
                  </a:lnTo>
                  <a:lnTo>
                    <a:pt x="663" y="354"/>
                  </a:lnTo>
                  <a:lnTo>
                    <a:pt x="665" y="357"/>
                  </a:lnTo>
                  <a:lnTo>
                    <a:pt x="677" y="352"/>
                  </a:lnTo>
                  <a:lnTo>
                    <a:pt x="684" y="350"/>
                  </a:lnTo>
                  <a:lnTo>
                    <a:pt x="689" y="350"/>
                  </a:lnTo>
                  <a:lnTo>
                    <a:pt x="691" y="354"/>
                  </a:lnTo>
                  <a:lnTo>
                    <a:pt x="693" y="359"/>
                  </a:lnTo>
                  <a:lnTo>
                    <a:pt x="698" y="364"/>
                  </a:lnTo>
                  <a:lnTo>
                    <a:pt x="703" y="370"/>
                  </a:lnTo>
                  <a:lnTo>
                    <a:pt x="735" y="373"/>
                  </a:lnTo>
                  <a:lnTo>
                    <a:pt x="747" y="380"/>
                  </a:lnTo>
                  <a:lnTo>
                    <a:pt x="761" y="391"/>
                  </a:lnTo>
                  <a:lnTo>
                    <a:pt x="775" y="405"/>
                  </a:lnTo>
                  <a:lnTo>
                    <a:pt x="787" y="420"/>
                  </a:lnTo>
                  <a:lnTo>
                    <a:pt x="798" y="436"/>
                  </a:lnTo>
                  <a:lnTo>
                    <a:pt x="801" y="452"/>
                  </a:lnTo>
                  <a:lnTo>
                    <a:pt x="799" y="467"/>
                  </a:lnTo>
                  <a:lnTo>
                    <a:pt x="787" y="480"/>
                  </a:lnTo>
                  <a:lnTo>
                    <a:pt x="771" y="488"/>
                  </a:lnTo>
                  <a:lnTo>
                    <a:pt x="754" y="488"/>
                  </a:lnTo>
                  <a:lnTo>
                    <a:pt x="738" y="481"/>
                  </a:lnTo>
                  <a:lnTo>
                    <a:pt x="724" y="474"/>
                  </a:lnTo>
                  <a:lnTo>
                    <a:pt x="710" y="469"/>
                  </a:lnTo>
                  <a:lnTo>
                    <a:pt x="712" y="481"/>
                  </a:lnTo>
                  <a:lnTo>
                    <a:pt x="714" y="497"/>
                  </a:lnTo>
                  <a:lnTo>
                    <a:pt x="716" y="514"/>
                  </a:lnTo>
                  <a:lnTo>
                    <a:pt x="719" y="528"/>
                  </a:lnTo>
                  <a:lnTo>
                    <a:pt x="723" y="537"/>
                  </a:lnTo>
                  <a:lnTo>
                    <a:pt x="726" y="542"/>
                  </a:lnTo>
                  <a:lnTo>
                    <a:pt x="731" y="544"/>
                  </a:lnTo>
                  <a:lnTo>
                    <a:pt x="735" y="548"/>
                  </a:lnTo>
                  <a:lnTo>
                    <a:pt x="742" y="549"/>
                  </a:lnTo>
                  <a:lnTo>
                    <a:pt x="740" y="537"/>
                  </a:lnTo>
                  <a:lnTo>
                    <a:pt x="738" y="528"/>
                  </a:lnTo>
                  <a:lnTo>
                    <a:pt x="738" y="518"/>
                  </a:lnTo>
                  <a:lnTo>
                    <a:pt x="742" y="518"/>
                  </a:lnTo>
                  <a:lnTo>
                    <a:pt x="742" y="514"/>
                  </a:lnTo>
                  <a:lnTo>
                    <a:pt x="754" y="521"/>
                  </a:lnTo>
                  <a:lnTo>
                    <a:pt x="766" y="528"/>
                  </a:lnTo>
                  <a:lnTo>
                    <a:pt x="780" y="534"/>
                  </a:lnTo>
                  <a:lnTo>
                    <a:pt x="782" y="530"/>
                  </a:lnTo>
                  <a:lnTo>
                    <a:pt x="784" y="527"/>
                  </a:lnTo>
                  <a:lnTo>
                    <a:pt x="785" y="525"/>
                  </a:lnTo>
                  <a:lnTo>
                    <a:pt x="787" y="520"/>
                  </a:lnTo>
                  <a:lnTo>
                    <a:pt x="787" y="514"/>
                  </a:lnTo>
                  <a:lnTo>
                    <a:pt x="785" y="513"/>
                  </a:lnTo>
                  <a:lnTo>
                    <a:pt x="784" y="511"/>
                  </a:lnTo>
                  <a:lnTo>
                    <a:pt x="782" y="509"/>
                  </a:lnTo>
                  <a:lnTo>
                    <a:pt x="782" y="507"/>
                  </a:lnTo>
                  <a:lnTo>
                    <a:pt x="782" y="504"/>
                  </a:lnTo>
                  <a:lnTo>
                    <a:pt x="780" y="499"/>
                  </a:lnTo>
                  <a:lnTo>
                    <a:pt x="796" y="492"/>
                  </a:lnTo>
                  <a:lnTo>
                    <a:pt x="806" y="481"/>
                  </a:lnTo>
                  <a:lnTo>
                    <a:pt x="815" y="469"/>
                  </a:lnTo>
                  <a:lnTo>
                    <a:pt x="820" y="471"/>
                  </a:lnTo>
                  <a:lnTo>
                    <a:pt x="827" y="473"/>
                  </a:lnTo>
                  <a:lnTo>
                    <a:pt x="834" y="474"/>
                  </a:lnTo>
                  <a:lnTo>
                    <a:pt x="841" y="476"/>
                  </a:lnTo>
                  <a:lnTo>
                    <a:pt x="838" y="438"/>
                  </a:lnTo>
                  <a:lnTo>
                    <a:pt x="831" y="396"/>
                  </a:lnTo>
                  <a:lnTo>
                    <a:pt x="860" y="396"/>
                  </a:lnTo>
                  <a:lnTo>
                    <a:pt x="867" y="403"/>
                  </a:lnTo>
                  <a:lnTo>
                    <a:pt x="874" y="413"/>
                  </a:lnTo>
                  <a:lnTo>
                    <a:pt x="880" y="422"/>
                  </a:lnTo>
                  <a:lnTo>
                    <a:pt x="880" y="431"/>
                  </a:lnTo>
                  <a:lnTo>
                    <a:pt x="876" y="432"/>
                  </a:lnTo>
                  <a:lnTo>
                    <a:pt x="874" y="432"/>
                  </a:lnTo>
                  <a:lnTo>
                    <a:pt x="871" y="434"/>
                  </a:lnTo>
                  <a:lnTo>
                    <a:pt x="864" y="434"/>
                  </a:lnTo>
                  <a:lnTo>
                    <a:pt x="864" y="453"/>
                  </a:lnTo>
                  <a:lnTo>
                    <a:pt x="869" y="455"/>
                  </a:lnTo>
                  <a:lnTo>
                    <a:pt x="871" y="457"/>
                  </a:lnTo>
                  <a:lnTo>
                    <a:pt x="874" y="459"/>
                  </a:lnTo>
                  <a:lnTo>
                    <a:pt x="878" y="460"/>
                  </a:lnTo>
                  <a:lnTo>
                    <a:pt x="883" y="460"/>
                  </a:lnTo>
                  <a:lnTo>
                    <a:pt x="885" y="460"/>
                  </a:lnTo>
                  <a:lnTo>
                    <a:pt x="887" y="459"/>
                  </a:lnTo>
                  <a:lnTo>
                    <a:pt x="887" y="459"/>
                  </a:lnTo>
                  <a:lnTo>
                    <a:pt x="888" y="459"/>
                  </a:lnTo>
                  <a:lnTo>
                    <a:pt x="892" y="457"/>
                  </a:lnTo>
                  <a:lnTo>
                    <a:pt x="894" y="452"/>
                  </a:lnTo>
                  <a:lnTo>
                    <a:pt x="894" y="448"/>
                  </a:lnTo>
                  <a:lnTo>
                    <a:pt x="894" y="443"/>
                  </a:lnTo>
                  <a:lnTo>
                    <a:pt x="894" y="439"/>
                  </a:lnTo>
                  <a:lnTo>
                    <a:pt x="892" y="434"/>
                  </a:lnTo>
                  <a:lnTo>
                    <a:pt x="904" y="418"/>
                  </a:lnTo>
                  <a:lnTo>
                    <a:pt x="918" y="405"/>
                  </a:lnTo>
                  <a:lnTo>
                    <a:pt x="930" y="389"/>
                  </a:lnTo>
                  <a:lnTo>
                    <a:pt x="936" y="387"/>
                  </a:lnTo>
                  <a:lnTo>
                    <a:pt x="941" y="387"/>
                  </a:lnTo>
                  <a:lnTo>
                    <a:pt x="943" y="385"/>
                  </a:lnTo>
                  <a:lnTo>
                    <a:pt x="946" y="387"/>
                  </a:lnTo>
                  <a:lnTo>
                    <a:pt x="950" y="389"/>
                  </a:lnTo>
                  <a:lnTo>
                    <a:pt x="951" y="392"/>
                  </a:lnTo>
                  <a:lnTo>
                    <a:pt x="953" y="396"/>
                  </a:lnTo>
                  <a:lnTo>
                    <a:pt x="955" y="398"/>
                  </a:lnTo>
                  <a:lnTo>
                    <a:pt x="956" y="401"/>
                  </a:lnTo>
                  <a:lnTo>
                    <a:pt x="960" y="403"/>
                  </a:lnTo>
                  <a:lnTo>
                    <a:pt x="960" y="399"/>
                  </a:lnTo>
                  <a:lnTo>
                    <a:pt x="963" y="396"/>
                  </a:lnTo>
                  <a:lnTo>
                    <a:pt x="965" y="392"/>
                  </a:lnTo>
                  <a:lnTo>
                    <a:pt x="967" y="389"/>
                  </a:lnTo>
                  <a:lnTo>
                    <a:pt x="967" y="384"/>
                  </a:lnTo>
                  <a:lnTo>
                    <a:pt x="969" y="377"/>
                  </a:lnTo>
                  <a:lnTo>
                    <a:pt x="984" y="377"/>
                  </a:lnTo>
                  <a:lnTo>
                    <a:pt x="998" y="380"/>
                  </a:lnTo>
                  <a:lnTo>
                    <a:pt x="1011" y="384"/>
                  </a:lnTo>
                  <a:lnTo>
                    <a:pt x="1002" y="391"/>
                  </a:lnTo>
                  <a:lnTo>
                    <a:pt x="993" y="396"/>
                  </a:lnTo>
                  <a:lnTo>
                    <a:pt x="986" y="401"/>
                  </a:lnTo>
                  <a:lnTo>
                    <a:pt x="979" y="411"/>
                  </a:lnTo>
                  <a:lnTo>
                    <a:pt x="988" y="411"/>
                  </a:lnTo>
                  <a:lnTo>
                    <a:pt x="993" y="406"/>
                  </a:lnTo>
                  <a:lnTo>
                    <a:pt x="1005" y="401"/>
                  </a:lnTo>
                  <a:lnTo>
                    <a:pt x="1018" y="396"/>
                  </a:lnTo>
                  <a:lnTo>
                    <a:pt x="1028" y="392"/>
                  </a:lnTo>
                  <a:lnTo>
                    <a:pt x="1039" y="389"/>
                  </a:lnTo>
                  <a:lnTo>
                    <a:pt x="1042" y="389"/>
                  </a:lnTo>
                  <a:lnTo>
                    <a:pt x="1044" y="391"/>
                  </a:lnTo>
                  <a:lnTo>
                    <a:pt x="1047" y="394"/>
                  </a:lnTo>
                  <a:lnTo>
                    <a:pt x="1049" y="396"/>
                  </a:lnTo>
                  <a:lnTo>
                    <a:pt x="1051" y="398"/>
                  </a:lnTo>
                  <a:lnTo>
                    <a:pt x="1054" y="398"/>
                  </a:lnTo>
                  <a:lnTo>
                    <a:pt x="1061" y="399"/>
                  </a:lnTo>
                  <a:lnTo>
                    <a:pt x="1063" y="396"/>
                  </a:lnTo>
                  <a:lnTo>
                    <a:pt x="1065" y="392"/>
                  </a:lnTo>
                  <a:lnTo>
                    <a:pt x="1066" y="391"/>
                  </a:lnTo>
                  <a:lnTo>
                    <a:pt x="1066" y="387"/>
                  </a:lnTo>
                  <a:lnTo>
                    <a:pt x="1068" y="382"/>
                  </a:lnTo>
                  <a:lnTo>
                    <a:pt x="1068" y="377"/>
                  </a:lnTo>
                  <a:lnTo>
                    <a:pt x="1065" y="373"/>
                  </a:lnTo>
                  <a:lnTo>
                    <a:pt x="1063" y="370"/>
                  </a:lnTo>
                  <a:lnTo>
                    <a:pt x="1061" y="366"/>
                  </a:lnTo>
                  <a:lnTo>
                    <a:pt x="1061" y="361"/>
                  </a:lnTo>
                  <a:lnTo>
                    <a:pt x="1061" y="354"/>
                  </a:lnTo>
                  <a:lnTo>
                    <a:pt x="1066" y="350"/>
                  </a:lnTo>
                  <a:lnTo>
                    <a:pt x="1070" y="347"/>
                  </a:lnTo>
                  <a:lnTo>
                    <a:pt x="1073" y="345"/>
                  </a:lnTo>
                  <a:lnTo>
                    <a:pt x="1080" y="342"/>
                  </a:lnTo>
                  <a:lnTo>
                    <a:pt x="1084" y="343"/>
                  </a:lnTo>
                  <a:lnTo>
                    <a:pt x="1089" y="345"/>
                  </a:lnTo>
                  <a:lnTo>
                    <a:pt x="1096" y="345"/>
                  </a:lnTo>
                  <a:lnTo>
                    <a:pt x="1103" y="345"/>
                  </a:lnTo>
                  <a:lnTo>
                    <a:pt x="1112" y="356"/>
                  </a:lnTo>
                  <a:lnTo>
                    <a:pt x="1124" y="368"/>
                  </a:lnTo>
                  <a:lnTo>
                    <a:pt x="1142" y="380"/>
                  </a:lnTo>
                  <a:lnTo>
                    <a:pt x="1157" y="392"/>
                  </a:lnTo>
                  <a:lnTo>
                    <a:pt x="1171" y="399"/>
                  </a:lnTo>
                  <a:lnTo>
                    <a:pt x="1180" y="403"/>
                  </a:lnTo>
                  <a:lnTo>
                    <a:pt x="1182" y="401"/>
                  </a:lnTo>
                  <a:lnTo>
                    <a:pt x="1182" y="401"/>
                  </a:lnTo>
                  <a:lnTo>
                    <a:pt x="1182" y="399"/>
                  </a:lnTo>
                  <a:lnTo>
                    <a:pt x="1182" y="399"/>
                  </a:lnTo>
                  <a:lnTo>
                    <a:pt x="1183" y="396"/>
                  </a:lnTo>
                  <a:lnTo>
                    <a:pt x="1178" y="391"/>
                  </a:lnTo>
                  <a:lnTo>
                    <a:pt x="1175" y="387"/>
                  </a:lnTo>
                  <a:lnTo>
                    <a:pt x="1173" y="382"/>
                  </a:lnTo>
                  <a:lnTo>
                    <a:pt x="1169" y="377"/>
                  </a:lnTo>
                  <a:lnTo>
                    <a:pt x="1168" y="370"/>
                  </a:lnTo>
                  <a:lnTo>
                    <a:pt x="1152" y="370"/>
                  </a:lnTo>
                  <a:lnTo>
                    <a:pt x="1154" y="349"/>
                  </a:lnTo>
                  <a:lnTo>
                    <a:pt x="1150" y="333"/>
                  </a:lnTo>
                  <a:lnTo>
                    <a:pt x="1148" y="319"/>
                  </a:lnTo>
                  <a:lnTo>
                    <a:pt x="1145" y="300"/>
                  </a:lnTo>
                  <a:lnTo>
                    <a:pt x="1155" y="293"/>
                  </a:lnTo>
                  <a:lnTo>
                    <a:pt x="1162" y="284"/>
                  </a:lnTo>
                  <a:lnTo>
                    <a:pt x="1166" y="274"/>
                  </a:lnTo>
                  <a:lnTo>
                    <a:pt x="1169" y="261"/>
                  </a:lnTo>
                  <a:lnTo>
                    <a:pt x="1173" y="251"/>
                  </a:lnTo>
                  <a:lnTo>
                    <a:pt x="1178" y="240"/>
                  </a:lnTo>
                  <a:lnTo>
                    <a:pt x="1185" y="232"/>
                  </a:lnTo>
                  <a:lnTo>
                    <a:pt x="1194" y="226"/>
                  </a:lnTo>
                  <a:lnTo>
                    <a:pt x="1210" y="225"/>
                  </a:lnTo>
                  <a:lnTo>
                    <a:pt x="1229" y="226"/>
                  </a:lnTo>
                  <a:lnTo>
                    <a:pt x="1234" y="235"/>
                  </a:lnTo>
                  <a:lnTo>
                    <a:pt x="1241" y="242"/>
                  </a:lnTo>
                  <a:lnTo>
                    <a:pt x="1239" y="256"/>
                  </a:lnTo>
                  <a:lnTo>
                    <a:pt x="1236" y="270"/>
                  </a:lnTo>
                  <a:lnTo>
                    <a:pt x="1232" y="282"/>
                  </a:lnTo>
                  <a:lnTo>
                    <a:pt x="1231" y="293"/>
                  </a:lnTo>
                  <a:lnTo>
                    <a:pt x="1229" y="300"/>
                  </a:lnTo>
                  <a:lnTo>
                    <a:pt x="1232" y="309"/>
                  </a:lnTo>
                  <a:lnTo>
                    <a:pt x="1238" y="321"/>
                  </a:lnTo>
                  <a:lnTo>
                    <a:pt x="1241" y="335"/>
                  </a:lnTo>
                  <a:lnTo>
                    <a:pt x="1244" y="345"/>
                  </a:lnTo>
                  <a:lnTo>
                    <a:pt x="1244" y="357"/>
                  </a:lnTo>
                  <a:lnTo>
                    <a:pt x="1241" y="368"/>
                  </a:lnTo>
                  <a:lnTo>
                    <a:pt x="1238" y="377"/>
                  </a:lnTo>
                  <a:lnTo>
                    <a:pt x="1238" y="384"/>
                  </a:lnTo>
                  <a:lnTo>
                    <a:pt x="1239" y="389"/>
                  </a:lnTo>
                  <a:lnTo>
                    <a:pt x="1241" y="392"/>
                  </a:lnTo>
                  <a:lnTo>
                    <a:pt x="1244" y="396"/>
                  </a:lnTo>
                  <a:lnTo>
                    <a:pt x="1248" y="399"/>
                  </a:lnTo>
                  <a:lnTo>
                    <a:pt x="1250" y="405"/>
                  </a:lnTo>
                  <a:lnTo>
                    <a:pt x="1253" y="411"/>
                  </a:lnTo>
                  <a:lnTo>
                    <a:pt x="1248" y="422"/>
                  </a:lnTo>
                  <a:lnTo>
                    <a:pt x="1244" y="434"/>
                  </a:lnTo>
                  <a:lnTo>
                    <a:pt x="1244" y="450"/>
                  </a:lnTo>
                  <a:lnTo>
                    <a:pt x="1239" y="453"/>
                  </a:lnTo>
                  <a:lnTo>
                    <a:pt x="1236" y="457"/>
                  </a:lnTo>
                  <a:lnTo>
                    <a:pt x="1231" y="459"/>
                  </a:lnTo>
                  <a:lnTo>
                    <a:pt x="1225" y="462"/>
                  </a:lnTo>
                  <a:lnTo>
                    <a:pt x="1218" y="464"/>
                  </a:lnTo>
                  <a:lnTo>
                    <a:pt x="1218" y="469"/>
                  </a:lnTo>
                  <a:lnTo>
                    <a:pt x="1238" y="469"/>
                  </a:lnTo>
                  <a:lnTo>
                    <a:pt x="1239" y="467"/>
                  </a:lnTo>
                  <a:lnTo>
                    <a:pt x="1239" y="467"/>
                  </a:lnTo>
                  <a:lnTo>
                    <a:pt x="1241" y="466"/>
                  </a:lnTo>
                  <a:lnTo>
                    <a:pt x="1241" y="466"/>
                  </a:lnTo>
                  <a:lnTo>
                    <a:pt x="1244" y="464"/>
                  </a:lnTo>
                  <a:lnTo>
                    <a:pt x="1251" y="452"/>
                  </a:lnTo>
                  <a:lnTo>
                    <a:pt x="1258" y="438"/>
                  </a:lnTo>
                  <a:lnTo>
                    <a:pt x="1264" y="427"/>
                  </a:lnTo>
                  <a:lnTo>
                    <a:pt x="1267" y="410"/>
                  </a:lnTo>
                  <a:lnTo>
                    <a:pt x="1264" y="394"/>
                  </a:lnTo>
                  <a:lnTo>
                    <a:pt x="1262" y="378"/>
                  </a:lnTo>
                  <a:lnTo>
                    <a:pt x="1260" y="364"/>
                  </a:lnTo>
                  <a:lnTo>
                    <a:pt x="1279" y="364"/>
                  </a:lnTo>
                  <a:lnTo>
                    <a:pt x="1297" y="364"/>
                  </a:lnTo>
                  <a:lnTo>
                    <a:pt x="1314" y="370"/>
                  </a:lnTo>
                  <a:lnTo>
                    <a:pt x="1314" y="364"/>
                  </a:lnTo>
                  <a:lnTo>
                    <a:pt x="1297" y="357"/>
                  </a:lnTo>
                  <a:lnTo>
                    <a:pt x="1276" y="349"/>
                  </a:lnTo>
                  <a:lnTo>
                    <a:pt x="1257" y="342"/>
                  </a:lnTo>
                  <a:lnTo>
                    <a:pt x="1253" y="324"/>
                  </a:lnTo>
                  <a:lnTo>
                    <a:pt x="1248" y="312"/>
                  </a:lnTo>
                  <a:lnTo>
                    <a:pt x="1243" y="302"/>
                  </a:lnTo>
                  <a:lnTo>
                    <a:pt x="1238" y="288"/>
                  </a:lnTo>
                  <a:lnTo>
                    <a:pt x="1260" y="268"/>
                  </a:lnTo>
                  <a:lnTo>
                    <a:pt x="1260" y="235"/>
                  </a:lnTo>
                  <a:lnTo>
                    <a:pt x="1264" y="235"/>
                  </a:lnTo>
                  <a:lnTo>
                    <a:pt x="1267" y="235"/>
                  </a:lnTo>
                  <a:lnTo>
                    <a:pt x="1269" y="235"/>
                  </a:lnTo>
                  <a:lnTo>
                    <a:pt x="1269" y="237"/>
                  </a:lnTo>
                  <a:lnTo>
                    <a:pt x="1272" y="239"/>
                  </a:lnTo>
                  <a:lnTo>
                    <a:pt x="1276" y="249"/>
                  </a:lnTo>
                  <a:lnTo>
                    <a:pt x="1279" y="260"/>
                  </a:lnTo>
                  <a:lnTo>
                    <a:pt x="1286" y="268"/>
                  </a:lnTo>
                  <a:lnTo>
                    <a:pt x="1299" y="261"/>
                  </a:lnTo>
                  <a:lnTo>
                    <a:pt x="1314" y="258"/>
                  </a:lnTo>
                  <a:lnTo>
                    <a:pt x="1334" y="258"/>
                  </a:lnTo>
                  <a:lnTo>
                    <a:pt x="1344" y="272"/>
                  </a:lnTo>
                  <a:lnTo>
                    <a:pt x="1360" y="286"/>
                  </a:lnTo>
                  <a:lnTo>
                    <a:pt x="1375" y="296"/>
                  </a:lnTo>
                  <a:lnTo>
                    <a:pt x="1375" y="288"/>
                  </a:lnTo>
                  <a:lnTo>
                    <a:pt x="1363" y="275"/>
                  </a:lnTo>
                  <a:lnTo>
                    <a:pt x="1354" y="260"/>
                  </a:lnTo>
                  <a:lnTo>
                    <a:pt x="1349" y="240"/>
                  </a:lnTo>
                  <a:lnTo>
                    <a:pt x="1344" y="221"/>
                  </a:lnTo>
                  <a:lnTo>
                    <a:pt x="1340" y="200"/>
                  </a:lnTo>
                  <a:lnTo>
                    <a:pt x="1363" y="193"/>
                  </a:lnTo>
                  <a:lnTo>
                    <a:pt x="1388" y="188"/>
                  </a:lnTo>
                  <a:lnTo>
                    <a:pt x="1395" y="204"/>
                  </a:lnTo>
                  <a:lnTo>
                    <a:pt x="1398" y="204"/>
                  </a:lnTo>
                  <a:lnTo>
                    <a:pt x="1402" y="188"/>
                  </a:lnTo>
                  <a:lnTo>
                    <a:pt x="1405" y="171"/>
                  </a:lnTo>
                  <a:lnTo>
                    <a:pt x="1410" y="153"/>
                  </a:lnTo>
                  <a:lnTo>
                    <a:pt x="1426" y="144"/>
                  </a:lnTo>
                  <a:lnTo>
                    <a:pt x="1438" y="134"/>
                  </a:lnTo>
                  <a:lnTo>
                    <a:pt x="1452" y="123"/>
                  </a:lnTo>
                  <a:lnTo>
                    <a:pt x="1466" y="117"/>
                  </a:lnTo>
                  <a:lnTo>
                    <a:pt x="1482" y="111"/>
                  </a:lnTo>
                  <a:lnTo>
                    <a:pt x="1503" y="111"/>
                  </a:lnTo>
                  <a:lnTo>
                    <a:pt x="1505" y="104"/>
                  </a:lnTo>
                  <a:lnTo>
                    <a:pt x="1508" y="99"/>
                  </a:lnTo>
                  <a:lnTo>
                    <a:pt x="1510" y="94"/>
                  </a:lnTo>
                  <a:lnTo>
                    <a:pt x="1513" y="89"/>
                  </a:lnTo>
                  <a:lnTo>
                    <a:pt x="1524" y="89"/>
                  </a:lnTo>
                  <a:lnTo>
                    <a:pt x="1538" y="89"/>
                  </a:lnTo>
                  <a:lnTo>
                    <a:pt x="1552" y="89"/>
                  </a:lnTo>
                  <a:lnTo>
                    <a:pt x="1562" y="89"/>
                  </a:lnTo>
                  <a:lnTo>
                    <a:pt x="1567" y="89"/>
                  </a:lnTo>
                  <a:lnTo>
                    <a:pt x="1574" y="83"/>
                  </a:lnTo>
                  <a:lnTo>
                    <a:pt x="1581" y="78"/>
                  </a:lnTo>
                  <a:lnTo>
                    <a:pt x="1588" y="71"/>
                  </a:lnTo>
                  <a:lnTo>
                    <a:pt x="1594" y="66"/>
                  </a:lnTo>
                  <a:lnTo>
                    <a:pt x="1599" y="68"/>
                  </a:lnTo>
                  <a:lnTo>
                    <a:pt x="1602" y="68"/>
                  </a:lnTo>
                  <a:lnTo>
                    <a:pt x="1608" y="69"/>
                  </a:lnTo>
                  <a:lnTo>
                    <a:pt x="1613" y="69"/>
                  </a:lnTo>
                  <a:lnTo>
                    <a:pt x="1613" y="50"/>
                  </a:lnTo>
                  <a:lnTo>
                    <a:pt x="1628" y="43"/>
                  </a:lnTo>
                  <a:lnTo>
                    <a:pt x="1641" y="36"/>
                  </a:lnTo>
                  <a:lnTo>
                    <a:pt x="1653" y="27"/>
                  </a:lnTo>
                  <a:lnTo>
                    <a:pt x="1663" y="17"/>
                  </a:lnTo>
                  <a:lnTo>
                    <a:pt x="1667" y="0"/>
                  </a:lnTo>
                  <a:close/>
                </a:path>
              </a:pathLst>
            </a:custGeom>
            <a:solidFill>
              <a:schemeClr val="accent1"/>
            </a:solidFill>
            <a:ln w="9525" cap="rnd"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91" name="Google Shape;491;p52"/>
            <p:cNvSpPr/>
            <p:nvPr/>
          </p:nvSpPr>
          <p:spPr>
            <a:xfrm>
              <a:off x="4574381" y="1143000"/>
              <a:ext cx="2078038" cy="517525"/>
            </a:xfrm>
            <a:custGeom>
              <a:avLst/>
              <a:gdLst/>
              <a:ahLst/>
              <a:cxnLst/>
              <a:rect l="l" t="t" r="r" b="b"/>
              <a:pathLst>
                <a:path w="1309" h="326" extrusionOk="0">
                  <a:moveTo>
                    <a:pt x="157" y="202"/>
                  </a:moveTo>
                  <a:lnTo>
                    <a:pt x="169" y="202"/>
                  </a:lnTo>
                  <a:lnTo>
                    <a:pt x="173" y="216"/>
                  </a:lnTo>
                  <a:lnTo>
                    <a:pt x="176" y="225"/>
                  </a:lnTo>
                  <a:lnTo>
                    <a:pt x="183" y="229"/>
                  </a:lnTo>
                  <a:lnTo>
                    <a:pt x="195" y="234"/>
                  </a:lnTo>
                  <a:lnTo>
                    <a:pt x="190" y="255"/>
                  </a:lnTo>
                  <a:lnTo>
                    <a:pt x="183" y="276"/>
                  </a:lnTo>
                  <a:lnTo>
                    <a:pt x="173" y="291"/>
                  </a:lnTo>
                  <a:lnTo>
                    <a:pt x="173" y="272"/>
                  </a:lnTo>
                  <a:lnTo>
                    <a:pt x="150" y="272"/>
                  </a:lnTo>
                  <a:lnTo>
                    <a:pt x="152" y="250"/>
                  </a:lnTo>
                  <a:lnTo>
                    <a:pt x="154" y="229"/>
                  </a:lnTo>
                  <a:lnTo>
                    <a:pt x="157" y="202"/>
                  </a:lnTo>
                  <a:close/>
                  <a:moveTo>
                    <a:pt x="1260" y="157"/>
                  </a:moveTo>
                  <a:lnTo>
                    <a:pt x="1264" y="157"/>
                  </a:lnTo>
                  <a:lnTo>
                    <a:pt x="1264" y="161"/>
                  </a:lnTo>
                  <a:lnTo>
                    <a:pt x="1265" y="166"/>
                  </a:lnTo>
                  <a:lnTo>
                    <a:pt x="1267" y="168"/>
                  </a:lnTo>
                  <a:lnTo>
                    <a:pt x="1269" y="171"/>
                  </a:lnTo>
                  <a:lnTo>
                    <a:pt x="1271" y="173"/>
                  </a:lnTo>
                  <a:lnTo>
                    <a:pt x="1274" y="176"/>
                  </a:lnTo>
                  <a:lnTo>
                    <a:pt x="1278" y="173"/>
                  </a:lnTo>
                  <a:lnTo>
                    <a:pt x="1279" y="169"/>
                  </a:lnTo>
                  <a:lnTo>
                    <a:pt x="1281" y="168"/>
                  </a:lnTo>
                  <a:lnTo>
                    <a:pt x="1285" y="168"/>
                  </a:lnTo>
                  <a:lnTo>
                    <a:pt x="1290" y="166"/>
                  </a:lnTo>
                  <a:lnTo>
                    <a:pt x="1293" y="176"/>
                  </a:lnTo>
                  <a:lnTo>
                    <a:pt x="1299" y="183"/>
                  </a:lnTo>
                  <a:lnTo>
                    <a:pt x="1304" y="190"/>
                  </a:lnTo>
                  <a:lnTo>
                    <a:pt x="1307" y="199"/>
                  </a:lnTo>
                  <a:lnTo>
                    <a:pt x="1309" y="211"/>
                  </a:lnTo>
                  <a:lnTo>
                    <a:pt x="1309" y="213"/>
                  </a:lnTo>
                  <a:lnTo>
                    <a:pt x="1307" y="215"/>
                  </a:lnTo>
                  <a:lnTo>
                    <a:pt x="1307" y="216"/>
                  </a:lnTo>
                  <a:lnTo>
                    <a:pt x="1307" y="218"/>
                  </a:lnTo>
                  <a:lnTo>
                    <a:pt x="1307" y="220"/>
                  </a:lnTo>
                  <a:lnTo>
                    <a:pt x="1306" y="223"/>
                  </a:lnTo>
                  <a:lnTo>
                    <a:pt x="1295" y="230"/>
                  </a:lnTo>
                  <a:lnTo>
                    <a:pt x="1279" y="237"/>
                  </a:lnTo>
                  <a:lnTo>
                    <a:pt x="1260" y="241"/>
                  </a:lnTo>
                  <a:lnTo>
                    <a:pt x="1241" y="244"/>
                  </a:lnTo>
                  <a:lnTo>
                    <a:pt x="1225" y="246"/>
                  </a:lnTo>
                  <a:lnTo>
                    <a:pt x="1227" y="237"/>
                  </a:lnTo>
                  <a:lnTo>
                    <a:pt x="1229" y="234"/>
                  </a:lnTo>
                  <a:lnTo>
                    <a:pt x="1231" y="230"/>
                  </a:lnTo>
                  <a:lnTo>
                    <a:pt x="1232" y="229"/>
                  </a:lnTo>
                  <a:lnTo>
                    <a:pt x="1234" y="229"/>
                  </a:lnTo>
                  <a:lnTo>
                    <a:pt x="1238" y="227"/>
                  </a:lnTo>
                  <a:lnTo>
                    <a:pt x="1239" y="227"/>
                  </a:lnTo>
                  <a:lnTo>
                    <a:pt x="1241" y="225"/>
                  </a:lnTo>
                  <a:lnTo>
                    <a:pt x="1245" y="223"/>
                  </a:lnTo>
                  <a:lnTo>
                    <a:pt x="1250" y="209"/>
                  </a:lnTo>
                  <a:lnTo>
                    <a:pt x="1250" y="195"/>
                  </a:lnTo>
                  <a:lnTo>
                    <a:pt x="1248" y="182"/>
                  </a:lnTo>
                  <a:lnTo>
                    <a:pt x="1251" y="171"/>
                  </a:lnTo>
                  <a:lnTo>
                    <a:pt x="1260" y="161"/>
                  </a:lnTo>
                  <a:lnTo>
                    <a:pt x="1260" y="157"/>
                  </a:lnTo>
                  <a:close/>
                  <a:moveTo>
                    <a:pt x="99" y="108"/>
                  </a:moveTo>
                  <a:lnTo>
                    <a:pt x="105" y="117"/>
                  </a:lnTo>
                  <a:lnTo>
                    <a:pt x="110" y="134"/>
                  </a:lnTo>
                  <a:lnTo>
                    <a:pt x="117" y="150"/>
                  </a:lnTo>
                  <a:lnTo>
                    <a:pt x="126" y="166"/>
                  </a:lnTo>
                  <a:lnTo>
                    <a:pt x="131" y="173"/>
                  </a:lnTo>
                  <a:lnTo>
                    <a:pt x="134" y="169"/>
                  </a:lnTo>
                  <a:lnTo>
                    <a:pt x="136" y="168"/>
                  </a:lnTo>
                  <a:lnTo>
                    <a:pt x="140" y="168"/>
                  </a:lnTo>
                  <a:lnTo>
                    <a:pt x="143" y="166"/>
                  </a:lnTo>
                  <a:lnTo>
                    <a:pt x="150" y="166"/>
                  </a:lnTo>
                  <a:lnTo>
                    <a:pt x="150" y="169"/>
                  </a:lnTo>
                  <a:lnTo>
                    <a:pt x="154" y="169"/>
                  </a:lnTo>
                  <a:lnTo>
                    <a:pt x="154" y="180"/>
                  </a:lnTo>
                  <a:lnTo>
                    <a:pt x="127" y="183"/>
                  </a:lnTo>
                  <a:lnTo>
                    <a:pt x="124" y="211"/>
                  </a:lnTo>
                  <a:lnTo>
                    <a:pt x="115" y="234"/>
                  </a:lnTo>
                  <a:lnTo>
                    <a:pt x="108" y="257"/>
                  </a:lnTo>
                  <a:lnTo>
                    <a:pt x="105" y="276"/>
                  </a:lnTo>
                  <a:lnTo>
                    <a:pt x="103" y="295"/>
                  </a:lnTo>
                  <a:lnTo>
                    <a:pt x="103" y="311"/>
                  </a:lnTo>
                  <a:lnTo>
                    <a:pt x="99" y="326"/>
                  </a:lnTo>
                  <a:lnTo>
                    <a:pt x="96" y="326"/>
                  </a:lnTo>
                  <a:lnTo>
                    <a:pt x="96" y="323"/>
                  </a:lnTo>
                  <a:lnTo>
                    <a:pt x="91" y="316"/>
                  </a:lnTo>
                  <a:lnTo>
                    <a:pt x="82" y="307"/>
                  </a:lnTo>
                  <a:lnTo>
                    <a:pt x="72" y="295"/>
                  </a:lnTo>
                  <a:lnTo>
                    <a:pt x="63" y="283"/>
                  </a:lnTo>
                  <a:lnTo>
                    <a:pt x="56" y="271"/>
                  </a:lnTo>
                  <a:lnTo>
                    <a:pt x="52" y="260"/>
                  </a:lnTo>
                  <a:lnTo>
                    <a:pt x="54" y="253"/>
                  </a:lnTo>
                  <a:lnTo>
                    <a:pt x="58" y="251"/>
                  </a:lnTo>
                  <a:lnTo>
                    <a:pt x="61" y="251"/>
                  </a:lnTo>
                  <a:lnTo>
                    <a:pt x="63" y="251"/>
                  </a:lnTo>
                  <a:lnTo>
                    <a:pt x="65" y="251"/>
                  </a:lnTo>
                  <a:lnTo>
                    <a:pt x="66" y="251"/>
                  </a:lnTo>
                  <a:lnTo>
                    <a:pt x="68" y="251"/>
                  </a:lnTo>
                  <a:lnTo>
                    <a:pt x="70" y="250"/>
                  </a:lnTo>
                  <a:lnTo>
                    <a:pt x="73" y="246"/>
                  </a:lnTo>
                  <a:lnTo>
                    <a:pt x="70" y="246"/>
                  </a:lnTo>
                  <a:lnTo>
                    <a:pt x="70" y="243"/>
                  </a:lnTo>
                  <a:lnTo>
                    <a:pt x="54" y="241"/>
                  </a:lnTo>
                  <a:lnTo>
                    <a:pt x="45" y="236"/>
                  </a:lnTo>
                  <a:lnTo>
                    <a:pt x="38" y="227"/>
                  </a:lnTo>
                  <a:lnTo>
                    <a:pt x="45" y="225"/>
                  </a:lnTo>
                  <a:lnTo>
                    <a:pt x="51" y="223"/>
                  </a:lnTo>
                  <a:lnTo>
                    <a:pt x="54" y="222"/>
                  </a:lnTo>
                  <a:lnTo>
                    <a:pt x="58" y="220"/>
                  </a:lnTo>
                  <a:lnTo>
                    <a:pt x="61" y="218"/>
                  </a:lnTo>
                  <a:lnTo>
                    <a:pt x="65" y="215"/>
                  </a:lnTo>
                  <a:lnTo>
                    <a:pt x="65" y="211"/>
                  </a:lnTo>
                  <a:lnTo>
                    <a:pt x="51" y="211"/>
                  </a:lnTo>
                  <a:lnTo>
                    <a:pt x="47" y="213"/>
                  </a:lnTo>
                  <a:lnTo>
                    <a:pt x="44" y="213"/>
                  </a:lnTo>
                  <a:lnTo>
                    <a:pt x="40" y="215"/>
                  </a:lnTo>
                  <a:lnTo>
                    <a:pt x="35" y="215"/>
                  </a:lnTo>
                  <a:lnTo>
                    <a:pt x="26" y="199"/>
                  </a:lnTo>
                  <a:lnTo>
                    <a:pt x="16" y="183"/>
                  </a:lnTo>
                  <a:lnTo>
                    <a:pt x="17" y="178"/>
                  </a:lnTo>
                  <a:lnTo>
                    <a:pt x="17" y="175"/>
                  </a:lnTo>
                  <a:lnTo>
                    <a:pt x="19" y="173"/>
                  </a:lnTo>
                  <a:lnTo>
                    <a:pt x="21" y="169"/>
                  </a:lnTo>
                  <a:lnTo>
                    <a:pt x="21" y="166"/>
                  </a:lnTo>
                  <a:lnTo>
                    <a:pt x="23" y="161"/>
                  </a:lnTo>
                  <a:lnTo>
                    <a:pt x="19" y="161"/>
                  </a:lnTo>
                  <a:lnTo>
                    <a:pt x="19" y="157"/>
                  </a:lnTo>
                  <a:lnTo>
                    <a:pt x="16" y="159"/>
                  </a:lnTo>
                  <a:lnTo>
                    <a:pt x="14" y="159"/>
                  </a:lnTo>
                  <a:lnTo>
                    <a:pt x="12" y="159"/>
                  </a:lnTo>
                  <a:lnTo>
                    <a:pt x="12" y="159"/>
                  </a:lnTo>
                  <a:lnTo>
                    <a:pt x="10" y="159"/>
                  </a:lnTo>
                  <a:lnTo>
                    <a:pt x="10" y="157"/>
                  </a:lnTo>
                  <a:lnTo>
                    <a:pt x="7" y="154"/>
                  </a:lnTo>
                  <a:lnTo>
                    <a:pt x="5" y="150"/>
                  </a:lnTo>
                  <a:lnTo>
                    <a:pt x="3" y="147"/>
                  </a:lnTo>
                  <a:lnTo>
                    <a:pt x="2" y="145"/>
                  </a:lnTo>
                  <a:lnTo>
                    <a:pt x="2" y="140"/>
                  </a:lnTo>
                  <a:lnTo>
                    <a:pt x="0" y="134"/>
                  </a:lnTo>
                  <a:lnTo>
                    <a:pt x="19" y="122"/>
                  </a:lnTo>
                  <a:lnTo>
                    <a:pt x="38" y="112"/>
                  </a:lnTo>
                  <a:lnTo>
                    <a:pt x="40" y="117"/>
                  </a:lnTo>
                  <a:lnTo>
                    <a:pt x="42" y="122"/>
                  </a:lnTo>
                  <a:lnTo>
                    <a:pt x="44" y="124"/>
                  </a:lnTo>
                  <a:lnTo>
                    <a:pt x="47" y="126"/>
                  </a:lnTo>
                  <a:lnTo>
                    <a:pt x="49" y="126"/>
                  </a:lnTo>
                  <a:lnTo>
                    <a:pt x="51" y="127"/>
                  </a:lnTo>
                  <a:lnTo>
                    <a:pt x="54" y="129"/>
                  </a:lnTo>
                  <a:lnTo>
                    <a:pt x="58" y="131"/>
                  </a:lnTo>
                  <a:lnTo>
                    <a:pt x="61" y="141"/>
                  </a:lnTo>
                  <a:lnTo>
                    <a:pt x="63" y="154"/>
                  </a:lnTo>
                  <a:lnTo>
                    <a:pt x="65" y="166"/>
                  </a:lnTo>
                  <a:lnTo>
                    <a:pt x="73" y="166"/>
                  </a:lnTo>
                  <a:lnTo>
                    <a:pt x="73" y="157"/>
                  </a:lnTo>
                  <a:lnTo>
                    <a:pt x="70" y="147"/>
                  </a:lnTo>
                  <a:lnTo>
                    <a:pt x="70" y="134"/>
                  </a:lnTo>
                  <a:lnTo>
                    <a:pt x="73" y="122"/>
                  </a:lnTo>
                  <a:lnTo>
                    <a:pt x="77" y="112"/>
                  </a:lnTo>
                  <a:lnTo>
                    <a:pt x="99" y="108"/>
                  </a:lnTo>
                  <a:close/>
                  <a:moveTo>
                    <a:pt x="1082" y="99"/>
                  </a:moveTo>
                  <a:lnTo>
                    <a:pt x="1087" y="103"/>
                  </a:lnTo>
                  <a:lnTo>
                    <a:pt x="1091" y="106"/>
                  </a:lnTo>
                  <a:lnTo>
                    <a:pt x="1096" y="106"/>
                  </a:lnTo>
                  <a:lnTo>
                    <a:pt x="1101" y="106"/>
                  </a:lnTo>
                  <a:lnTo>
                    <a:pt x="1110" y="108"/>
                  </a:lnTo>
                  <a:lnTo>
                    <a:pt x="1108" y="112"/>
                  </a:lnTo>
                  <a:lnTo>
                    <a:pt x="1108" y="113"/>
                  </a:lnTo>
                  <a:lnTo>
                    <a:pt x="1108" y="115"/>
                  </a:lnTo>
                  <a:lnTo>
                    <a:pt x="1107" y="117"/>
                  </a:lnTo>
                  <a:lnTo>
                    <a:pt x="1107" y="119"/>
                  </a:lnTo>
                  <a:lnTo>
                    <a:pt x="1094" y="126"/>
                  </a:lnTo>
                  <a:lnTo>
                    <a:pt x="1077" y="129"/>
                  </a:lnTo>
                  <a:lnTo>
                    <a:pt x="1059" y="131"/>
                  </a:lnTo>
                  <a:lnTo>
                    <a:pt x="1058" y="127"/>
                  </a:lnTo>
                  <a:lnTo>
                    <a:pt x="1058" y="124"/>
                  </a:lnTo>
                  <a:lnTo>
                    <a:pt x="1056" y="120"/>
                  </a:lnTo>
                  <a:lnTo>
                    <a:pt x="1056" y="115"/>
                  </a:lnTo>
                  <a:lnTo>
                    <a:pt x="1061" y="112"/>
                  </a:lnTo>
                  <a:lnTo>
                    <a:pt x="1065" y="108"/>
                  </a:lnTo>
                  <a:lnTo>
                    <a:pt x="1068" y="106"/>
                  </a:lnTo>
                  <a:lnTo>
                    <a:pt x="1072" y="103"/>
                  </a:lnTo>
                  <a:lnTo>
                    <a:pt x="1075" y="101"/>
                  </a:lnTo>
                  <a:lnTo>
                    <a:pt x="1082" y="99"/>
                  </a:lnTo>
                  <a:close/>
                  <a:moveTo>
                    <a:pt x="545" y="99"/>
                  </a:moveTo>
                  <a:lnTo>
                    <a:pt x="559" y="101"/>
                  </a:lnTo>
                  <a:lnTo>
                    <a:pt x="569" y="106"/>
                  </a:lnTo>
                  <a:lnTo>
                    <a:pt x="579" y="112"/>
                  </a:lnTo>
                  <a:lnTo>
                    <a:pt x="576" y="115"/>
                  </a:lnTo>
                  <a:lnTo>
                    <a:pt x="574" y="120"/>
                  </a:lnTo>
                  <a:lnTo>
                    <a:pt x="571" y="122"/>
                  </a:lnTo>
                  <a:lnTo>
                    <a:pt x="566" y="124"/>
                  </a:lnTo>
                  <a:lnTo>
                    <a:pt x="560" y="126"/>
                  </a:lnTo>
                  <a:lnTo>
                    <a:pt x="553" y="126"/>
                  </a:lnTo>
                  <a:lnTo>
                    <a:pt x="548" y="129"/>
                  </a:lnTo>
                  <a:lnTo>
                    <a:pt x="543" y="129"/>
                  </a:lnTo>
                  <a:lnTo>
                    <a:pt x="538" y="131"/>
                  </a:lnTo>
                  <a:lnTo>
                    <a:pt x="531" y="131"/>
                  </a:lnTo>
                  <a:lnTo>
                    <a:pt x="531" y="120"/>
                  </a:lnTo>
                  <a:lnTo>
                    <a:pt x="532" y="113"/>
                  </a:lnTo>
                  <a:lnTo>
                    <a:pt x="539" y="108"/>
                  </a:lnTo>
                  <a:lnTo>
                    <a:pt x="545" y="99"/>
                  </a:lnTo>
                  <a:close/>
                  <a:moveTo>
                    <a:pt x="1175" y="77"/>
                  </a:moveTo>
                  <a:lnTo>
                    <a:pt x="1178" y="77"/>
                  </a:lnTo>
                  <a:lnTo>
                    <a:pt x="1182" y="79"/>
                  </a:lnTo>
                  <a:lnTo>
                    <a:pt x="1183" y="79"/>
                  </a:lnTo>
                  <a:lnTo>
                    <a:pt x="1185" y="79"/>
                  </a:lnTo>
                  <a:lnTo>
                    <a:pt x="1187" y="80"/>
                  </a:lnTo>
                  <a:lnTo>
                    <a:pt x="1183" y="84"/>
                  </a:lnTo>
                  <a:lnTo>
                    <a:pt x="1180" y="87"/>
                  </a:lnTo>
                  <a:lnTo>
                    <a:pt x="1178" y="92"/>
                  </a:lnTo>
                  <a:lnTo>
                    <a:pt x="1176" y="96"/>
                  </a:lnTo>
                  <a:lnTo>
                    <a:pt x="1175" y="103"/>
                  </a:lnTo>
                  <a:lnTo>
                    <a:pt x="1178" y="103"/>
                  </a:lnTo>
                  <a:lnTo>
                    <a:pt x="1182" y="98"/>
                  </a:lnTo>
                  <a:lnTo>
                    <a:pt x="1185" y="94"/>
                  </a:lnTo>
                  <a:lnTo>
                    <a:pt x="1189" y="91"/>
                  </a:lnTo>
                  <a:lnTo>
                    <a:pt x="1194" y="89"/>
                  </a:lnTo>
                  <a:lnTo>
                    <a:pt x="1204" y="99"/>
                  </a:lnTo>
                  <a:lnTo>
                    <a:pt x="1217" y="108"/>
                  </a:lnTo>
                  <a:lnTo>
                    <a:pt x="1225" y="115"/>
                  </a:lnTo>
                  <a:lnTo>
                    <a:pt x="1225" y="138"/>
                  </a:lnTo>
                  <a:lnTo>
                    <a:pt x="1231" y="143"/>
                  </a:lnTo>
                  <a:lnTo>
                    <a:pt x="1236" y="147"/>
                  </a:lnTo>
                  <a:lnTo>
                    <a:pt x="1241" y="148"/>
                  </a:lnTo>
                  <a:lnTo>
                    <a:pt x="1245" y="155"/>
                  </a:lnTo>
                  <a:lnTo>
                    <a:pt x="1248" y="169"/>
                  </a:lnTo>
                  <a:lnTo>
                    <a:pt x="1241" y="178"/>
                  </a:lnTo>
                  <a:lnTo>
                    <a:pt x="1238" y="187"/>
                  </a:lnTo>
                  <a:lnTo>
                    <a:pt x="1231" y="192"/>
                  </a:lnTo>
                  <a:lnTo>
                    <a:pt x="1222" y="194"/>
                  </a:lnTo>
                  <a:lnTo>
                    <a:pt x="1206" y="195"/>
                  </a:lnTo>
                  <a:lnTo>
                    <a:pt x="1194" y="185"/>
                  </a:lnTo>
                  <a:lnTo>
                    <a:pt x="1176" y="176"/>
                  </a:lnTo>
                  <a:lnTo>
                    <a:pt x="1157" y="171"/>
                  </a:lnTo>
                  <a:lnTo>
                    <a:pt x="1138" y="164"/>
                  </a:lnTo>
                  <a:lnTo>
                    <a:pt x="1121" y="157"/>
                  </a:lnTo>
                  <a:lnTo>
                    <a:pt x="1110" y="147"/>
                  </a:lnTo>
                  <a:lnTo>
                    <a:pt x="1117" y="143"/>
                  </a:lnTo>
                  <a:lnTo>
                    <a:pt x="1122" y="140"/>
                  </a:lnTo>
                  <a:lnTo>
                    <a:pt x="1126" y="136"/>
                  </a:lnTo>
                  <a:lnTo>
                    <a:pt x="1128" y="131"/>
                  </a:lnTo>
                  <a:lnTo>
                    <a:pt x="1129" y="122"/>
                  </a:lnTo>
                  <a:lnTo>
                    <a:pt x="1128" y="119"/>
                  </a:lnTo>
                  <a:lnTo>
                    <a:pt x="1126" y="113"/>
                  </a:lnTo>
                  <a:lnTo>
                    <a:pt x="1126" y="106"/>
                  </a:lnTo>
                  <a:lnTo>
                    <a:pt x="1126" y="99"/>
                  </a:lnTo>
                  <a:lnTo>
                    <a:pt x="1126" y="98"/>
                  </a:lnTo>
                  <a:lnTo>
                    <a:pt x="1128" y="98"/>
                  </a:lnTo>
                  <a:lnTo>
                    <a:pt x="1128" y="98"/>
                  </a:lnTo>
                  <a:lnTo>
                    <a:pt x="1128" y="98"/>
                  </a:lnTo>
                  <a:lnTo>
                    <a:pt x="1128" y="98"/>
                  </a:lnTo>
                  <a:lnTo>
                    <a:pt x="1129" y="96"/>
                  </a:lnTo>
                  <a:lnTo>
                    <a:pt x="1145" y="92"/>
                  </a:lnTo>
                  <a:lnTo>
                    <a:pt x="1162" y="84"/>
                  </a:lnTo>
                  <a:lnTo>
                    <a:pt x="1175" y="77"/>
                  </a:lnTo>
                  <a:close/>
                  <a:moveTo>
                    <a:pt x="953" y="73"/>
                  </a:moveTo>
                  <a:lnTo>
                    <a:pt x="963" y="73"/>
                  </a:lnTo>
                  <a:lnTo>
                    <a:pt x="977" y="87"/>
                  </a:lnTo>
                  <a:lnTo>
                    <a:pt x="995" y="99"/>
                  </a:lnTo>
                  <a:lnTo>
                    <a:pt x="995" y="103"/>
                  </a:lnTo>
                  <a:lnTo>
                    <a:pt x="991" y="103"/>
                  </a:lnTo>
                  <a:lnTo>
                    <a:pt x="991" y="108"/>
                  </a:lnTo>
                  <a:lnTo>
                    <a:pt x="974" y="99"/>
                  </a:lnTo>
                  <a:lnTo>
                    <a:pt x="962" y="87"/>
                  </a:lnTo>
                  <a:lnTo>
                    <a:pt x="953" y="73"/>
                  </a:lnTo>
                  <a:close/>
                  <a:moveTo>
                    <a:pt x="602" y="68"/>
                  </a:moveTo>
                  <a:lnTo>
                    <a:pt x="616" y="72"/>
                  </a:lnTo>
                  <a:lnTo>
                    <a:pt x="627" y="75"/>
                  </a:lnTo>
                  <a:lnTo>
                    <a:pt x="637" y="80"/>
                  </a:lnTo>
                  <a:lnTo>
                    <a:pt x="637" y="89"/>
                  </a:lnTo>
                  <a:lnTo>
                    <a:pt x="628" y="91"/>
                  </a:lnTo>
                  <a:lnTo>
                    <a:pt x="620" y="94"/>
                  </a:lnTo>
                  <a:lnTo>
                    <a:pt x="607" y="96"/>
                  </a:lnTo>
                  <a:lnTo>
                    <a:pt x="602" y="98"/>
                  </a:lnTo>
                  <a:lnTo>
                    <a:pt x="599" y="99"/>
                  </a:lnTo>
                  <a:lnTo>
                    <a:pt x="593" y="99"/>
                  </a:lnTo>
                  <a:lnTo>
                    <a:pt x="588" y="99"/>
                  </a:lnTo>
                  <a:lnTo>
                    <a:pt x="588" y="89"/>
                  </a:lnTo>
                  <a:lnTo>
                    <a:pt x="592" y="84"/>
                  </a:lnTo>
                  <a:lnTo>
                    <a:pt x="597" y="77"/>
                  </a:lnTo>
                  <a:lnTo>
                    <a:pt x="602" y="68"/>
                  </a:lnTo>
                  <a:close/>
                  <a:moveTo>
                    <a:pt x="176" y="58"/>
                  </a:moveTo>
                  <a:lnTo>
                    <a:pt x="176" y="77"/>
                  </a:lnTo>
                  <a:lnTo>
                    <a:pt x="183" y="77"/>
                  </a:lnTo>
                  <a:lnTo>
                    <a:pt x="187" y="75"/>
                  </a:lnTo>
                  <a:lnTo>
                    <a:pt x="190" y="75"/>
                  </a:lnTo>
                  <a:lnTo>
                    <a:pt x="194" y="75"/>
                  </a:lnTo>
                  <a:lnTo>
                    <a:pt x="195" y="75"/>
                  </a:lnTo>
                  <a:lnTo>
                    <a:pt x="199" y="77"/>
                  </a:lnTo>
                  <a:lnTo>
                    <a:pt x="204" y="80"/>
                  </a:lnTo>
                  <a:lnTo>
                    <a:pt x="204" y="89"/>
                  </a:lnTo>
                  <a:lnTo>
                    <a:pt x="208" y="91"/>
                  </a:lnTo>
                  <a:lnTo>
                    <a:pt x="213" y="91"/>
                  </a:lnTo>
                  <a:lnTo>
                    <a:pt x="216" y="89"/>
                  </a:lnTo>
                  <a:lnTo>
                    <a:pt x="222" y="89"/>
                  </a:lnTo>
                  <a:lnTo>
                    <a:pt x="223" y="87"/>
                  </a:lnTo>
                  <a:lnTo>
                    <a:pt x="227" y="89"/>
                  </a:lnTo>
                  <a:lnTo>
                    <a:pt x="230" y="92"/>
                  </a:lnTo>
                  <a:lnTo>
                    <a:pt x="234" y="98"/>
                  </a:lnTo>
                  <a:lnTo>
                    <a:pt x="237" y="103"/>
                  </a:lnTo>
                  <a:lnTo>
                    <a:pt x="232" y="115"/>
                  </a:lnTo>
                  <a:lnTo>
                    <a:pt x="227" y="127"/>
                  </a:lnTo>
                  <a:lnTo>
                    <a:pt x="223" y="141"/>
                  </a:lnTo>
                  <a:lnTo>
                    <a:pt x="211" y="141"/>
                  </a:lnTo>
                  <a:lnTo>
                    <a:pt x="202" y="145"/>
                  </a:lnTo>
                  <a:lnTo>
                    <a:pt x="194" y="150"/>
                  </a:lnTo>
                  <a:lnTo>
                    <a:pt x="180" y="154"/>
                  </a:lnTo>
                  <a:lnTo>
                    <a:pt x="171" y="147"/>
                  </a:lnTo>
                  <a:lnTo>
                    <a:pt x="159" y="143"/>
                  </a:lnTo>
                  <a:lnTo>
                    <a:pt x="147" y="138"/>
                  </a:lnTo>
                  <a:lnTo>
                    <a:pt x="145" y="134"/>
                  </a:lnTo>
                  <a:lnTo>
                    <a:pt x="145" y="131"/>
                  </a:lnTo>
                  <a:lnTo>
                    <a:pt x="143" y="127"/>
                  </a:lnTo>
                  <a:lnTo>
                    <a:pt x="141" y="122"/>
                  </a:lnTo>
                  <a:lnTo>
                    <a:pt x="136" y="117"/>
                  </a:lnTo>
                  <a:lnTo>
                    <a:pt x="131" y="112"/>
                  </a:lnTo>
                  <a:lnTo>
                    <a:pt x="127" y="108"/>
                  </a:lnTo>
                  <a:lnTo>
                    <a:pt x="124" y="101"/>
                  </a:lnTo>
                  <a:lnTo>
                    <a:pt x="122" y="89"/>
                  </a:lnTo>
                  <a:lnTo>
                    <a:pt x="129" y="80"/>
                  </a:lnTo>
                  <a:lnTo>
                    <a:pt x="134" y="73"/>
                  </a:lnTo>
                  <a:lnTo>
                    <a:pt x="141" y="73"/>
                  </a:lnTo>
                  <a:lnTo>
                    <a:pt x="147" y="75"/>
                  </a:lnTo>
                  <a:lnTo>
                    <a:pt x="154" y="77"/>
                  </a:lnTo>
                  <a:lnTo>
                    <a:pt x="161" y="77"/>
                  </a:lnTo>
                  <a:lnTo>
                    <a:pt x="161" y="65"/>
                  </a:lnTo>
                  <a:lnTo>
                    <a:pt x="164" y="63"/>
                  </a:lnTo>
                  <a:lnTo>
                    <a:pt x="168" y="61"/>
                  </a:lnTo>
                  <a:lnTo>
                    <a:pt x="169" y="61"/>
                  </a:lnTo>
                  <a:lnTo>
                    <a:pt x="173" y="59"/>
                  </a:lnTo>
                  <a:lnTo>
                    <a:pt x="176" y="58"/>
                  </a:lnTo>
                  <a:close/>
                  <a:moveTo>
                    <a:pt x="627" y="45"/>
                  </a:moveTo>
                  <a:lnTo>
                    <a:pt x="641" y="45"/>
                  </a:lnTo>
                  <a:lnTo>
                    <a:pt x="649" y="54"/>
                  </a:lnTo>
                  <a:lnTo>
                    <a:pt x="658" y="59"/>
                  </a:lnTo>
                  <a:lnTo>
                    <a:pt x="665" y="66"/>
                  </a:lnTo>
                  <a:lnTo>
                    <a:pt x="672" y="77"/>
                  </a:lnTo>
                  <a:lnTo>
                    <a:pt x="656" y="77"/>
                  </a:lnTo>
                  <a:lnTo>
                    <a:pt x="646" y="66"/>
                  </a:lnTo>
                  <a:lnTo>
                    <a:pt x="635" y="58"/>
                  </a:lnTo>
                  <a:lnTo>
                    <a:pt x="627" y="45"/>
                  </a:lnTo>
                  <a:close/>
                  <a:moveTo>
                    <a:pt x="545" y="42"/>
                  </a:moveTo>
                  <a:lnTo>
                    <a:pt x="552" y="44"/>
                  </a:lnTo>
                  <a:lnTo>
                    <a:pt x="559" y="47"/>
                  </a:lnTo>
                  <a:lnTo>
                    <a:pt x="562" y="51"/>
                  </a:lnTo>
                  <a:lnTo>
                    <a:pt x="567" y="54"/>
                  </a:lnTo>
                  <a:lnTo>
                    <a:pt x="573" y="58"/>
                  </a:lnTo>
                  <a:lnTo>
                    <a:pt x="569" y="68"/>
                  </a:lnTo>
                  <a:lnTo>
                    <a:pt x="548" y="80"/>
                  </a:lnTo>
                  <a:lnTo>
                    <a:pt x="532" y="94"/>
                  </a:lnTo>
                  <a:lnTo>
                    <a:pt x="518" y="112"/>
                  </a:lnTo>
                  <a:lnTo>
                    <a:pt x="515" y="112"/>
                  </a:lnTo>
                  <a:lnTo>
                    <a:pt x="515" y="108"/>
                  </a:lnTo>
                  <a:lnTo>
                    <a:pt x="510" y="105"/>
                  </a:lnTo>
                  <a:lnTo>
                    <a:pt x="506" y="101"/>
                  </a:lnTo>
                  <a:lnTo>
                    <a:pt x="504" y="98"/>
                  </a:lnTo>
                  <a:lnTo>
                    <a:pt x="501" y="94"/>
                  </a:lnTo>
                  <a:lnTo>
                    <a:pt x="499" y="89"/>
                  </a:lnTo>
                  <a:lnTo>
                    <a:pt x="503" y="82"/>
                  </a:lnTo>
                  <a:lnTo>
                    <a:pt x="504" y="77"/>
                  </a:lnTo>
                  <a:lnTo>
                    <a:pt x="506" y="68"/>
                  </a:lnTo>
                  <a:lnTo>
                    <a:pt x="480" y="68"/>
                  </a:lnTo>
                  <a:lnTo>
                    <a:pt x="480" y="61"/>
                  </a:lnTo>
                  <a:lnTo>
                    <a:pt x="494" y="56"/>
                  </a:lnTo>
                  <a:lnTo>
                    <a:pt x="508" y="52"/>
                  </a:lnTo>
                  <a:lnTo>
                    <a:pt x="525" y="49"/>
                  </a:lnTo>
                  <a:lnTo>
                    <a:pt x="527" y="54"/>
                  </a:lnTo>
                  <a:lnTo>
                    <a:pt x="529" y="56"/>
                  </a:lnTo>
                  <a:lnTo>
                    <a:pt x="529" y="58"/>
                  </a:lnTo>
                  <a:lnTo>
                    <a:pt x="531" y="58"/>
                  </a:lnTo>
                  <a:lnTo>
                    <a:pt x="531" y="59"/>
                  </a:lnTo>
                  <a:lnTo>
                    <a:pt x="534" y="61"/>
                  </a:lnTo>
                  <a:lnTo>
                    <a:pt x="536" y="56"/>
                  </a:lnTo>
                  <a:lnTo>
                    <a:pt x="538" y="52"/>
                  </a:lnTo>
                  <a:lnTo>
                    <a:pt x="539" y="49"/>
                  </a:lnTo>
                  <a:lnTo>
                    <a:pt x="543" y="45"/>
                  </a:lnTo>
                  <a:lnTo>
                    <a:pt x="545" y="42"/>
                  </a:lnTo>
                  <a:close/>
                  <a:moveTo>
                    <a:pt x="588" y="23"/>
                  </a:moveTo>
                  <a:lnTo>
                    <a:pt x="592" y="24"/>
                  </a:lnTo>
                  <a:lnTo>
                    <a:pt x="593" y="24"/>
                  </a:lnTo>
                  <a:lnTo>
                    <a:pt x="595" y="26"/>
                  </a:lnTo>
                  <a:lnTo>
                    <a:pt x="595" y="26"/>
                  </a:lnTo>
                  <a:lnTo>
                    <a:pt x="597" y="28"/>
                  </a:lnTo>
                  <a:lnTo>
                    <a:pt x="599" y="31"/>
                  </a:lnTo>
                  <a:lnTo>
                    <a:pt x="602" y="37"/>
                  </a:lnTo>
                  <a:lnTo>
                    <a:pt x="606" y="42"/>
                  </a:lnTo>
                  <a:lnTo>
                    <a:pt x="607" y="49"/>
                  </a:lnTo>
                  <a:lnTo>
                    <a:pt x="599" y="49"/>
                  </a:lnTo>
                  <a:lnTo>
                    <a:pt x="599" y="45"/>
                  </a:lnTo>
                  <a:lnTo>
                    <a:pt x="595" y="42"/>
                  </a:lnTo>
                  <a:lnTo>
                    <a:pt x="592" y="38"/>
                  </a:lnTo>
                  <a:lnTo>
                    <a:pt x="590" y="35"/>
                  </a:lnTo>
                  <a:lnTo>
                    <a:pt x="588" y="30"/>
                  </a:lnTo>
                  <a:lnTo>
                    <a:pt x="588" y="23"/>
                  </a:lnTo>
                  <a:close/>
                  <a:moveTo>
                    <a:pt x="646" y="16"/>
                  </a:moveTo>
                  <a:lnTo>
                    <a:pt x="656" y="19"/>
                  </a:lnTo>
                  <a:lnTo>
                    <a:pt x="656" y="26"/>
                  </a:lnTo>
                  <a:lnTo>
                    <a:pt x="641" y="26"/>
                  </a:lnTo>
                  <a:lnTo>
                    <a:pt x="646" y="16"/>
                  </a:lnTo>
                  <a:close/>
                  <a:moveTo>
                    <a:pt x="1117" y="0"/>
                  </a:moveTo>
                  <a:lnTo>
                    <a:pt x="1122" y="3"/>
                  </a:lnTo>
                  <a:lnTo>
                    <a:pt x="1126" y="7"/>
                  </a:lnTo>
                  <a:lnTo>
                    <a:pt x="1128" y="10"/>
                  </a:lnTo>
                  <a:lnTo>
                    <a:pt x="1129" y="16"/>
                  </a:lnTo>
                  <a:lnTo>
                    <a:pt x="1131" y="19"/>
                  </a:lnTo>
                  <a:lnTo>
                    <a:pt x="1133" y="24"/>
                  </a:lnTo>
                  <a:lnTo>
                    <a:pt x="1136" y="26"/>
                  </a:lnTo>
                  <a:lnTo>
                    <a:pt x="1147" y="31"/>
                  </a:lnTo>
                  <a:lnTo>
                    <a:pt x="1157" y="33"/>
                  </a:lnTo>
                  <a:lnTo>
                    <a:pt x="1164" y="33"/>
                  </a:lnTo>
                  <a:lnTo>
                    <a:pt x="1169" y="37"/>
                  </a:lnTo>
                  <a:lnTo>
                    <a:pt x="1173" y="44"/>
                  </a:lnTo>
                  <a:lnTo>
                    <a:pt x="1175" y="58"/>
                  </a:lnTo>
                  <a:lnTo>
                    <a:pt x="1173" y="59"/>
                  </a:lnTo>
                  <a:lnTo>
                    <a:pt x="1173" y="59"/>
                  </a:lnTo>
                  <a:lnTo>
                    <a:pt x="1173" y="61"/>
                  </a:lnTo>
                  <a:lnTo>
                    <a:pt x="1173" y="63"/>
                  </a:lnTo>
                  <a:lnTo>
                    <a:pt x="1171" y="65"/>
                  </a:lnTo>
                  <a:lnTo>
                    <a:pt x="1149" y="65"/>
                  </a:lnTo>
                  <a:lnTo>
                    <a:pt x="1126" y="65"/>
                  </a:lnTo>
                  <a:lnTo>
                    <a:pt x="1107" y="73"/>
                  </a:lnTo>
                  <a:lnTo>
                    <a:pt x="1103" y="75"/>
                  </a:lnTo>
                  <a:lnTo>
                    <a:pt x="1101" y="79"/>
                  </a:lnTo>
                  <a:lnTo>
                    <a:pt x="1100" y="80"/>
                  </a:lnTo>
                  <a:lnTo>
                    <a:pt x="1098" y="82"/>
                  </a:lnTo>
                  <a:lnTo>
                    <a:pt x="1096" y="84"/>
                  </a:lnTo>
                  <a:lnTo>
                    <a:pt x="1093" y="86"/>
                  </a:lnTo>
                  <a:lnTo>
                    <a:pt x="1087" y="89"/>
                  </a:lnTo>
                  <a:lnTo>
                    <a:pt x="1084" y="84"/>
                  </a:lnTo>
                  <a:lnTo>
                    <a:pt x="1082" y="80"/>
                  </a:lnTo>
                  <a:lnTo>
                    <a:pt x="1079" y="77"/>
                  </a:lnTo>
                  <a:lnTo>
                    <a:pt x="1091" y="47"/>
                  </a:lnTo>
                  <a:lnTo>
                    <a:pt x="1103" y="23"/>
                  </a:lnTo>
                  <a:lnTo>
                    <a:pt x="1117" y="0"/>
                  </a:lnTo>
                  <a:close/>
                  <a:moveTo>
                    <a:pt x="995" y="0"/>
                  </a:moveTo>
                  <a:lnTo>
                    <a:pt x="1004" y="9"/>
                  </a:lnTo>
                  <a:lnTo>
                    <a:pt x="1009" y="19"/>
                  </a:lnTo>
                  <a:lnTo>
                    <a:pt x="1014" y="31"/>
                  </a:lnTo>
                  <a:lnTo>
                    <a:pt x="1005" y="31"/>
                  </a:lnTo>
                  <a:lnTo>
                    <a:pt x="1005" y="26"/>
                  </a:lnTo>
                  <a:lnTo>
                    <a:pt x="1002" y="23"/>
                  </a:lnTo>
                  <a:lnTo>
                    <a:pt x="998" y="19"/>
                  </a:lnTo>
                  <a:lnTo>
                    <a:pt x="997" y="14"/>
                  </a:lnTo>
                  <a:lnTo>
                    <a:pt x="995" y="9"/>
                  </a:lnTo>
                  <a:lnTo>
                    <a:pt x="995" y="0"/>
                  </a:lnTo>
                  <a:close/>
                </a:path>
              </a:pathLst>
            </a:custGeom>
            <a:solidFill>
              <a:srgbClr val="F2F2F2"/>
            </a:solidFill>
            <a:ln w="9525" cap="rnd"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92" name="Google Shape;492;p52"/>
            <p:cNvSpPr/>
            <p:nvPr/>
          </p:nvSpPr>
          <p:spPr>
            <a:xfrm>
              <a:off x="6823869" y="4470400"/>
              <a:ext cx="1468438" cy="933450"/>
            </a:xfrm>
            <a:custGeom>
              <a:avLst/>
              <a:gdLst/>
              <a:ahLst/>
              <a:cxnLst/>
              <a:rect l="l" t="t" r="r" b="b"/>
              <a:pathLst>
                <a:path w="925" h="588" extrusionOk="0">
                  <a:moveTo>
                    <a:pt x="503" y="461"/>
                  </a:moveTo>
                  <a:lnTo>
                    <a:pt x="508" y="475"/>
                  </a:lnTo>
                  <a:lnTo>
                    <a:pt x="510" y="491"/>
                  </a:lnTo>
                  <a:lnTo>
                    <a:pt x="506" y="506"/>
                  </a:lnTo>
                  <a:lnTo>
                    <a:pt x="498" y="515"/>
                  </a:lnTo>
                  <a:lnTo>
                    <a:pt x="489" y="520"/>
                  </a:lnTo>
                  <a:lnTo>
                    <a:pt x="477" y="526"/>
                  </a:lnTo>
                  <a:lnTo>
                    <a:pt x="472" y="505"/>
                  </a:lnTo>
                  <a:lnTo>
                    <a:pt x="465" y="484"/>
                  </a:lnTo>
                  <a:lnTo>
                    <a:pt x="458" y="465"/>
                  </a:lnTo>
                  <a:lnTo>
                    <a:pt x="472" y="465"/>
                  </a:lnTo>
                  <a:lnTo>
                    <a:pt x="484" y="472"/>
                  </a:lnTo>
                  <a:lnTo>
                    <a:pt x="494" y="470"/>
                  </a:lnTo>
                  <a:lnTo>
                    <a:pt x="503" y="461"/>
                  </a:lnTo>
                  <a:close/>
                  <a:moveTo>
                    <a:pt x="791" y="458"/>
                  </a:moveTo>
                  <a:lnTo>
                    <a:pt x="794" y="459"/>
                  </a:lnTo>
                  <a:lnTo>
                    <a:pt x="798" y="461"/>
                  </a:lnTo>
                  <a:lnTo>
                    <a:pt x="800" y="463"/>
                  </a:lnTo>
                  <a:lnTo>
                    <a:pt x="801" y="465"/>
                  </a:lnTo>
                  <a:lnTo>
                    <a:pt x="803" y="466"/>
                  </a:lnTo>
                  <a:lnTo>
                    <a:pt x="807" y="470"/>
                  </a:lnTo>
                  <a:lnTo>
                    <a:pt x="807" y="468"/>
                  </a:lnTo>
                  <a:lnTo>
                    <a:pt x="808" y="466"/>
                  </a:lnTo>
                  <a:lnTo>
                    <a:pt x="810" y="463"/>
                  </a:lnTo>
                  <a:lnTo>
                    <a:pt x="810" y="461"/>
                  </a:lnTo>
                  <a:lnTo>
                    <a:pt x="812" y="461"/>
                  </a:lnTo>
                  <a:lnTo>
                    <a:pt x="814" y="461"/>
                  </a:lnTo>
                  <a:lnTo>
                    <a:pt x="814" y="465"/>
                  </a:lnTo>
                  <a:lnTo>
                    <a:pt x="815" y="468"/>
                  </a:lnTo>
                  <a:lnTo>
                    <a:pt x="817" y="473"/>
                  </a:lnTo>
                  <a:lnTo>
                    <a:pt x="817" y="479"/>
                  </a:lnTo>
                  <a:lnTo>
                    <a:pt x="817" y="484"/>
                  </a:lnTo>
                  <a:lnTo>
                    <a:pt x="805" y="498"/>
                  </a:lnTo>
                  <a:lnTo>
                    <a:pt x="794" y="515"/>
                  </a:lnTo>
                  <a:lnTo>
                    <a:pt x="798" y="526"/>
                  </a:lnTo>
                  <a:lnTo>
                    <a:pt x="796" y="529"/>
                  </a:lnTo>
                  <a:lnTo>
                    <a:pt x="791" y="533"/>
                  </a:lnTo>
                  <a:lnTo>
                    <a:pt x="786" y="534"/>
                  </a:lnTo>
                  <a:lnTo>
                    <a:pt x="781" y="536"/>
                  </a:lnTo>
                  <a:lnTo>
                    <a:pt x="775" y="540"/>
                  </a:lnTo>
                  <a:lnTo>
                    <a:pt x="772" y="541"/>
                  </a:lnTo>
                  <a:lnTo>
                    <a:pt x="768" y="547"/>
                  </a:lnTo>
                  <a:lnTo>
                    <a:pt x="768" y="552"/>
                  </a:lnTo>
                  <a:lnTo>
                    <a:pt x="767" y="557"/>
                  </a:lnTo>
                  <a:lnTo>
                    <a:pt x="767" y="562"/>
                  </a:lnTo>
                  <a:lnTo>
                    <a:pt x="765" y="569"/>
                  </a:lnTo>
                  <a:lnTo>
                    <a:pt x="761" y="573"/>
                  </a:lnTo>
                  <a:lnTo>
                    <a:pt x="756" y="576"/>
                  </a:lnTo>
                  <a:lnTo>
                    <a:pt x="751" y="580"/>
                  </a:lnTo>
                  <a:lnTo>
                    <a:pt x="746" y="583"/>
                  </a:lnTo>
                  <a:lnTo>
                    <a:pt x="740" y="588"/>
                  </a:lnTo>
                  <a:lnTo>
                    <a:pt x="733" y="588"/>
                  </a:lnTo>
                  <a:lnTo>
                    <a:pt x="725" y="582"/>
                  </a:lnTo>
                  <a:lnTo>
                    <a:pt x="716" y="576"/>
                  </a:lnTo>
                  <a:lnTo>
                    <a:pt x="709" y="571"/>
                  </a:lnTo>
                  <a:lnTo>
                    <a:pt x="702" y="561"/>
                  </a:lnTo>
                  <a:lnTo>
                    <a:pt x="707" y="557"/>
                  </a:lnTo>
                  <a:lnTo>
                    <a:pt x="709" y="552"/>
                  </a:lnTo>
                  <a:lnTo>
                    <a:pt x="711" y="548"/>
                  </a:lnTo>
                  <a:lnTo>
                    <a:pt x="712" y="543"/>
                  </a:lnTo>
                  <a:lnTo>
                    <a:pt x="714" y="538"/>
                  </a:lnTo>
                  <a:lnTo>
                    <a:pt x="718" y="534"/>
                  </a:lnTo>
                  <a:lnTo>
                    <a:pt x="728" y="531"/>
                  </a:lnTo>
                  <a:lnTo>
                    <a:pt x="739" y="529"/>
                  </a:lnTo>
                  <a:lnTo>
                    <a:pt x="749" y="526"/>
                  </a:lnTo>
                  <a:lnTo>
                    <a:pt x="754" y="520"/>
                  </a:lnTo>
                  <a:lnTo>
                    <a:pt x="763" y="508"/>
                  </a:lnTo>
                  <a:lnTo>
                    <a:pt x="770" y="494"/>
                  </a:lnTo>
                  <a:lnTo>
                    <a:pt x="779" y="480"/>
                  </a:lnTo>
                  <a:lnTo>
                    <a:pt x="786" y="466"/>
                  </a:lnTo>
                  <a:lnTo>
                    <a:pt x="791" y="458"/>
                  </a:lnTo>
                  <a:close/>
                  <a:moveTo>
                    <a:pt x="784" y="330"/>
                  </a:moveTo>
                  <a:lnTo>
                    <a:pt x="791" y="330"/>
                  </a:lnTo>
                  <a:lnTo>
                    <a:pt x="807" y="346"/>
                  </a:lnTo>
                  <a:lnTo>
                    <a:pt x="821" y="360"/>
                  </a:lnTo>
                  <a:lnTo>
                    <a:pt x="835" y="376"/>
                  </a:lnTo>
                  <a:lnTo>
                    <a:pt x="845" y="396"/>
                  </a:lnTo>
                  <a:lnTo>
                    <a:pt x="850" y="396"/>
                  </a:lnTo>
                  <a:lnTo>
                    <a:pt x="856" y="396"/>
                  </a:lnTo>
                  <a:lnTo>
                    <a:pt x="859" y="396"/>
                  </a:lnTo>
                  <a:lnTo>
                    <a:pt x="861" y="396"/>
                  </a:lnTo>
                  <a:lnTo>
                    <a:pt x="864" y="396"/>
                  </a:lnTo>
                  <a:lnTo>
                    <a:pt x="868" y="393"/>
                  </a:lnTo>
                  <a:lnTo>
                    <a:pt x="870" y="390"/>
                  </a:lnTo>
                  <a:lnTo>
                    <a:pt x="871" y="384"/>
                  </a:lnTo>
                  <a:lnTo>
                    <a:pt x="875" y="384"/>
                  </a:lnTo>
                  <a:lnTo>
                    <a:pt x="875" y="407"/>
                  </a:lnTo>
                  <a:lnTo>
                    <a:pt x="873" y="412"/>
                  </a:lnTo>
                  <a:lnTo>
                    <a:pt x="871" y="417"/>
                  </a:lnTo>
                  <a:lnTo>
                    <a:pt x="870" y="423"/>
                  </a:lnTo>
                  <a:lnTo>
                    <a:pt x="868" y="426"/>
                  </a:lnTo>
                  <a:lnTo>
                    <a:pt x="856" y="426"/>
                  </a:lnTo>
                  <a:lnTo>
                    <a:pt x="856" y="438"/>
                  </a:lnTo>
                  <a:lnTo>
                    <a:pt x="845" y="449"/>
                  </a:lnTo>
                  <a:lnTo>
                    <a:pt x="836" y="459"/>
                  </a:lnTo>
                  <a:lnTo>
                    <a:pt x="826" y="470"/>
                  </a:lnTo>
                  <a:lnTo>
                    <a:pt x="826" y="465"/>
                  </a:lnTo>
                  <a:lnTo>
                    <a:pt x="824" y="461"/>
                  </a:lnTo>
                  <a:lnTo>
                    <a:pt x="824" y="458"/>
                  </a:lnTo>
                  <a:lnTo>
                    <a:pt x="824" y="452"/>
                  </a:lnTo>
                  <a:lnTo>
                    <a:pt x="826" y="449"/>
                  </a:lnTo>
                  <a:lnTo>
                    <a:pt x="826" y="445"/>
                  </a:lnTo>
                  <a:lnTo>
                    <a:pt x="826" y="442"/>
                  </a:lnTo>
                  <a:lnTo>
                    <a:pt x="824" y="440"/>
                  </a:lnTo>
                  <a:lnTo>
                    <a:pt x="821" y="438"/>
                  </a:lnTo>
                  <a:lnTo>
                    <a:pt x="817" y="437"/>
                  </a:lnTo>
                  <a:lnTo>
                    <a:pt x="814" y="435"/>
                  </a:lnTo>
                  <a:lnTo>
                    <a:pt x="810" y="433"/>
                  </a:lnTo>
                  <a:lnTo>
                    <a:pt x="807" y="431"/>
                  </a:lnTo>
                  <a:lnTo>
                    <a:pt x="805" y="430"/>
                  </a:lnTo>
                  <a:lnTo>
                    <a:pt x="805" y="428"/>
                  </a:lnTo>
                  <a:lnTo>
                    <a:pt x="807" y="426"/>
                  </a:lnTo>
                  <a:lnTo>
                    <a:pt x="810" y="421"/>
                  </a:lnTo>
                  <a:lnTo>
                    <a:pt x="815" y="417"/>
                  </a:lnTo>
                  <a:lnTo>
                    <a:pt x="821" y="412"/>
                  </a:lnTo>
                  <a:lnTo>
                    <a:pt x="826" y="407"/>
                  </a:lnTo>
                  <a:lnTo>
                    <a:pt x="819" y="400"/>
                  </a:lnTo>
                  <a:lnTo>
                    <a:pt x="812" y="388"/>
                  </a:lnTo>
                  <a:lnTo>
                    <a:pt x="801" y="370"/>
                  </a:lnTo>
                  <a:lnTo>
                    <a:pt x="793" y="355"/>
                  </a:lnTo>
                  <a:lnTo>
                    <a:pt x="788" y="341"/>
                  </a:lnTo>
                  <a:lnTo>
                    <a:pt x="784" y="330"/>
                  </a:lnTo>
                  <a:close/>
                  <a:moveTo>
                    <a:pt x="721" y="147"/>
                  </a:moveTo>
                  <a:lnTo>
                    <a:pt x="730" y="147"/>
                  </a:lnTo>
                  <a:lnTo>
                    <a:pt x="746" y="159"/>
                  </a:lnTo>
                  <a:lnTo>
                    <a:pt x="765" y="170"/>
                  </a:lnTo>
                  <a:lnTo>
                    <a:pt x="765" y="180"/>
                  </a:lnTo>
                  <a:lnTo>
                    <a:pt x="753" y="180"/>
                  </a:lnTo>
                  <a:lnTo>
                    <a:pt x="744" y="173"/>
                  </a:lnTo>
                  <a:lnTo>
                    <a:pt x="735" y="166"/>
                  </a:lnTo>
                  <a:lnTo>
                    <a:pt x="728" y="157"/>
                  </a:lnTo>
                  <a:lnTo>
                    <a:pt x="721" y="147"/>
                  </a:lnTo>
                  <a:close/>
                  <a:moveTo>
                    <a:pt x="906" y="86"/>
                  </a:moveTo>
                  <a:lnTo>
                    <a:pt x="910" y="86"/>
                  </a:lnTo>
                  <a:lnTo>
                    <a:pt x="913" y="88"/>
                  </a:lnTo>
                  <a:lnTo>
                    <a:pt x="913" y="88"/>
                  </a:lnTo>
                  <a:lnTo>
                    <a:pt x="915" y="89"/>
                  </a:lnTo>
                  <a:lnTo>
                    <a:pt x="915" y="91"/>
                  </a:lnTo>
                  <a:lnTo>
                    <a:pt x="917" y="93"/>
                  </a:lnTo>
                  <a:lnTo>
                    <a:pt x="918" y="96"/>
                  </a:lnTo>
                  <a:lnTo>
                    <a:pt x="922" y="102"/>
                  </a:lnTo>
                  <a:lnTo>
                    <a:pt x="924" y="108"/>
                  </a:lnTo>
                  <a:lnTo>
                    <a:pt x="925" y="115"/>
                  </a:lnTo>
                  <a:lnTo>
                    <a:pt x="918" y="115"/>
                  </a:lnTo>
                  <a:lnTo>
                    <a:pt x="918" y="108"/>
                  </a:lnTo>
                  <a:lnTo>
                    <a:pt x="913" y="105"/>
                  </a:lnTo>
                  <a:lnTo>
                    <a:pt x="911" y="100"/>
                  </a:lnTo>
                  <a:lnTo>
                    <a:pt x="910" y="96"/>
                  </a:lnTo>
                  <a:lnTo>
                    <a:pt x="908" y="91"/>
                  </a:lnTo>
                  <a:lnTo>
                    <a:pt x="906" y="86"/>
                  </a:lnTo>
                  <a:close/>
                  <a:moveTo>
                    <a:pt x="746" y="65"/>
                  </a:moveTo>
                  <a:lnTo>
                    <a:pt x="749" y="65"/>
                  </a:lnTo>
                  <a:lnTo>
                    <a:pt x="751" y="67"/>
                  </a:lnTo>
                  <a:lnTo>
                    <a:pt x="751" y="68"/>
                  </a:lnTo>
                  <a:lnTo>
                    <a:pt x="753" y="68"/>
                  </a:lnTo>
                  <a:lnTo>
                    <a:pt x="754" y="68"/>
                  </a:lnTo>
                  <a:lnTo>
                    <a:pt x="756" y="70"/>
                  </a:lnTo>
                  <a:lnTo>
                    <a:pt x="758" y="75"/>
                  </a:lnTo>
                  <a:lnTo>
                    <a:pt x="758" y="81"/>
                  </a:lnTo>
                  <a:lnTo>
                    <a:pt x="760" y="84"/>
                  </a:lnTo>
                  <a:lnTo>
                    <a:pt x="761" y="88"/>
                  </a:lnTo>
                  <a:lnTo>
                    <a:pt x="763" y="91"/>
                  </a:lnTo>
                  <a:lnTo>
                    <a:pt x="765" y="96"/>
                  </a:lnTo>
                  <a:lnTo>
                    <a:pt x="753" y="96"/>
                  </a:lnTo>
                  <a:lnTo>
                    <a:pt x="751" y="88"/>
                  </a:lnTo>
                  <a:lnTo>
                    <a:pt x="747" y="82"/>
                  </a:lnTo>
                  <a:lnTo>
                    <a:pt x="746" y="75"/>
                  </a:lnTo>
                  <a:lnTo>
                    <a:pt x="746" y="65"/>
                  </a:lnTo>
                  <a:close/>
                  <a:moveTo>
                    <a:pt x="419" y="0"/>
                  </a:moveTo>
                  <a:lnTo>
                    <a:pt x="423" y="0"/>
                  </a:lnTo>
                  <a:lnTo>
                    <a:pt x="424" y="9"/>
                  </a:lnTo>
                  <a:lnTo>
                    <a:pt x="426" y="21"/>
                  </a:lnTo>
                  <a:lnTo>
                    <a:pt x="431" y="35"/>
                  </a:lnTo>
                  <a:lnTo>
                    <a:pt x="435" y="47"/>
                  </a:lnTo>
                  <a:lnTo>
                    <a:pt x="438" y="54"/>
                  </a:lnTo>
                  <a:lnTo>
                    <a:pt x="440" y="56"/>
                  </a:lnTo>
                  <a:lnTo>
                    <a:pt x="445" y="58"/>
                  </a:lnTo>
                  <a:lnTo>
                    <a:pt x="449" y="58"/>
                  </a:lnTo>
                  <a:lnTo>
                    <a:pt x="454" y="60"/>
                  </a:lnTo>
                  <a:lnTo>
                    <a:pt x="458" y="60"/>
                  </a:lnTo>
                  <a:lnTo>
                    <a:pt x="461" y="61"/>
                  </a:lnTo>
                  <a:lnTo>
                    <a:pt x="461" y="67"/>
                  </a:lnTo>
                  <a:lnTo>
                    <a:pt x="465" y="79"/>
                  </a:lnTo>
                  <a:lnTo>
                    <a:pt x="468" y="93"/>
                  </a:lnTo>
                  <a:lnTo>
                    <a:pt x="473" y="110"/>
                  </a:lnTo>
                  <a:lnTo>
                    <a:pt x="477" y="122"/>
                  </a:lnTo>
                  <a:lnTo>
                    <a:pt x="480" y="131"/>
                  </a:lnTo>
                  <a:lnTo>
                    <a:pt x="489" y="131"/>
                  </a:lnTo>
                  <a:lnTo>
                    <a:pt x="494" y="133"/>
                  </a:lnTo>
                  <a:lnTo>
                    <a:pt x="500" y="135"/>
                  </a:lnTo>
                  <a:lnTo>
                    <a:pt x="503" y="138"/>
                  </a:lnTo>
                  <a:lnTo>
                    <a:pt x="506" y="143"/>
                  </a:lnTo>
                  <a:lnTo>
                    <a:pt x="515" y="156"/>
                  </a:lnTo>
                  <a:lnTo>
                    <a:pt x="519" y="173"/>
                  </a:lnTo>
                  <a:lnTo>
                    <a:pt x="538" y="173"/>
                  </a:lnTo>
                  <a:lnTo>
                    <a:pt x="545" y="191"/>
                  </a:lnTo>
                  <a:lnTo>
                    <a:pt x="555" y="203"/>
                  </a:lnTo>
                  <a:lnTo>
                    <a:pt x="564" y="215"/>
                  </a:lnTo>
                  <a:lnTo>
                    <a:pt x="573" y="231"/>
                  </a:lnTo>
                  <a:lnTo>
                    <a:pt x="576" y="257"/>
                  </a:lnTo>
                  <a:lnTo>
                    <a:pt x="575" y="278"/>
                  </a:lnTo>
                  <a:lnTo>
                    <a:pt x="569" y="299"/>
                  </a:lnTo>
                  <a:lnTo>
                    <a:pt x="561" y="318"/>
                  </a:lnTo>
                  <a:lnTo>
                    <a:pt x="552" y="339"/>
                  </a:lnTo>
                  <a:lnTo>
                    <a:pt x="541" y="362"/>
                  </a:lnTo>
                  <a:lnTo>
                    <a:pt x="538" y="376"/>
                  </a:lnTo>
                  <a:lnTo>
                    <a:pt x="533" y="390"/>
                  </a:lnTo>
                  <a:lnTo>
                    <a:pt x="529" y="405"/>
                  </a:lnTo>
                  <a:lnTo>
                    <a:pt x="524" y="417"/>
                  </a:lnTo>
                  <a:lnTo>
                    <a:pt x="515" y="426"/>
                  </a:lnTo>
                  <a:lnTo>
                    <a:pt x="505" y="431"/>
                  </a:lnTo>
                  <a:lnTo>
                    <a:pt x="493" y="437"/>
                  </a:lnTo>
                  <a:lnTo>
                    <a:pt x="480" y="442"/>
                  </a:lnTo>
                  <a:lnTo>
                    <a:pt x="472" y="445"/>
                  </a:lnTo>
                  <a:lnTo>
                    <a:pt x="461" y="437"/>
                  </a:lnTo>
                  <a:lnTo>
                    <a:pt x="449" y="426"/>
                  </a:lnTo>
                  <a:lnTo>
                    <a:pt x="440" y="433"/>
                  </a:lnTo>
                  <a:lnTo>
                    <a:pt x="430" y="437"/>
                  </a:lnTo>
                  <a:lnTo>
                    <a:pt x="417" y="435"/>
                  </a:lnTo>
                  <a:lnTo>
                    <a:pt x="404" y="433"/>
                  </a:lnTo>
                  <a:lnTo>
                    <a:pt x="388" y="431"/>
                  </a:lnTo>
                  <a:lnTo>
                    <a:pt x="381" y="396"/>
                  </a:lnTo>
                  <a:lnTo>
                    <a:pt x="376" y="395"/>
                  </a:lnTo>
                  <a:lnTo>
                    <a:pt x="370" y="393"/>
                  </a:lnTo>
                  <a:lnTo>
                    <a:pt x="365" y="391"/>
                  </a:lnTo>
                  <a:lnTo>
                    <a:pt x="362" y="388"/>
                  </a:lnTo>
                  <a:lnTo>
                    <a:pt x="358" y="386"/>
                  </a:lnTo>
                  <a:lnTo>
                    <a:pt x="356" y="384"/>
                  </a:lnTo>
                  <a:lnTo>
                    <a:pt x="356" y="383"/>
                  </a:lnTo>
                  <a:lnTo>
                    <a:pt x="358" y="381"/>
                  </a:lnTo>
                  <a:lnTo>
                    <a:pt x="358" y="379"/>
                  </a:lnTo>
                  <a:lnTo>
                    <a:pt x="358" y="377"/>
                  </a:lnTo>
                  <a:lnTo>
                    <a:pt x="356" y="376"/>
                  </a:lnTo>
                  <a:lnTo>
                    <a:pt x="355" y="374"/>
                  </a:lnTo>
                  <a:lnTo>
                    <a:pt x="349" y="372"/>
                  </a:lnTo>
                  <a:lnTo>
                    <a:pt x="348" y="374"/>
                  </a:lnTo>
                  <a:lnTo>
                    <a:pt x="348" y="376"/>
                  </a:lnTo>
                  <a:lnTo>
                    <a:pt x="348" y="376"/>
                  </a:lnTo>
                  <a:lnTo>
                    <a:pt x="346" y="377"/>
                  </a:lnTo>
                  <a:lnTo>
                    <a:pt x="344" y="377"/>
                  </a:lnTo>
                  <a:lnTo>
                    <a:pt x="342" y="377"/>
                  </a:lnTo>
                  <a:lnTo>
                    <a:pt x="342" y="372"/>
                  </a:lnTo>
                  <a:lnTo>
                    <a:pt x="337" y="372"/>
                  </a:lnTo>
                  <a:lnTo>
                    <a:pt x="337" y="369"/>
                  </a:lnTo>
                  <a:lnTo>
                    <a:pt x="344" y="365"/>
                  </a:lnTo>
                  <a:lnTo>
                    <a:pt x="349" y="360"/>
                  </a:lnTo>
                  <a:lnTo>
                    <a:pt x="353" y="355"/>
                  </a:lnTo>
                  <a:lnTo>
                    <a:pt x="349" y="355"/>
                  </a:lnTo>
                  <a:lnTo>
                    <a:pt x="349" y="349"/>
                  </a:lnTo>
                  <a:lnTo>
                    <a:pt x="341" y="358"/>
                  </a:lnTo>
                  <a:lnTo>
                    <a:pt x="332" y="363"/>
                  </a:lnTo>
                  <a:lnTo>
                    <a:pt x="318" y="369"/>
                  </a:lnTo>
                  <a:lnTo>
                    <a:pt x="313" y="358"/>
                  </a:lnTo>
                  <a:lnTo>
                    <a:pt x="306" y="348"/>
                  </a:lnTo>
                  <a:lnTo>
                    <a:pt x="297" y="339"/>
                  </a:lnTo>
                  <a:lnTo>
                    <a:pt x="285" y="332"/>
                  </a:lnTo>
                  <a:lnTo>
                    <a:pt x="269" y="330"/>
                  </a:lnTo>
                  <a:lnTo>
                    <a:pt x="259" y="327"/>
                  </a:lnTo>
                  <a:lnTo>
                    <a:pt x="245" y="325"/>
                  </a:lnTo>
                  <a:lnTo>
                    <a:pt x="225" y="327"/>
                  </a:lnTo>
                  <a:lnTo>
                    <a:pt x="206" y="328"/>
                  </a:lnTo>
                  <a:lnTo>
                    <a:pt x="187" y="332"/>
                  </a:lnTo>
                  <a:lnTo>
                    <a:pt x="170" y="335"/>
                  </a:lnTo>
                  <a:lnTo>
                    <a:pt x="157" y="339"/>
                  </a:lnTo>
                  <a:lnTo>
                    <a:pt x="150" y="362"/>
                  </a:lnTo>
                  <a:lnTo>
                    <a:pt x="133" y="362"/>
                  </a:lnTo>
                  <a:lnTo>
                    <a:pt x="117" y="360"/>
                  </a:lnTo>
                  <a:lnTo>
                    <a:pt x="100" y="362"/>
                  </a:lnTo>
                  <a:lnTo>
                    <a:pt x="88" y="365"/>
                  </a:lnTo>
                  <a:lnTo>
                    <a:pt x="75" y="370"/>
                  </a:lnTo>
                  <a:lnTo>
                    <a:pt x="65" y="376"/>
                  </a:lnTo>
                  <a:lnTo>
                    <a:pt x="53" y="377"/>
                  </a:lnTo>
                  <a:lnTo>
                    <a:pt x="39" y="377"/>
                  </a:lnTo>
                  <a:lnTo>
                    <a:pt x="35" y="370"/>
                  </a:lnTo>
                  <a:lnTo>
                    <a:pt x="32" y="365"/>
                  </a:lnTo>
                  <a:lnTo>
                    <a:pt x="26" y="360"/>
                  </a:lnTo>
                  <a:lnTo>
                    <a:pt x="23" y="355"/>
                  </a:lnTo>
                  <a:lnTo>
                    <a:pt x="32" y="342"/>
                  </a:lnTo>
                  <a:lnTo>
                    <a:pt x="33" y="327"/>
                  </a:lnTo>
                  <a:lnTo>
                    <a:pt x="32" y="309"/>
                  </a:lnTo>
                  <a:lnTo>
                    <a:pt x="25" y="292"/>
                  </a:lnTo>
                  <a:lnTo>
                    <a:pt x="18" y="273"/>
                  </a:lnTo>
                  <a:lnTo>
                    <a:pt x="9" y="255"/>
                  </a:lnTo>
                  <a:lnTo>
                    <a:pt x="4" y="239"/>
                  </a:lnTo>
                  <a:lnTo>
                    <a:pt x="0" y="227"/>
                  </a:lnTo>
                  <a:lnTo>
                    <a:pt x="4" y="227"/>
                  </a:lnTo>
                  <a:lnTo>
                    <a:pt x="7" y="229"/>
                  </a:lnTo>
                  <a:lnTo>
                    <a:pt x="9" y="229"/>
                  </a:lnTo>
                  <a:lnTo>
                    <a:pt x="11" y="231"/>
                  </a:lnTo>
                  <a:lnTo>
                    <a:pt x="11" y="231"/>
                  </a:lnTo>
                  <a:lnTo>
                    <a:pt x="13" y="229"/>
                  </a:lnTo>
                  <a:lnTo>
                    <a:pt x="14" y="227"/>
                  </a:lnTo>
                  <a:lnTo>
                    <a:pt x="16" y="224"/>
                  </a:lnTo>
                  <a:lnTo>
                    <a:pt x="7" y="215"/>
                  </a:lnTo>
                  <a:lnTo>
                    <a:pt x="4" y="204"/>
                  </a:lnTo>
                  <a:lnTo>
                    <a:pt x="0" y="192"/>
                  </a:lnTo>
                  <a:lnTo>
                    <a:pt x="9" y="182"/>
                  </a:lnTo>
                  <a:lnTo>
                    <a:pt x="16" y="171"/>
                  </a:lnTo>
                  <a:lnTo>
                    <a:pt x="23" y="161"/>
                  </a:lnTo>
                  <a:lnTo>
                    <a:pt x="33" y="152"/>
                  </a:lnTo>
                  <a:lnTo>
                    <a:pt x="46" y="147"/>
                  </a:lnTo>
                  <a:lnTo>
                    <a:pt x="54" y="147"/>
                  </a:lnTo>
                  <a:lnTo>
                    <a:pt x="68" y="145"/>
                  </a:lnTo>
                  <a:lnTo>
                    <a:pt x="86" y="142"/>
                  </a:lnTo>
                  <a:lnTo>
                    <a:pt x="102" y="138"/>
                  </a:lnTo>
                  <a:lnTo>
                    <a:pt x="116" y="135"/>
                  </a:lnTo>
                  <a:lnTo>
                    <a:pt x="121" y="122"/>
                  </a:lnTo>
                  <a:lnTo>
                    <a:pt x="129" y="108"/>
                  </a:lnTo>
                  <a:lnTo>
                    <a:pt x="140" y="98"/>
                  </a:lnTo>
                  <a:lnTo>
                    <a:pt x="154" y="93"/>
                  </a:lnTo>
                  <a:lnTo>
                    <a:pt x="154" y="81"/>
                  </a:lnTo>
                  <a:lnTo>
                    <a:pt x="161" y="77"/>
                  </a:lnTo>
                  <a:lnTo>
                    <a:pt x="170" y="68"/>
                  </a:lnTo>
                  <a:lnTo>
                    <a:pt x="180" y="60"/>
                  </a:lnTo>
                  <a:lnTo>
                    <a:pt x="191" y="53"/>
                  </a:lnTo>
                  <a:lnTo>
                    <a:pt x="201" y="47"/>
                  </a:lnTo>
                  <a:lnTo>
                    <a:pt x="208" y="51"/>
                  </a:lnTo>
                  <a:lnTo>
                    <a:pt x="210" y="53"/>
                  </a:lnTo>
                  <a:lnTo>
                    <a:pt x="210" y="56"/>
                  </a:lnTo>
                  <a:lnTo>
                    <a:pt x="210" y="60"/>
                  </a:lnTo>
                  <a:lnTo>
                    <a:pt x="212" y="65"/>
                  </a:lnTo>
                  <a:lnTo>
                    <a:pt x="217" y="67"/>
                  </a:lnTo>
                  <a:lnTo>
                    <a:pt x="222" y="67"/>
                  </a:lnTo>
                  <a:lnTo>
                    <a:pt x="225" y="68"/>
                  </a:lnTo>
                  <a:lnTo>
                    <a:pt x="231" y="70"/>
                  </a:lnTo>
                  <a:lnTo>
                    <a:pt x="234" y="54"/>
                  </a:lnTo>
                  <a:lnTo>
                    <a:pt x="239" y="46"/>
                  </a:lnTo>
                  <a:lnTo>
                    <a:pt x="246" y="40"/>
                  </a:lnTo>
                  <a:lnTo>
                    <a:pt x="255" y="35"/>
                  </a:lnTo>
                  <a:lnTo>
                    <a:pt x="264" y="32"/>
                  </a:lnTo>
                  <a:lnTo>
                    <a:pt x="273" y="23"/>
                  </a:lnTo>
                  <a:lnTo>
                    <a:pt x="269" y="21"/>
                  </a:lnTo>
                  <a:lnTo>
                    <a:pt x="269" y="19"/>
                  </a:lnTo>
                  <a:lnTo>
                    <a:pt x="267" y="18"/>
                  </a:lnTo>
                  <a:lnTo>
                    <a:pt x="266" y="16"/>
                  </a:lnTo>
                  <a:lnTo>
                    <a:pt x="280" y="16"/>
                  </a:lnTo>
                  <a:lnTo>
                    <a:pt x="294" y="23"/>
                  </a:lnTo>
                  <a:lnTo>
                    <a:pt x="309" y="25"/>
                  </a:lnTo>
                  <a:lnTo>
                    <a:pt x="325" y="25"/>
                  </a:lnTo>
                  <a:lnTo>
                    <a:pt x="342" y="23"/>
                  </a:lnTo>
                  <a:lnTo>
                    <a:pt x="342" y="32"/>
                  </a:lnTo>
                  <a:lnTo>
                    <a:pt x="330" y="47"/>
                  </a:lnTo>
                  <a:lnTo>
                    <a:pt x="323" y="70"/>
                  </a:lnTo>
                  <a:lnTo>
                    <a:pt x="335" y="77"/>
                  </a:lnTo>
                  <a:lnTo>
                    <a:pt x="351" y="86"/>
                  </a:lnTo>
                  <a:lnTo>
                    <a:pt x="367" y="95"/>
                  </a:lnTo>
                  <a:lnTo>
                    <a:pt x="383" y="100"/>
                  </a:lnTo>
                  <a:lnTo>
                    <a:pt x="395" y="100"/>
                  </a:lnTo>
                  <a:lnTo>
                    <a:pt x="404" y="86"/>
                  </a:lnTo>
                  <a:lnTo>
                    <a:pt x="409" y="63"/>
                  </a:lnTo>
                  <a:lnTo>
                    <a:pt x="410" y="40"/>
                  </a:lnTo>
                  <a:lnTo>
                    <a:pt x="414" y="18"/>
                  </a:lnTo>
                  <a:lnTo>
                    <a:pt x="419" y="0"/>
                  </a:lnTo>
                  <a:close/>
                </a:path>
              </a:pathLst>
            </a:custGeom>
            <a:solidFill>
              <a:srgbClr val="F2F2F2"/>
            </a:solidFill>
            <a:ln w="9525" cap="rnd"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2" name="TextBox 1">
            <a:extLst>
              <a:ext uri="{FF2B5EF4-FFF2-40B4-BE49-F238E27FC236}">
                <a16:creationId xmlns:a16="http://schemas.microsoft.com/office/drawing/2014/main" id="{67E220FD-B78B-4B11-B6CE-02D770CCC912}"/>
              </a:ext>
            </a:extLst>
          </p:cNvPr>
          <p:cNvSpPr txBox="1"/>
          <p:nvPr/>
        </p:nvSpPr>
        <p:spPr>
          <a:xfrm>
            <a:off x="618836" y="5218545"/>
            <a:ext cx="44704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0" i="0" u="none" strike="noStrike" kern="0" cap="none" spc="0" normalizeH="0" baseline="0" noProof="0" dirty="0">
                <a:ln>
                  <a:noFill/>
                </a:ln>
                <a:solidFill>
                  <a:srgbClr val="000000"/>
                </a:solidFill>
                <a:effectLst/>
                <a:uLnTx/>
                <a:uFillTx/>
                <a:latin typeface="Arial"/>
                <a:cs typeface="Arial"/>
                <a:sym typeface="Arial"/>
              </a:rPr>
              <a:t>Causes</a:t>
            </a:r>
          </a:p>
        </p:txBody>
      </p:sp>
      <p:grpSp>
        <p:nvGrpSpPr>
          <p:cNvPr id="3" name="Group 2">
            <a:extLst>
              <a:ext uri="{FF2B5EF4-FFF2-40B4-BE49-F238E27FC236}">
                <a16:creationId xmlns:a16="http://schemas.microsoft.com/office/drawing/2014/main" id="{F984B201-4712-4C7A-BD14-CE350A3CCD25}"/>
              </a:ext>
            </a:extLst>
          </p:cNvPr>
          <p:cNvGrpSpPr/>
          <p:nvPr/>
        </p:nvGrpSpPr>
        <p:grpSpPr>
          <a:xfrm>
            <a:off x="3311200" y="4956374"/>
            <a:ext cx="1239861" cy="1239861"/>
            <a:chOff x="4659708" y="4956374"/>
            <a:chExt cx="1239861" cy="1239861"/>
          </a:xfrm>
        </p:grpSpPr>
        <p:sp>
          <p:nvSpPr>
            <p:cNvPr id="15" name="Google Shape;283;p37">
              <a:extLst>
                <a:ext uri="{FF2B5EF4-FFF2-40B4-BE49-F238E27FC236}">
                  <a16:creationId xmlns:a16="http://schemas.microsoft.com/office/drawing/2014/main" id="{7B93011E-2AB5-492F-89C6-E8CE275ADFBA}"/>
                </a:ext>
              </a:extLst>
            </p:cNvPr>
            <p:cNvSpPr/>
            <p:nvPr/>
          </p:nvSpPr>
          <p:spPr>
            <a:xfrm rot="8100000">
              <a:off x="4659708" y="4956374"/>
              <a:ext cx="1239861" cy="1239861"/>
            </a:xfrm>
            <a:custGeom>
              <a:avLst/>
              <a:gdLst/>
              <a:ahLst/>
              <a:cxnLst/>
              <a:rect l="l" t="t" r="r" b="b"/>
              <a:pathLst>
                <a:path w="1239172" h="1239172" extrusionOk="0">
                  <a:moveTo>
                    <a:pt x="226976" y="1012196"/>
                  </a:moveTo>
                  <a:cubicBezTo>
                    <a:pt x="425211" y="1210431"/>
                    <a:pt x="746612" y="1210431"/>
                    <a:pt x="944847" y="1012196"/>
                  </a:cubicBezTo>
                  <a:cubicBezTo>
                    <a:pt x="1143081" y="813962"/>
                    <a:pt x="1143081" y="492561"/>
                    <a:pt x="944847" y="294326"/>
                  </a:cubicBezTo>
                  <a:cubicBezTo>
                    <a:pt x="746612" y="96092"/>
                    <a:pt x="425211" y="96092"/>
                    <a:pt x="226976" y="294326"/>
                  </a:cubicBezTo>
                  <a:cubicBezTo>
                    <a:pt x="28742" y="492561"/>
                    <a:pt x="28742" y="813962"/>
                    <a:pt x="226976" y="1012196"/>
                  </a:cubicBezTo>
                  <a:close/>
                  <a:moveTo>
                    <a:pt x="171609" y="1067563"/>
                  </a:moveTo>
                  <a:cubicBezTo>
                    <a:pt x="65580" y="961534"/>
                    <a:pt x="0" y="815056"/>
                    <a:pt x="0" y="653261"/>
                  </a:cubicBezTo>
                  <a:lnTo>
                    <a:pt x="1" y="653261"/>
                  </a:lnTo>
                  <a:cubicBezTo>
                    <a:pt x="1" y="329671"/>
                    <a:pt x="262322" y="67350"/>
                    <a:pt x="585912" y="67350"/>
                  </a:cubicBezTo>
                  <a:cubicBezTo>
                    <a:pt x="803665" y="67350"/>
                    <a:pt x="1021419" y="44900"/>
                    <a:pt x="1239172" y="0"/>
                  </a:cubicBezTo>
                  <a:cubicBezTo>
                    <a:pt x="1194272" y="217753"/>
                    <a:pt x="1171822" y="435507"/>
                    <a:pt x="1171822" y="653261"/>
                  </a:cubicBezTo>
                  <a:cubicBezTo>
                    <a:pt x="1171822" y="976851"/>
                    <a:pt x="909501" y="1239172"/>
                    <a:pt x="585911" y="1239172"/>
                  </a:cubicBezTo>
                  <a:cubicBezTo>
                    <a:pt x="424116" y="1239172"/>
                    <a:pt x="277638" y="1173592"/>
                    <a:pt x="171609" y="1067563"/>
                  </a:cubicBezTo>
                  <a:close/>
                </a:path>
              </a:pathLst>
            </a:custGeom>
            <a:solidFill>
              <a:schemeClr val="tx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 name="Google Shape;298;p37">
              <a:extLst>
                <a:ext uri="{FF2B5EF4-FFF2-40B4-BE49-F238E27FC236}">
                  <a16:creationId xmlns:a16="http://schemas.microsoft.com/office/drawing/2014/main" id="{3665E9AD-7886-4E72-8D52-575267E5CD24}"/>
                </a:ext>
              </a:extLst>
            </p:cNvPr>
            <p:cNvSpPr/>
            <p:nvPr/>
          </p:nvSpPr>
          <p:spPr>
            <a:xfrm>
              <a:off x="5044725" y="5341405"/>
              <a:ext cx="469800" cy="469800"/>
            </a:xfrm>
            <a:custGeom>
              <a:avLst/>
              <a:gdLst/>
              <a:ahLst/>
              <a:cxnLst/>
              <a:rect l="l" t="t" r="r" b="b"/>
              <a:pathLst>
                <a:path w="3240000" h="3240000" extrusionOk="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tx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7170" name="Picture 2" descr="The Causes of Climate Change - Appalachian Mountain Club">
            <a:extLst>
              <a:ext uri="{FF2B5EF4-FFF2-40B4-BE49-F238E27FC236}">
                <a16:creationId xmlns:a16="http://schemas.microsoft.com/office/drawing/2014/main" id="{D356B5FC-20C9-4803-BD8E-AE258E16C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527" y="4506913"/>
            <a:ext cx="3773055" cy="2353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99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9"/>
        <p:cNvGrpSpPr/>
        <p:nvPr/>
      </p:nvGrpSpPr>
      <p:grpSpPr>
        <a:xfrm>
          <a:off x="0" y="0"/>
          <a:ext cx="0" cy="0"/>
          <a:chOff x="0" y="0"/>
          <a:chExt cx="0" cy="0"/>
        </a:xfrm>
      </p:grpSpPr>
      <p:sp>
        <p:nvSpPr>
          <p:cNvPr id="310" name="Google Shape;310;p39"/>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None/>
            </a:pPr>
            <a:r>
              <a:rPr lang="en-US" sz="4400" b="1" dirty="0"/>
              <a:t>Methodology</a:t>
            </a:r>
            <a:endParaRPr sz="4400" b="1" dirty="0"/>
          </a:p>
        </p:txBody>
      </p:sp>
      <p:sp>
        <p:nvSpPr>
          <p:cNvPr id="311" name="Google Shape;311;p39"/>
          <p:cNvSpPr txBox="1"/>
          <p:nvPr/>
        </p:nvSpPr>
        <p:spPr>
          <a:xfrm>
            <a:off x="916150" y="1245050"/>
            <a:ext cx="10441800" cy="40758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dirty="0" smtClean="0"/>
              <a:t>Collected </a:t>
            </a:r>
            <a:r>
              <a:rPr lang="en-US" sz="1600" dirty="0"/>
              <a:t>climate change evidence variables such as maximum temperature, minimum temperature, average temperature, precipitation and snowfall at daily level from 1990 – 2020 for each state in United States</a:t>
            </a:r>
          </a:p>
          <a:p>
            <a:pPr marL="457200" lvl="0" indent="-330200" algn="l" rtl="0">
              <a:spcBef>
                <a:spcPts val="0"/>
              </a:spcBef>
              <a:spcAft>
                <a:spcPts val="0"/>
              </a:spcAft>
              <a:buSzPts val="1600"/>
              <a:buChar char="●"/>
            </a:pPr>
            <a:endParaRPr lang="en-US" sz="1600" dirty="0"/>
          </a:p>
          <a:p>
            <a:pPr marL="457200" lvl="0" indent="-330200" algn="l" rtl="0">
              <a:spcBef>
                <a:spcPts val="0"/>
              </a:spcBef>
              <a:spcAft>
                <a:spcPts val="0"/>
              </a:spcAft>
              <a:buSzPts val="1600"/>
              <a:buChar char="●"/>
            </a:pPr>
            <a:r>
              <a:rPr lang="en-US" sz="1600" dirty="0"/>
              <a:t>Performed K-means cluster analysis to create 4 meaningful segments such as – </a:t>
            </a:r>
            <a:endParaRPr sz="1600" dirty="0"/>
          </a:p>
          <a:p>
            <a:pPr marL="914400" lvl="1" indent="-330200" algn="l" rtl="0">
              <a:spcBef>
                <a:spcPts val="0"/>
              </a:spcBef>
              <a:spcAft>
                <a:spcPts val="0"/>
              </a:spcAft>
              <a:buSzPts val="1600"/>
              <a:buChar char="○"/>
            </a:pPr>
            <a:r>
              <a:rPr lang="en-US" sz="1600" dirty="0"/>
              <a:t>Wet States</a:t>
            </a:r>
            <a:endParaRPr sz="1600" dirty="0"/>
          </a:p>
          <a:p>
            <a:pPr marL="914400" lvl="1" indent="-330200" algn="l" rtl="0">
              <a:spcBef>
                <a:spcPts val="0"/>
              </a:spcBef>
              <a:spcAft>
                <a:spcPts val="0"/>
              </a:spcAft>
              <a:buSzPts val="1600"/>
              <a:buChar char="○"/>
            </a:pPr>
            <a:r>
              <a:rPr lang="en-US" sz="1600" dirty="0"/>
              <a:t>Global Warming States</a:t>
            </a:r>
            <a:endParaRPr sz="1600" dirty="0"/>
          </a:p>
          <a:p>
            <a:pPr marL="914400" lvl="1" indent="-330200" algn="l" rtl="0">
              <a:spcBef>
                <a:spcPts val="0"/>
              </a:spcBef>
              <a:spcAft>
                <a:spcPts val="0"/>
              </a:spcAft>
              <a:buSzPts val="1600"/>
              <a:buChar char="○"/>
            </a:pPr>
            <a:r>
              <a:rPr lang="en-US" sz="1600" dirty="0"/>
              <a:t>Cold but Dry States</a:t>
            </a:r>
            <a:endParaRPr sz="1600" dirty="0"/>
          </a:p>
          <a:p>
            <a:pPr marL="914400" lvl="1" indent="-330200" algn="l" rtl="0">
              <a:spcBef>
                <a:spcPts val="0"/>
              </a:spcBef>
              <a:spcAft>
                <a:spcPts val="0"/>
              </a:spcAft>
              <a:buSzPts val="1600"/>
              <a:buChar char="○"/>
            </a:pPr>
            <a:r>
              <a:rPr lang="en-US" sz="1600" dirty="0"/>
              <a:t>Unpredictable Weather States</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US" sz="1600" dirty="0"/>
              <a:t>Collected climate change influencing variables such as Co2 emission, Petroleum carbon emission, Natural gas carbon emission, Electricity carbon emission, Coal emission, Population, </a:t>
            </a:r>
            <a:r>
              <a:rPr lang="en-US" sz="1600" dirty="0">
                <a:solidFill>
                  <a:schemeClr val="dk1"/>
                </a:solidFill>
              </a:rPr>
              <a:t>Natural gas consumption, </a:t>
            </a:r>
            <a:r>
              <a:rPr lang="en-US" sz="1600" dirty="0"/>
              <a:t>Petroleum consumption, Coal consumption and Meat consumption from 1990 to 2020 (subject to availability) at a yearly level</a:t>
            </a:r>
          </a:p>
          <a:p>
            <a:pPr marL="127000" lvl="0" algn="l" rtl="0">
              <a:spcBef>
                <a:spcPts val="0"/>
              </a:spcBef>
              <a:spcAft>
                <a:spcPts val="0"/>
              </a:spcAft>
              <a:buSzPts val="1600"/>
            </a:pPr>
            <a:endParaRPr lang="en-US" sz="1600" dirty="0"/>
          </a:p>
          <a:p>
            <a:pPr marL="457200" lvl="0" indent="-330200" algn="l" rtl="0">
              <a:spcBef>
                <a:spcPts val="0"/>
              </a:spcBef>
              <a:spcAft>
                <a:spcPts val="0"/>
              </a:spcAft>
              <a:buSzPts val="1600"/>
              <a:buChar char="●"/>
            </a:pPr>
            <a:r>
              <a:rPr lang="en-US" sz="1600" dirty="0"/>
              <a:t>Performed </a:t>
            </a:r>
            <a:r>
              <a:rPr lang="en-US" sz="1600" i="1" dirty="0"/>
              <a:t>log-log</a:t>
            </a:r>
            <a:r>
              <a:rPr lang="en-US" sz="1600" dirty="0"/>
              <a:t> linear regression model for each of the segments (that is 4 statistical models total) obtained from clustering analysis to understand the impact of the influencing variables. “Average of maximum temperature reached (TMAX_AVG)” is considered as the dependent variable</a:t>
            </a:r>
          </a:p>
          <a:p>
            <a:pPr marL="457200" lvl="0" indent="-330200" algn="l" rtl="0">
              <a:spcBef>
                <a:spcPts val="0"/>
              </a:spcBef>
              <a:spcAft>
                <a:spcPts val="0"/>
              </a:spcAft>
              <a:buSzPts val="1600"/>
              <a:buChar char="●"/>
            </a:pPr>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2"/>
          <p:cNvSpPr txBox="1">
            <a:spLocks noGrp="1"/>
          </p:cNvSpPr>
          <p:nvPr>
            <p:ph type="body" idx="1"/>
          </p:nvPr>
        </p:nvSpPr>
        <p:spPr>
          <a:xfrm>
            <a:off x="5991371" y="3090292"/>
            <a:ext cx="6200700" cy="677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None/>
            </a:pPr>
            <a:r>
              <a:rPr lang="en-US" b="1"/>
              <a:t>Graphs &amp; Models</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5"/>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None/>
            </a:pPr>
            <a:r>
              <a:rPr lang="en-US" sz="4400" b="1" dirty="0"/>
              <a:t>K-Means Clustering </a:t>
            </a:r>
            <a:endParaRPr sz="4400" b="1" dirty="0"/>
          </a:p>
        </p:txBody>
      </p:sp>
      <p:pic>
        <p:nvPicPr>
          <p:cNvPr id="6148" name="Picture 4" descr="AI Hub - Component: Training using a k-means algorithm with TensorFlow">
            <a:extLst>
              <a:ext uri="{FF2B5EF4-FFF2-40B4-BE49-F238E27FC236}">
                <a16:creationId xmlns:a16="http://schemas.microsoft.com/office/drawing/2014/main" id="{1DB91A90-508A-44E1-B06A-8A9F7BAEF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93825"/>
            <a:ext cx="12192000" cy="4070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5"/>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None/>
            </a:pPr>
            <a:r>
              <a:rPr lang="en-US" sz="4400" b="1" dirty="0"/>
              <a:t>K-Means Clustering Setup</a:t>
            </a:r>
            <a:endParaRPr sz="4400" b="1" dirty="0"/>
          </a:p>
        </p:txBody>
      </p:sp>
      <p:sp>
        <p:nvSpPr>
          <p:cNvPr id="6" name="Rectangle 5">
            <a:extLst>
              <a:ext uri="{FF2B5EF4-FFF2-40B4-BE49-F238E27FC236}">
                <a16:creationId xmlns:a16="http://schemas.microsoft.com/office/drawing/2014/main" id="{A484208C-2222-48D4-A9F4-92B3ACA58B86}"/>
              </a:ext>
            </a:extLst>
          </p:cNvPr>
          <p:cNvSpPr/>
          <p:nvPr/>
        </p:nvSpPr>
        <p:spPr>
          <a:xfrm>
            <a:off x="8880911" y="1212783"/>
            <a:ext cx="2627697" cy="3850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Elbow Curve</a:t>
            </a:r>
          </a:p>
        </p:txBody>
      </p:sp>
      <p:pic>
        <p:nvPicPr>
          <p:cNvPr id="8194" name="Picture 2">
            <a:extLst>
              <a:ext uri="{FF2B5EF4-FFF2-40B4-BE49-F238E27FC236}">
                <a16:creationId xmlns:a16="http://schemas.microsoft.com/office/drawing/2014/main" id="{5BEE90E0-96A4-44F5-A3C6-77169FCF4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4215" y="1708555"/>
            <a:ext cx="4337785" cy="226716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F21FE8CC-6568-4DB9-9B9F-1D54FDD753A1}"/>
              </a:ext>
            </a:extLst>
          </p:cNvPr>
          <p:cNvCxnSpPr/>
          <p:nvPr/>
        </p:nvCxnSpPr>
        <p:spPr>
          <a:xfrm>
            <a:off x="9105499" y="2030929"/>
            <a:ext cx="0" cy="18288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6AA1CBE0-1878-4C44-B5A7-F021652ED1A8}"/>
              </a:ext>
            </a:extLst>
          </p:cNvPr>
          <p:cNvGrpSpPr/>
          <p:nvPr/>
        </p:nvGrpSpPr>
        <p:grpSpPr>
          <a:xfrm>
            <a:off x="459383" y="1212783"/>
            <a:ext cx="3736203" cy="4615267"/>
            <a:chOff x="4676276" y="1212783"/>
            <a:chExt cx="3736203" cy="4615267"/>
          </a:xfrm>
        </p:grpSpPr>
        <p:sp>
          <p:nvSpPr>
            <p:cNvPr id="5" name="Rectangle 4">
              <a:extLst>
                <a:ext uri="{FF2B5EF4-FFF2-40B4-BE49-F238E27FC236}">
                  <a16:creationId xmlns:a16="http://schemas.microsoft.com/office/drawing/2014/main" id="{BFA065A6-D326-4909-804D-67EC3ADDF536}"/>
                </a:ext>
              </a:extLst>
            </p:cNvPr>
            <p:cNvSpPr/>
            <p:nvPr/>
          </p:nvSpPr>
          <p:spPr>
            <a:xfrm>
              <a:off x="4676276" y="1212783"/>
              <a:ext cx="2627697" cy="3850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Segmentation Variables </a:t>
              </a:r>
            </a:p>
          </p:txBody>
        </p:sp>
        <p:sp>
          <p:nvSpPr>
            <p:cNvPr id="19" name="TextBox 18">
              <a:extLst>
                <a:ext uri="{FF2B5EF4-FFF2-40B4-BE49-F238E27FC236}">
                  <a16:creationId xmlns:a16="http://schemas.microsoft.com/office/drawing/2014/main" id="{593EFF4B-56C2-4B51-9F51-8560166C1E81}"/>
                </a:ext>
              </a:extLst>
            </p:cNvPr>
            <p:cNvSpPr txBox="1"/>
            <p:nvPr/>
          </p:nvSpPr>
          <p:spPr>
            <a:xfrm>
              <a:off x="4697128" y="1673066"/>
              <a:ext cx="3715351" cy="4154984"/>
            </a:xfrm>
            <a:prstGeom prst="rect">
              <a:avLst/>
            </a:prstGeom>
            <a:noFill/>
          </p:spPr>
          <p:txBody>
            <a:bodyPr wrap="square">
              <a:spAutoFit/>
            </a:bodyPr>
            <a:lstStyle/>
            <a:p>
              <a:pPr marL="285750" indent="-285750">
                <a:buFont typeface="Arial" panose="020B0604020202020204" pitchFamily="34" charset="0"/>
                <a:buChar char="•"/>
              </a:pPr>
              <a:r>
                <a:rPr lang="en-US" sz="1200" dirty="0"/>
                <a:t>PRCP_MAX</a:t>
              </a:r>
            </a:p>
            <a:p>
              <a:r>
                <a:rPr lang="en-US" sz="1200" dirty="0"/>
                <a:t>Maximum precipitation in a year</a:t>
              </a:r>
            </a:p>
            <a:p>
              <a:endParaRPr lang="en-US" sz="1200" dirty="0"/>
            </a:p>
            <a:p>
              <a:pPr marL="285750" indent="-285750">
                <a:buFont typeface="Arial" panose="020B0604020202020204" pitchFamily="34" charset="0"/>
                <a:buChar char="•"/>
              </a:pPr>
              <a:r>
                <a:rPr lang="en-US" sz="1200" dirty="0"/>
                <a:t>SNOW_MAX</a:t>
              </a:r>
            </a:p>
            <a:p>
              <a:r>
                <a:rPr lang="en-US" sz="1200" dirty="0"/>
                <a:t>Maximum snowfall in a year</a:t>
              </a:r>
            </a:p>
            <a:p>
              <a:endParaRPr lang="en-US" sz="1200" dirty="0"/>
            </a:p>
            <a:p>
              <a:pPr marL="285750" indent="-285750">
                <a:buFont typeface="Arial" panose="020B0604020202020204" pitchFamily="34" charset="0"/>
                <a:buChar char="•"/>
              </a:pPr>
              <a:r>
                <a:rPr lang="en-US" sz="1200" dirty="0" err="1"/>
                <a:t>TAVG_avg_yoy</a:t>
              </a:r>
              <a:endParaRPr lang="en-US" sz="1200" dirty="0"/>
            </a:p>
            <a:p>
              <a:r>
                <a:rPr lang="en-US" sz="1200" dirty="0"/>
                <a:t>Average temperature YoY change </a:t>
              </a:r>
            </a:p>
            <a:p>
              <a:r>
                <a:rPr lang="en-US" sz="1200" dirty="0"/>
                <a:t>(2010-2019 vs </a:t>
              </a:r>
              <a:r>
                <a:rPr lang="en-US" sz="1200" dirty="0" smtClean="0"/>
                <a:t>2000-2009)</a:t>
              </a:r>
              <a:endParaRPr lang="en-US" sz="1200" dirty="0"/>
            </a:p>
            <a:p>
              <a:endParaRPr lang="en-US" sz="1200" dirty="0"/>
            </a:p>
            <a:p>
              <a:pPr marL="285750" indent="-285750">
                <a:buFont typeface="Arial" panose="020B0604020202020204" pitchFamily="34" charset="0"/>
                <a:buChar char="•"/>
              </a:pPr>
              <a:r>
                <a:rPr lang="en-US" sz="1200" dirty="0" err="1"/>
                <a:t>TMAX_max_yoy</a:t>
              </a:r>
              <a:endParaRPr lang="en-US" sz="1200" dirty="0"/>
            </a:p>
            <a:p>
              <a:r>
                <a:rPr lang="en-US" sz="1200" dirty="0"/>
                <a:t>Maximum temperature YoY change</a:t>
              </a:r>
            </a:p>
            <a:p>
              <a:r>
                <a:rPr lang="en-US" sz="1200" dirty="0"/>
                <a:t>(2010-2019 vs </a:t>
              </a:r>
              <a:r>
                <a:rPr lang="en-US" sz="1200" dirty="0" smtClean="0"/>
                <a:t>2000-2009)</a:t>
              </a:r>
              <a:endParaRPr lang="en-US" sz="1200" dirty="0"/>
            </a:p>
            <a:p>
              <a:endParaRPr lang="en-US" sz="1200" dirty="0"/>
            </a:p>
            <a:p>
              <a:pPr marL="285750" indent="-285750">
                <a:buFont typeface="Arial" panose="020B0604020202020204" pitchFamily="34" charset="0"/>
                <a:buChar char="•"/>
              </a:pPr>
              <a:r>
                <a:rPr lang="en-US" sz="1200" dirty="0" err="1"/>
                <a:t>TMAX_avg_yoy</a:t>
              </a:r>
              <a:endParaRPr lang="en-US" sz="1200" dirty="0"/>
            </a:p>
            <a:p>
              <a:r>
                <a:rPr lang="en-US" sz="1200" dirty="0"/>
                <a:t>Average of maximum temperature YoY change</a:t>
              </a:r>
            </a:p>
            <a:p>
              <a:r>
                <a:rPr lang="en-US" sz="1200" dirty="0"/>
                <a:t>(2010-2019 vs </a:t>
              </a:r>
              <a:r>
                <a:rPr lang="en-US" sz="1200" dirty="0" smtClean="0"/>
                <a:t>2000-2009)</a:t>
              </a:r>
              <a:endParaRPr lang="en-US" sz="1200" dirty="0"/>
            </a:p>
            <a:p>
              <a:endParaRPr lang="en-US" sz="1200" dirty="0"/>
            </a:p>
            <a:p>
              <a:pPr marL="285750" indent="-285750">
                <a:buFont typeface="Arial" panose="020B0604020202020204" pitchFamily="34" charset="0"/>
                <a:buChar char="•"/>
              </a:pPr>
              <a:r>
                <a:rPr lang="en-US" sz="1200" dirty="0" err="1"/>
                <a:t>TMIN_min_yoy</a:t>
              </a:r>
              <a:endParaRPr lang="en-US" sz="1200" dirty="0"/>
            </a:p>
            <a:p>
              <a:r>
                <a:rPr lang="en-US" sz="1200" dirty="0" err="1"/>
                <a:t>Miminim</a:t>
              </a:r>
              <a:r>
                <a:rPr lang="en-US" sz="1200" dirty="0"/>
                <a:t> temperature YoY change</a:t>
              </a:r>
            </a:p>
            <a:p>
              <a:r>
                <a:rPr lang="en-US" sz="1200" dirty="0"/>
                <a:t>(2010-2019 vs </a:t>
              </a:r>
              <a:r>
                <a:rPr lang="en-US" sz="1200" dirty="0" smtClean="0"/>
                <a:t>2000-2009)</a:t>
              </a:r>
              <a:endParaRPr lang="en-US" sz="1200" dirty="0"/>
            </a:p>
            <a:p>
              <a:endParaRPr lang="en-US" sz="1200" dirty="0"/>
            </a:p>
          </p:txBody>
        </p:sp>
      </p:grpSp>
      <p:grpSp>
        <p:nvGrpSpPr>
          <p:cNvPr id="35" name="Group 34">
            <a:extLst>
              <a:ext uri="{FF2B5EF4-FFF2-40B4-BE49-F238E27FC236}">
                <a16:creationId xmlns:a16="http://schemas.microsoft.com/office/drawing/2014/main" id="{DF54F351-47A5-46E5-BAAE-5D4FDAFDC1C7}"/>
              </a:ext>
            </a:extLst>
          </p:cNvPr>
          <p:cNvGrpSpPr/>
          <p:nvPr/>
        </p:nvGrpSpPr>
        <p:grpSpPr>
          <a:xfrm>
            <a:off x="8527983" y="3917482"/>
            <a:ext cx="2972112" cy="1654932"/>
            <a:chOff x="9009246" y="3763478"/>
            <a:chExt cx="2972112" cy="1654932"/>
          </a:xfrm>
        </p:grpSpPr>
        <p:pic>
          <p:nvPicPr>
            <p:cNvPr id="23" name="Picture 22">
              <a:extLst>
                <a:ext uri="{FF2B5EF4-FFF2-40B4-BE49-F238E27FC236}">
                  <a16:creationId xmlns:a16="http://schemas.microsoft.com/office/drawing/2014/main" id="{96DD0686-DC25-439E-8B5D-B75F8DBFAB77}"/>
                </a:ext>
              </a:extLst>
            </p:cNvPr>
            <p:cNvPicPr>
              <a:picLocks noChangeAspect="1"/>
            </p:cNvPicPr>
            <p:nvPr/>
          </p:nvPicPr>
          <p:blipFill rotWithShape="1">
            <a:blip r:embed="rId4"/>
            <a:srcRect t="65684" r="47422"/>
            <a:stretch/>
          </p:blipFill>
          <p:spPr>
            <a:xfrm>
              <a:off x="9009246" y="3763478"/>
              <a:ext cx="2816994" cy="1654932"/>
            </a:xfrm>
            <a:prstGeom prst="rect">
              <a:avLst/>
            </a:prstGeom>
          </p:spPr>
        </p:pic>
        <p:sp>
          <p:nvSpPr>
            <p:cNvPr id="39" name="TextBox 38">
              <a:extLst>
                <a:ext uri="{FF2B5EF4-FFF2-40B4-BE49-F238E27FC236}">
                  <a16:creationId xmlns:a16="http://schemas.microsoft.com/office/drawing/2014/main" id="{3CE70A28-917D-40C2-B251-A214824F2ECE}"/>
                </a:ext>
              </a:extLst>
            </p:cNvPr>
            <p:cNvSpPr txBox="1"/>
            <p:nvPr/>
          </p:nvSpPr>
          <p:spPr>
            <a:xfrm>
              <a:off x="10902216" y="3813084"/>
              <a:ext cx="1079142" cy="261610"/>
            </a:xfrm>
            <a:prstGeom prst="rect">
              <a:avLst/>
            </a:prstGeom>
            <a:noFill/>
          </p:spPr>
          <p:txBody>
            <a:bodyPr wrap="none" rtlCol="0">
              <a:spAutoFit/>
            </a:bodyPr>
            <a:lstStyle/>
            <a:p>
              <a:r>
                <a:rPr lang="en-US" sz="1100" i="1" dirty="0"/>
                <a:t>Elbow method</a:t>
              </a:r>
            </a:p>
          </p:txBody>
        </p:sp>
      </p:grpSp>
      <p:grpSp>
        <p:nvGrpSpPr>
          <p:cNvPr id="41" name="Group 40">
            <a:extLst>
              <a:ext uri="{FF2B5EF4-FFF2-40B4-BE49-F238E27FC236}">
                <a16:creationId xmlns:a16="http://schemas.microsoft.com/office/drawing/2014/main" id="{DF64DB56-5AD5-407C-8E55-ECA08CBF3D5D}"/>
              </a:ext>
            </a:extLst>
          </p:cNvPr>
          <p:cNvGrpSpPr/>
          <p:nvPr/>
        </p:nvGrpSpPr>
        <p:grpSpPr>
          <a:xfrm>
            <a:off x="4061362" y="1212783"/>
            <a:ext cx="5448243" cy="5354457"/>
            <a:chOff x="590193" y="1212783"/>
            <a:chExt cx="5448243" cy="5354457"/>
          </a:xfrm>
        </p:grpSpPr>
        <p:sp>
          <p:nvSpPr>
            <p:cNvPr id="2" name="Rectangle 1">
              <a:extLst>
                <a:ext uri="{FF2B5EF4-FFF2-40B4-BE49-F238E27FC236}">
                  <a16:creationId xmlns:a16="http://schemas.microsoft.com/office/drawing/2014/main" id="{B4EC1D1F-E5F2-4F19-BF7E-AD1A4E4D0FFE}"/>
                </a:ext>
              </a:extLst>
            </p:cNvPr>
            <p:cNvSpPr/>
            <p:nvPr/>
          </p:nvSpPr>
          <p:spPr>
            <a:xfrm>
              <a:off x="664144" y="1212783"/>
              <a:ext cx="2627697" cy="3850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Profiling Variables </a:t>
              </a:r>
            </a:p>
          </p:txBody>
        </p:sp>
        <p:sp>
          <p:nvSpPr>
            <p:cNvPr id="28" name="TextBox 27">
              <a:extLst>
                <a:ext uri="{FF2B5EF4-FFF2-40B4-BE49-F238E27FC236}">
                  <a16:creationId xmlns:a16="http://schemas.microsoft.com/office/drawing/2014/main" id="{61329F48-79C7-4177-9E99-2F9EE79BED32}"/>
                </a:ext>
              </a:extLst>
            </p:cNvPr>
            <p:cNvSpPr txBox="1"/>
            <p:nvPr/>
          </p:nvSpPr>
          <p:spPr>
            <a:xfrm>
              <a:off x="590193" y="1673066"/>
              <a:ext cx="3787698" cy="3416320"/>
            </a:xfrm>
            <a:prstGeom prst="rect">
              <a:avLst/>
            </a:prstGeom>
            <a:noFill/>
          </p:spPr>
          <p:txBody>
            <a:bodyPr wrap="square">
              <a:spAutoFit/>
            </a:bodyPr>
            <a:lstStyle/>
            <a:p>
              <a:pPr marL="285750" indent="-285750">
                <a:buFont typeface="Arial" panose="020B0604020202020204" pitchFamily="34" charset="0"/>
                <a:buChar char="•"/>
              </a:pPr>
              <a:r>
                <a:rPr lang="en-US" sz="1200" dirty="0"/>
                <a:t>PRCP_CHG</a:t>
              </a:r>
            </a:p>
            <a:p>
              <a:r>
                <a:rPr lang="en-US" sz="1200" dirty="0"/>
                <a:t>Maximum precipitation </a:t>
              </a:r>
              <a:r>
                <a:rPr lang="en-US" sz="1200" dirty="0" smtClean="0"/>
                <a:t>– Minimum precipitation in the same year</a:t>
              </a:r>
              <a:endParaRPr lang="en-US" sz="1200" dirty="0"/>
            </a:p>
            <a:p>
              <a:endParaRPr lang="en-US" sz="1200" dirty="0"/>
            </a:p>
            <a:p>
              <a:pPr marL="285750" indent="-285750">
                <a:buFont typeface="Arial" panose="020B0604020202020204" pitchFamily="34" charset="0"/>
                <a:buChar char="•"/>
              </a:pPr>
              <a:r>
                <a:rPr lang="en-US" sz="1200" dirty="0"/>
                <a:t>SNOW_CHG</a:t>
              </a:r>
            </a:p>
            <a:p>
              <a:r>
                <a:rPr lang="en-US" sz="1200" dirty="0"/>
                <a:t>Maximum </a:t>
              </a:r>
              <a:r>
                <a:rPr lang="en-US" sz="1200" dirty="0" smtClean="0"/>
                <a:t>snowfall – Minimum snowfall in the same year</a:t>
              </a:r>
              <a:endParaRPr lang="en-US" sz="1200" dirty="0"/>
            </a:p>
            <a:p>
              <a:endParaRPr lang="en-US" sz="1200" dirty="0"/>
            </a:p>
            <a:p>
              <a:pPr marL="285750" indent="-285750">
                <a:buFont typeface="Arial" panose="020B0604020202020204" pitchFamily="34" charset="0"/>
                <a:buChar char="•"/>
              </a:pPr>
              <a:r>
                <a:rPr lang="en-US" sz="1200" dirty="0" err="1" smtClean="0"/>
                <a:t>PRCP_CNT_YoY</a:t>
              </a:r>
              <a:endParaRPr lang="en-US" sz="1200" dirty="0"/>
            </a:p>
            <a:p>
              <a:r>
                <a:rPr lang="en-US" sz="1200" dirty="0" smtClean="0"/>
                <a:t>Number of days with precipitation change</a:t>
              </a:r>
              <a:endParaRPr lang="en-US" sz="1200" dirty="0"/>
            </a:p>
            <a:p>
              <a:r>
                <a:rPr lang="en-US" sz="1200" dirty="0"/>
                <a:t>(2010-2019 vs </a:t>
              </a:r>
              <a:r>
                <a:rPr lang="en-US" sz="1200" dirty="0" smtClean="0"/>
                <a:t>2000-2009)</a:t>
              </a:r>
              <a:endParaRPr lang="en-US" sz="1200" dirty="0"/>
            </a:p>
            <a:p>
              <a:endParaRPr lang="en-US" sz="1200" dirty="0"/>
            </a:p>
            <a:p>
              <a:pPr marL="285750" indent="-285750">
                <a:buFont typeface="Arial" panose="020B0604020202020204" pitchFamily="34" charset="0"/>
                <a:buChar char="•"/>
              </a:pPr>
              <a:r>
                <a:rPr lang="en-US" sz="1200" dirty="0"/>
                <a:t>SNOW_CNT</a:t>
              </a:r>
            </a:p>
            <a:p>
              <a:r>
                <a:rPr lang="en-US" sz="1200" dirty="0"/>
                <a:t>umber of days with </a:t>
              </a:r>
              <a:r>
                <a:rPr lang="en-US" sz="1200" dirty="0" smtClean="0"/>
                <a:t>snowfall </a:t>
              </a:r>
              <a:r>
                <a:rPr lang="en-US" sz="1200" dirty="0"/>
                <a:t>change</a:t>
              </a:r>
            </a:p>
            <a:p>
              <a:r>
                <a:rPr lang="en-US" sz="1200" dirty="0" smtClean="0"/>
                <a:t>(</a:t>
              </a:r>
              <a:r>
                <a:rPr lang="en-US" sz="1200" dirty="0"/>
                <a:t>2010-2019 vs </a:t>
              </a:r>
              <a:r>
                <a:rPr lang="en-US" sz="1200" dirty="0" smtClean="0"/>
                <a:t>2000-2009)</a:t>
              </a:r>
              <a:endParaRPr lang="en-US" sz="1200" dirty="0"/>
            </a:p>
            <a:p>
              <a:endParaRPr lang="en-US" sz="1200" dirty="0"/>
            </a:p>
            <a:p>
              <a:pPr marL="285750" indent="-285750">
                <a:buFont typeface="Arial" panose="020B0604020202020204" pitchFamily="34" charset="0"/>
                <a:buChar char="•"/>
              </a:pPr>
              <a:r>
                <a:rPr lang="en-US" sz="1200" dirty="0"/>
                <a:t>Overall, 50+ variables to profile the clusters</a:t>
              </a:r>
            </a:p>
            <a:p>
              <a:endParaRPr lang="en-US" sz="1200" dirty="0"/>
            </a:p>
          </p:txBody>
        </p:sp>
        <p:pic>
          <p:nvPicPr>
            <p:cNvPr id="34" name="Picture 33">
              <a:extLst>
                <a:ext uri="{FF2B5EF4-FFF2-40B4-BE49-F238E27FC236}">
                  <a16:creationId xmlns:a16="http://schemas.microsoft.com/office/drawing/2014/main" id="{84D6826A-65BF-4D96-AADD-FF037C58509E}"/>
                </a:ext>
              </a:extLst>
            </p:cNvPr>
            <p:cNvPicPr>
              <a:picLocks noChangeAspect="1"/>
            </p:cNvPicPr>
            <p:nvPr/>
          </p:nvPicPr>
          <p:blipFill>
            <a:blip r:embed="rId5"/>
            <a:stretch>
              <a:fillRect/>
            </a:stretch>
          </p:blipFill>
          <p:spPr>
            <a:xfrm>
              <a:off x="706144" y="5249927"/>
              <a:ext cx="3174906" cy="1317313"/>
            </a:xfrm>
            <a:prstGeom prst="rect">
              <a:avLst/>
            </a:prstGeom>
          </p:spPr>
        </p:pic>
        <p:sp>
          <p:nvSpPr>
            <p:cNvPr id="36" name="TextBox 35">
              <a:extLst>
                <a:ext uri="{FF2B5EF4-FFF2-40B4-BE49-F238E27FC236}">
                  <a16:creationId xmlns:a16="http://schemas.microsoft.com/office/drawing/2014/main" id="{35E90E45-5C9D-4FCE-9119-636ADA759D39}"/>
                </a:ext>
              </a:extLst>
            </p:cNvPr>
            <p:cNvSpPr txBox="1"/>
            <p:nvPr/>
          </p:nvSpPr>
          <p:spPr>
            <a:xfrm>
              <a:off x="605641" y="5042472"/>
              <a:ext cx="1423788" cy="261610"/>
            </a:xfrm>
            <a:prstGeom prst="rect">
              <a:avLst/>
            </a:prstGeom>
            <a:noFill/>
          </p:spPr>
          <p:txBody>
            <a:bodyPr wrap="none" rtlCol="0">
              <a:spAutoFit/>
            </a:bodyPr>
            <a:lstStyle/>
            <a:p>
              <a:r>
                <a:rPr lang="en-US" sz="1100" i="1" dirty="0"/>
                <a:t>K-Means Clustering</a:t>
              </a:r>
            </a:p>
          </p:txBody>
        </p:sp>
        <p:cxnSp>
          <p:nvCxnSpPr>
            <p:cNvPr id="38" name="Straight Arrow Connector 37">
              <a:extLst>
                <a:ext uri="{FF2B5EF4-FFF2-40B4-BE49-F238E27FC236}">
                  <a16:creationId xmlns:a16="http://schemas.microsoft.com/office/drawing/2014/main" id="{7C18A64E-B4D2-4476-95A7-E9E92FBE3888}"/>
                </a:ext>
              </a:extLst>
            </p:cNvPr>
            <p:cNvCxnSpPr>
              <a:cxnSpLocks/>
            </p:cNvCxnSpPr>
            <p:nvPr/>
          </p:nvCxnSpPr>
          <p:spPr>
            <a:xfrm>
              <a:off x="3878799" y="5968587"/>
              <a:ext cx="790703" cy="8951"/>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40" name="TextBox 39">
              <a:extLst>
                <a:ext uri="{FF2B5EF4-FFF2-40B4-BE49-F238E27FC236}">
                  <a16:creationId xmlns:a16="http://schemas.microsoft.com/office/drawing/2014/main" id="{0AE11AAF-0B09-49E0-973B-4939E595B105}"/>
                </a:ext>
              </a:extLst>
            </p:cNvPr>
            <p:cNvSpPr txBox="1"/>
            <p:nvPr/>
          </p:nvSpPr>
          <p:spPr>
            <a:xfrm>
              <a:off x="4643502" y="5880659"/>
              <a:ext cx="1394934" cy="461665"/>
            </a:xfrm>
            <a:prstGeom prst="rect">
              <a:avLst/>
            </a:prstGeom>
            <a:noFill/>
          </p:spPr>
          <p:txBody>
            <a:bodyPr wrap="none" rtlCol="0">
              <a:spAutoFit/>
            </a:bodyPr>
            <a:lstStyle/>
            <a:p>
              <a:r>
                <a:rPr lang="en-US" sz="1200" i="1" dirty="0"/>
                <a:t>To reproduce </a:t>
              </a:r>
              <a:endParaRPr lang="en-US" sz="1200" i="1" dirty="0" smtClean="0"/>
            </a:p>
            <a:p>
              <a:r>
                <a:rPr lang="en-US" sz="1200" i="1" dirty="0" smtClean="0"/>
                <a:t>same </a:t>
              </a:r>
              <a:r>
                <a:rPr lang="en-US" sz="1200" i="1" dirty="0"/>
                <a:t>result again</a:t>
              </a:r>
            </a:p>
          </p:txBody>
        </p:sp>
      </p:grpSp>
    </p:spTree>
    <p:extLst>
      <p:ext uri="{BB962C8B-B14F-4D97-AF65-F5344CB8AC3E}">
        <p14:creationId xmlns:p14="http://schemas.microsoft.com/office/powerpoint/2010/main" val="4284977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56"/>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None/>
            </a:pPr>
            <a:r>
              <a:rPr lang="en-US" sz="4400" b="1" dirty="0"/>
              <a:t>K-Means Insights</a:t>
            </a:r>
            <a:endParaRPr sz="4400" b="1" dirty="0"/>
          </a:p>
        </p:txBody>
      </p:sp>
      <p:grpSp>
        <p:nvGrpSpPr>
          <p:cNvPr id="549" name="Google Shape;549;p56"/>
          <p:cNvGrpSpPr/>
          <p:nvPr/>
        </p:nvGrpSpPr>
        <p:grpSpPr>
          <a:xfrm>
            <a:off x="3761625" y="906036"/>
            <a:ext cx="4867774" cy="4867773"/>
            <a:chOff x="2193222" y="1585107"/>
            <a:chExt cx="4867774" cy="4867773"/>
          </a:xfrm>
        </p:grpSpPr>
        <p:sp>
          <p:nvSpPr>
            <p:cNvPr id="550" name="Google Shape;550;p56"/>
            <p:cNvSpPr/>
            <p:nvPr/>
          </p:nvSpPr>
          <p:spPr>
            <a:xfrm>
              <a:off x="2680279" y="2119944"/>
              <a:ext cx="3619171" cy="3619170"/>
            </a:xfrm>
            <a:prstGeom prst="blockArc">
              <a:avLst>
                <a:gd name="adj1" fmla="val 11665054"/>
                <a:gd name="adj2" fmla="val 16188267"/>
                <a:gd name="adj3" fmla="val 29857"/>
              </a:avLst>
            </a:prstGeom>
            <a:solidFill>
              <a:schemeClr val="lt1"/>
            </a:solidFill>
            <a:ln w="762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595959"/>
                </a:solidFill>
                <a:effectLst/>
                <a:uLnTx/>
                <a:uFillTx/>
                <a:latin typeface="Arial"/>
                <a:ea typeface="Arial"/>
                <a:cs typeface="Arial"/>
                <a:sym typeface="Arial"/>
              </a:endParaRPr>
            </a:p>
          </p:txBody>
        </p:sp>
        <p:sp>
          <p:nvSpPr>
            <p:cNvPr id="551" name="Google Shape;551;p56"/>
            <p:cNvSpPr/>
            <p:nvPr/>
          </p:nvSpPr>
          <p:spPr>
            <a:xfrm rot="4500000">
              <a:off x="2784252" y="2114333"/>
              <a:ext cx="3619170" cy="3619171"/>
            </a:xfrm>
            <a:prstGeom prst="blockArc">
              <a:avLst>
                <a:gd name="adj1" fmla="val 11684609"/>
                <a:gd name="adj2" fmla="val 16173964"/>
                <a:gd name="adj3" fmla="val 29814"/>
              </a:avLst>
            </a:prstGeom>
            <a:solidFill>
              <a:schemeClr val="lt1"/>
            </a:solidFill>
            <a:ln w="762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595959"/>
                </a:solidFill>
                <a:effectLst/>
                <a:uLnTx/>
                <a:uFillTx/>
                <a:latin typeface="Arial"/>
                <a:ea typeface="Arial"/>
                <a:cs typeface="Arial"/>
                <a:sym typeface="Arial"/>
              </a:endParaRPr>
            </a:p>
          </p:txBody>
        </p:sp>
        <p:sp>
          <p:nvSpPr>
            <p:cNvPr id="552" name="Google Shape;552;p56"/>
            <p:cNvSpPr/>
            <p:nvPr/>
          </p:nvSpPr>
          <p:spPr>
            <a:xfrm rot="9180000">
              <a:off x="2817524" y="2209409"/>
              <a:ext cx="3619171" cy="3619170"/>
            </a:xfrm>
            <a:prstGeom prst="blockArc">
              <a:avLst>
                <a:gd name="adj1" fmla="val 11508045"/>
                <a:gd name="adj2" fmla="val 16173964"/>
                <a:gd name="adj3" fmla="val 29814"/>
              </a:avLst>
            </a:prstGeom>
            <a:solidFill>
              <a:schemeClr val="lt1"/>
            </a:solidFill>
            <a:ln w="762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595959"/>
                </a:solidFill>
                <a:effectLst/>
                <a:uLnTx/>
                <a:uFillTx/>
                <a:latin typeface="Arial"/>
                <a:ea typeface="Arial"/>
                <a:cs typeface="Arial"/>
                <a:sym typeface="Arial"/>
              </a:endParaRPr>
            </a:p>
          </p:txBody>
        </p:sp>
        <p:sp>
          <p:nvSpPr>
            <p:cNvPr id="553" name="Google Shape;553;p56"/>
            <p:cNvSpPr/>
            <p:nvPr/>
          </p:nvSpPr>
          <p:spPr>
            <a:xfrm rot="-4500000">
              <a:off x="2670754" y="2238926"/>
              <a:ext cx="3619170" cy="3619171"/>
            </a:xfrm>
            <a:prstGeom prst="blockArc">
              <a:avLst>
                <a:gd name="adj1" fmla="val 11665054"/>
                <a:gd name="adj2" fmla="val 16173964"/>
                <a:gd name="adj3" fmla="val 29814"/>
              </a:avLst>
            </a:prstGeom>
            <a:solidFill>
              <a:schemeClr val="lt1"/>
            </a:solidFill>
            <a:ln w="762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595959"/>
                </a:solidFill>
                <a:effectLst/>
                <a:uLnTx/>
                <a:uFillTx/>
                <a:latin typeface="Arial"/>
                <a:ea typeface="Arial"/>
                <a:cs typeface="Arial"/>
                <a:sym typeface="Arial"/>
              </a:endParaRPr>
            </a:p>
          </p:txBody>
        </p:sp>
      </p:grpSp>
      <p:grpSp>
        <p:nvGrpSpPr>
          <p:cNvPr id="556" name="Google Shape;556;p56"/>
          <p:cNvGrpSpPr/>
          <p:nvPr/>
        </p:nvGrpSpPr>
        <p:grpSpPr>
          <a:xfrm>
            <a:off x="8182645" y="1327905"/>
            <a:ext cx="2941077" cy="2036727"/>
            <a:chOff x="3017859" y="4283314"/>
            <a:chExt cx="1762186" cy="1044270"/>
          </a:xfrm>
        </p:grpSpPr>
        <p:sp>
          <p:nvSpPr>
            <p:cNvPr id="557" name="Google Shape;557;p56"/>
            <p:cNvSpPr txBox="1"/>
            <p:nvPr/>
          </p:nvSpPr>
          <p:spPr>
            <a:xfrm>
              <a:off x="3021856" y="4496587"/>
              <a:ext cx="1758189" cy="830997"/>
            </a:xfrm>
            <a:prstGeom prst="rect">
              <a:avLst/>
            </a:prstGeom>
            <a:noFill/>
            <a:ln>
              <a:noFill/>
            </a:ln>
          </p:spPr>
          <p:txBody>
            <a:bodyPr spcFirstLastPara="1" wrap="square" lIns="91425" tIns="45700" rIns="91425" bIns="45700" anchor="t" anchorCtr="0">
              <a:noAutofit/>
            </a:bodyPr>
            <a:lstStyle/>
            <a:p>
              <a:r>
                <a:rPr kumimoji="0" lang="en-US" sz="1200" b="0" i="0" u="none" strike="noStrike" kern="0" cap="none" spc="0" normalizeH="0" baseline="0" noProof="0" dirty="0">
                  <a:ln>
                    <a:noFill/>
                  </a:ln>
                  <a:solidFill>
                    <a:srgbClr val="3F3F3F"/>
                  </a:solidFill>
                  <a:effectLst/>
                  <a:uLnTx/>
                  <a:uFillTx/>
                  <a:latin typeface="Arial"/>
                  <a:ea typeface="Arial"/>
                  <a:cs typeface="Arial"/>
                  <a:sym typeface="Arial"/>
                </a:rPr>
                <a:t>Snow days and quantity is reduced, and more precipitation was observed in the recent decade compared to previous. </a:t>
              </a:r>
              <a:r>
                <a:rPr lang="en-US" sz="1200" dirty="0">
                  <a:solidFill>
                    <a:srgbClr val="3F3F3F"/>
                  </a:solidFill>
                </a:rPr>
                <a:t>Minimum temperature went up </a:t>
              </a:r>
              <a:r>
                <a:rPr lang="en-US" sz="1200" b="1" dirty="0">
                  <a:solidFill>
                    <a:srgbClr val="3F3F3F"/>
                  </a:solidFill>
                </a:rPr>
                <a:t>0.2</a:t>
              </a:r>
              <a:r>
                <a:rPr lang="en-US" sz="1200" dirty="0">
                  <a:solidFill>
                    <a:srgbClr val="3F3F3F"/>
                  </a:solidFill>
                </a:rPr>
                <a:t>-degree centigrade. The states are California, Alaska, Nevada, Michigan,</a:t>
              </a:r>
            </a:p>
            <a:p>
              <a:r>
                <a:rPr lang="en-US" sz="1200" dirty="0">
                  <a:solidFill>
                    <a:srgbClr val="3F3F3F"/>
                  </a:solidFill>
                </a:rPr>
                <a:t>Oregon, Wisconsin, South Dakota and 8 other states</a:t>
              </a:r>
              <a:endParaRPr sz="1200" dirty="0">
                <a:solidFill>
                  <a:srgbClr val="3F3F3F"/>
                </a:solidFill>
              </a:endParaRPr>
            </a:p>
          </p:txBody>
        </p:sp>
        <p:sp>
          <p:nvSpPr>
            <p:cNvPr id="558" name="Google Shape;558;p56"/>
            <p:cNvSpPr txBox="1"/>
            <p:nvPr/>
          </p:nvSpPr>
          <p:spPr>
            <a:xfrm>
              <a:off x="3017859" y="4283314"/>
              <a:ext cx="1735590"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3F3F3F"/>
                  </a:solidFill>
                  <a:effectLst/>
                  <a:uLnTx/>
                  <a:uFillTx/>
                  <a:latin typeface="Arial"/>
                  <a:ea typeface="Arial"/>
                  <a:cs typeface="Arial"/>
                  <a:sym typeface="Arial"/>
                </a:rPr>
                <a:t>GLOBAL WARMING STATES</a:t>
              </a:r>
              <a:endParaRPr kumimoji="0" b="1" i="0" u="none" strike="noStrike" kern="0" cap="none" spc="0" normalizeH="0" baseline="0" noProof="0" dirty="0">
                <a:ln>
                  <a:noFill/>
                </a:ln>
                <a:solidFill>
                  <a:srgbClr val="3F3F3F"/>
                </a:solidFill>
                <a:effectLst/>
                <a:uLnTx/>
                <a:uFillTx/>
                <a:latin typeface="Arial"/>
                <a:ea typeface="Arial"/>
                <a:cs typeface="Arial"/>
                <a:sym typeface="Arial"/>
              </a:endParaRPr>
            </a:p>
          </p:txBody>
        </p:sp>
      </p:grpSp>
      <p:grpSp>
        <p:nvGrpSpPr>
          <p:cNvPr id="559" name="Google Shape;559;p56"/>
          <p:cNvGrpSpPr/>
          <p:nvPr/>
        </p:nvGrpSpPr>
        <p:grpSpPr>
          <a:xfrm>
            <a:off x="8217930" y="3748758"/>
            <a:ext cx="3509473" cy="1577841"/>
            <a:chOff x="3017756" y="4283314"/>
            <a:chExt cx="1620787" cy="1054473"/>
          </a:xfrm>
        </p:grpSpPr>
        <p:sp>
          <p:nvSpPr>
            <p:cNvPr id="560" name="Google Shape;560;p56"/>
            <p:cNvSpPr txBox="1"/>
            <p:nvPr/>
          </p:nvSpPr>
          <p:spPr>
            <a:xfrm>
              <a:off x="3017756" y="4506790"/>
              <a:ext cx="1620787" cy="830997"/>
            </a:xfrm>
            <a:prstGeom prst="rect">
              <a:avLst/>
            </a:prstGeom>
            <a:noFill/>
            <a:ln>
              <a:noFill/>
            </a:ln>
          </p:spPr>
          <p:txBody>
            <a:bodyPr spcFirstLastPara="1" wrap="square" lIns="91425" tIns="45700" rIns="91425" bIns="45700" anchor="t" anchorCtr="0">
              <a:noAutofit/>
            </a:bodyPr>
            <a:lstStyle/>
            <a:p>
              <a:r>
                <a:rPr kumimoji="0" lang="en-US" sz="1200" b="0" i="0" u="none" strike="noStrike" kern="0" cap="none" spc="0" normalizeH="0" baseline="0" noProof="0" dirty="0">
                  <a:ln>
                    <a:noFill/>
                  </a:ln>
                  <a:solidFill>
                    <a:srgbClr val="3F3F3F"/>
                  </a:solidFill>
                  <a:effectLst/>
                  <a:uLnTx/>
                  <a:uFillTx/>
                  <a:latin typeface="Arial"/>
                  <a:ea typeface="Arial"/>
                  <a:cs typeface="Arial"/>
                  <a:sym typeface="Arial"/>
                </a:rPr>
                <a:t>Maximum temperature increased by </a:t>
              </a:r>
              <a:r>
                <a:rPr kumimoji="0" lang="en-US" sz="1200" b="1" i="0" u="none" strike="noStrike" kern="0" cap="none" spc="0" normalizeH="0" baseline="0" noProof="0" dirty="0">
                  <a:ln>
                    <a:noFill/>
                  </a:ln>
                  <a:solidFill>
                    <a:srgbClr val="3F3F3F"/>
                  </a:solidFill>
                  <a:effectLst/>
                  <a:uLnTx/>
                  <a:uFillTx/>
                  <a:latin typeface="Arial"/>
                  <a:ea typeface="Arial"/>
                  <a:cs typeface="Arial"/>
                  <a:sym typeface="Arial"/>
                </a:rPr>
                <a:t>0.8</a:t>
              </a:r>
              <a:r>
                <a:rPr kumimoji="0" lang="en-US" sz="1200" b="0" i="0" u="none" strike="noStrike" kern="0" cap="none" spc="0" normalizeH="0" baseline="0" noProof="0" dirty="0">
                  <a:ln>
                    <a:noFill/>
                  </a:ln>
                  <a:solidFill>
                    <a:srgbClr val="3F3F3F"/>
                  </a:solidFill>
                  <a:effectLst/>
                  <a:uLnTx/>
                  <a:uFillTx/>
                  <a:latin typeface="Arial"/>
                  <a:ea typeface="Arial"/>
                  <a:cs typeface="Arial"/>
                  <a:sym typeface="Arial"/>
                </a:rPr>
                <a:t>-degree centigrade and fluctuated by </a:t>
              </a:r>
              <a:r>
                <a:rPr kumimoji="0" lang="en-US" sz="1200" b="1" i="0" u="none" strike="noStrike" kern="0" cap="none" spc="0" normalizeH="0" baseline="0" noProof="0" dirty="0">
                  <a:ln>
                    <a:noFill/>
                  </a:ln>
                  <a:solidFill>
                    <a:srgbClr val="3F3F3F"/>
                  </a:solidFill>
                  <a:effectLst/>
                  <a:uLnTx/>
                  <a:uFillTx/>
                  <a:latin typeface="Arial"/>
                  <a:ea typeface="Arial"/>
                  <a:cs typeface="Arial"/>
                  <a:sym typeface="Arial"/>
                </a:rPr>
                <a:t>2.9-</a:t>
              </a:r>
              <a:r>
                <a:rPr kumimoji="0" lang="en-US" sz="1200" b="0" i="0" u="none" strike="noStrike" kern="0" cap="none" spc="0" normalizeH="0" baseline="0" noProof="0" dirty="0">
                  <a:ln>
                    <a:noFill/>
                  </a:ln>
                  <a:solidFill>
                    <a:srgbClr val="3F3F3F"/>
                  </a:solidFill>
                  <a:effectLst/>
                  <a:uLnTx/>
                  <a:uFillTx/>
                  <a:latin typeface="Arial"/>
                  <a:ea typeface="Arial"/>
                  <a:cs typeface="Arial"/>
                  <a:sym typeface="Arial"/>
                </a:rPr>
                <a:t>degree centigrade over the last decade. Heavy snow and precipitation concentrated over a brief period and overall increase in average temperature. </a:t>
              </a:r>
              <a:r>
                <a:rPr lang="en-US" sz="1200" dirty="0">
                  <a:solidFill>
                    <a:srgbClr val="3F3F3F"/>
                  </a:solidFill>
                </a:rPr>
                <a:t>The states are Florida, Texas, Illinois, Kansas, Ohio,</a:t>
              </a:r>
            </a:p>
            <a:p>
              <a:r>
                <a:rPr lang="en-US" sz="1200" dirty="0">
                  <a:solidFill>
                    <a:srgbClr val="3F3F3F"/>
                  </a:solidFill>
                </a:rPr>
                <a:t>Tennessee, Virginia, Los Angeles and 14 other states</a:t>
              </a:r>
              <a:endParaRPr sz="1200" dirty="0">
                <a:solidFill>
                  <a:srgbClr val="3F3F3F"/>
                </a:solidFill>
              </a:endParaRPr>
            </a:p>
          </p:txBody>
        </p:sp>
        <p:sp>
          <p:nvSpPr>
            <p:cNvPr id="561" name="Google Shape;561;p56"/>
            <p:cNvSpPr txBox="1"/>
            <p:nvPr/>
          </p:nvSpPr>
          <p:spPr>
            <a:xfrm>
              <a:off x="3017860" y="4283314"/>
              <a:ext cx="1607008"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3F3F3F"/>
                  </a:solidFill>
                  <a:effectLst/>
                  <a:uLnTx/>
                  <a:uFillTx/>
                  <a:latin typeface="Arial"/>
                  <a:ea typeface="Arial"/>
                  <a:cs typeface="Arial"/>
                  <a:sym typeface="Arial"/>
                </a:rPr>
                <a:t>UNPREDICTABLE WEATHER STATES</a:t>
              </a:r>
              <a:endParaRPr kumimoji="0" b="1" i="0" u="none" strike="noStrike" kern="0" cap="none" spc="0" normalizeH="0" baseline="0" noProof="0" dirty="0">
                <a:ln>
                  <a:noFill/>
                </a:ln>
                <a:solidFill>
                  <a:srgbClr val="3F3F3F"/>
                </a:solidFill>
                <a:effectLst/>
                <a:uLnTx/>
                <a:uFillTx/>
                <a:latin typeface="Arial"/>
                <a:ea typeface="Arial"/>
                <a:cs typeface="Arial"/>
                <a:sym typeface="Arial"/>
              </a:endParaRPr>
            </a:p>
          </p:txBody>
        </p:sp>
      </p:grpSp>
      <p:grpSp>
        <p:nvGrpSpPr>
          <p:cNvPr id="562" name="Google Shape;562;p56"/>
          <p:cNvGrpSpPr/>
          <p:nvPr/>
        </p:nvGrpSpPr>
        <p:grpSpPr>
          <a:xfrm>
            <a:off x="1435482" y="1345660"/>
            <a:ext cx="2239873" cy="1628357"/>
            <a:chOff x="3017860" y="4283314"/>
            <a:chExt cx="1624783" cy="1107996"/>
          </a:xfrm>
        </p:grpSpPr>
        <p:sp>
          <p:nvSpPr>
            <p:cNvPr id="563" name="Google Shape;563;p56"/>
            <p:cNvSpPr txBox="1"/>
            <p:nvPr/>
          </p:nvSpPr>
          <p:spPr>
            <a:xfrm>
              <a:off x="3021856" y="4533531"/>
              <a:ext cx="1620787" cy="857779"/>
            </a:xfrm>
            <a:prstGeom prst="rect">
              <a:avLst/>
            </a:prstGeom>
            <a:noFill/>
            <a:ln>
              <a:noFill/>
            </a:ln>
          </p:spPr>
          <p:txBody>
            <a:bodyPr spcFirstLastPara="1" wrap="square" lIns="91425" tIns="45700" rIns="91425" bIns="45700" anchor="t" anchorCtr="0">
              <a:noAutofit/>
            </a:bodyPr>
            <a:lstStyle/>
            <a:p>
              <a:r>
                <a:rPr kumimoji="0" lang="en-US" sz="1200" b="0" i="0" u="none" strike="noStrike" kern="0" cap="none" spc="0" normalizeH="0" baseline="0" noProof="0" dirty="0">
                  <a:ln>
                    <a:noFill/>
                  </a:ln>
                  <a:solidFill>
                    <a:srgbClr val="3F3F3F"/>
                  </a:solidFill>
                  <a:effectLst/>
                  <a:uLnTx/>
                  <a:uFillTx/>
                  <a:latin typeface="Arial"/>
                  <a:ea typeface="Arial"/>
                  <a:cs typeface="Arial"/>
                  <a:sym typeface="Arial"/>
                </a:rPr>
                <a:t>High rainfall</a:t>
              </a:r>
              <a:r>
                <a:rPr lang="en-US" sz="1200" dirty="0">
                  <a:solidFill>
                    <a:srgbClr val="3F3F3F"/>
                  </a:solidFill>
                </a:rPr>
                <a:t> in recent decade than before, change of </a:t>
              </a:r>
              <a:r>
                <a:rPr lang="en-US" sz="1200" b="1" dirty="0">
                  <a:solidFill>
                    <a:srgbClr val="3F3F3F"/>
                  </a:solidFill>
                </a:rPr>
                <a:t>270 mm </a:t>
              </a:r>
              <a:r>
                <a:rPr lang="en-US" sz="1200" dirty="0">
                  <a:solidFill>
                    <a:srgbClr val="3F3F3F"/>
                  </a:solidFill>
                </a:rPr>
                <a:t>on average.  Maximum temperatures increased by </a:t>
              </a:r>
              <a:r>
                <a:rPr lang="en-US" sz="1200" b="1" dirty="0">
                  <a:solidFill>
                    <a:srgbClr val="3F3F3F"/>
                  </a:solidFill>
                </a:rPr>
                <a:t>0.82</a:t>
              </a:r>
              <a:r>
                <a:rPr lang="en-US" sz="1200" dirty="0">
                  <a:solidFill>
                    <a:srgbClr val="3F3F3F"/>
                  </a:solidFill>
                </a:rPr>
                <a:t> degree centigrade. States are New Jersey, New York, Connecticut, </a:t>
              </a:r>
            </a:p>
            <a:p>
              <a:r>
                <a:rPr lang="en-US" sz="1200" dirty="0">
                  <a:solidFill>
                    <a:srgbClr val="3F3F3F"/>
                  </a:solidFill>
                </a:rPr>
                <a:t>Massachusetts, Maryland and other 6 states</a:t>
              </a:r>
              <a:endParaRPr sz="1200" dirty="0">
                <a:solidFill>
                  <a:srgbClr val="3F3F3F"/>
                </a:solidFill>
              </a:endParaRPr>
            </a:p>
          </p:txBody>
        </p:sp>
        <p:sp>
          <p:nvSpPr>
            <p:cNvPr id="564" name="Google Shape;564;p56"/>
            <p:cNvSpPr txBox="1"/>
            <p:nvPr/>
          </p:nvSpPr>
          <p:spPr>
            <a:xfrm>
              <a:off x="3017860" y="4283314"/>
              <a:ext cx="1607008" cy="276999"/>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3F3F3F"/>
                  </a:solidFill>
                  <a:effectLst/>
                  <a:uLnTx/>
                  <a:uFillTx/>
                  <a:latin typeface="Arial"/>
                  <a:ea typeface="Arial"/>
                  <a:cs typeface="Arial"/>
                  <a:sym typeface="Arial"/>
                </a:rPr>
                <a:t>WET STATES</a:t>
              </a:r>
              <a:endParaRPr kumimoji="0" b="1" i="0" u="none" strike="noStrike" kern="0" cap="none" spc="0" normalizeH="0" baseline="0" noProof="0" dirty="0">
                <a:ln>
                  <a:noFill/>
                </a:ln>
                <a:solidFill>
                  <a:srgbClr val="3F3F3F"/>
                </a:solidFill>
                <a:effectLst/>
                <a:uLnTx/>
                <a:uFillTx/>
                <a:latin typeface="Arial"/>
                <a:ea typeface="Arial"/>
                <a:cs typeface="Arial"/>
                <a:sym typeface="Arial"/>
              </a:endParaRPr>
            </a:p>
          </p:txBody>
        </p:sp>
      </p:grpSp>
      <p:grpSp>
        <p:nvGrpSpPr>
          <p:cNvPr id="565" name="Google Shape;565;p56"/>
          <p:cNvGrpSpPr/>
          <p:nvPr/>
        </p:nvGrpSpPr>
        <p:grpSpPr>
          <a:xfrm>
            <a:off x="1426607" y="3846413"/>
            <a:ext cx="2337526" cy="1906317"/>
            <a:chOff x="3017861" y="4283314"/>
            <a:chExt cx="1624782" cy="1107997"/>
          </a:xfrm>
        </p:grpSpPr>
        <p:sp>
          <p:nvSpPr>
            <p:cNvPr id="566" name="Google Shape;566;p56"/>
            <p:cNvSpPr txBox="1"/>
            <p:nvPr/>
          </p:nvSpPr>
          <p:spPr>
            <a:xfrm>
              <a:off x="3021856" y="4478007"/>
              <a:ext cx="1620787" cy="913304"/>
            </a:xfrm>
            <a:prstGeom prst="rect">
              <a:avLst/>
            </a:prstGeom>
            <a:noFill/>
            <a:ln>
              <a:noFill/>
            </a:ln>
          </p:spPr>
          <p:txBody>
            <a:bodyPr spcFirstLastPara="1" wrap="square" lIns="91425" tIns="45700" rIns="91425" bIns="45700" anchor="t" anchorCtr="0">
              <a:noAutofit/>
            </a:bodyPr>
            <a:lstStyle/>
            <a:p>
              <a:pPr marL="0" lvl="0" indent="0" defTabSz="914400" eaLnBrk="1" fontAlgn="auto" latinLnBrk="0" hangingPunct="1">
                <a:buSzTx/>
                <a:buFont typeface="Arial"/>
                <a:buNone/>
                <a:tabLst/>
                <a:defRPr/>
              </a:pPr>
              <a:r>
                <a:rPr lang="en-US" sz="1200" dirty="0">
                  <a:solidFill>
                    <a:srgbClr val="3F3F3F"/>
                  </a:solidFill>
                </a:rPr>
                <a:t>Average, minimum and maximum temperatures have gone down by </a:t>
              </a:r>
              <a:r>
                <a:rPr lang="en-US" sz="1200" b="1" dirty="0">
                  <a:solidFill>
                    <a:srgbClr val="3F3F3F"/>
                  </a:solidFill>
                </a:rPr>
                <a:t>0.4</a:t>
              </a:r>
              <a:r>
                <a:rPr lang="en-US" sz="1200" dirty="0">
                  <a:solidFill>
                    <a:srgbClr val="3F3F3F"/>
                  </a:solidFill>
                </a:rPr>
                <a:t> degree centigrade. Number of days with precipitation or snow went down. The states are Arizona, New Mexico and Colorado </a:t>
              </a:r>
              <a:endParaRPr sz="1200" dirty="0">
                <a:solidFill>
                  <a:srgbClr val="3F3F3F"/>
                </a:solidFill>
              </a:endParaRPr>
            </a:p>
          </p:txBody>
        </p:sp>
        <p:sp>
          <p:nvSpPr>
            <p:cNvPr id="567" name="Google Shape;567;p56"/>
            <p:cNvSpPr txBox="1"/>
            <p:nvPr/>
          </p:nvSpPr>
          <p:spPr>
            <a:xfrm>
              <a:off x="3017861" y="4283314"/>
              <a:ext cx="1607008" cy="276999"/>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3F3F3F"/>
                  </a:solidFill>
                  <a:effectLst/>
                  <a:uLnTx/>
                  <a:uFillTx/>
                  <a:latin typeface="Arial"/>
                  <a:ea typeface="Arial"/>
                  <a:cs typeface="Arial"/>
                  <a:sym typeface="Arial"/>
                </a:rPr>
                <a:t>COLD BUT DRY STATES</a:t>
              </a:r>
              <a:endParaRPr kumimoji="0" b="1" i="0" u="none" strike="noStrike" kern="0" cap="none" spc="0" normalizeH="0" baseline="0" noProof="0" dirty="0">
                <a:ln>
                  <a:noFill/>
                </a:ln>
                <a:solidFill>
                  <a:srgbClr val="3F3F3F"/>
                </a:solidFill>
                <a:effectLst/>
                <a:uLnTx/>
                <a:uFillTx/>
                <a:latin typeface="Arial"/>
                <a:ea typeface="Arial"/>
                <a:cs typeface="Arial"/>
                <a:sym typeface="Arial"/>
              </a:endParaRPr>
            </a:p>
          </p:txBody>
        </p:sp>
      </p:grpSp>
      <p:grpSp>
        <p:nvGrpSpPr>
          <p:cNvPr id="2" name="Group 1">
            <a:extLst>
              <a:ext uri="{FF2B5EF4-FFF2-40B4-BE49-F238E27FC236}">
                <a16:creationId xmlns:a16="http://schemas.microsoft.com/office/drawing/2014/main" id="{09F3F141-35EE-4805-951D-150522CE01FA}"/>
              </a:ext>
            </a:extLst>
          </p:cNvPr>
          <p:cNvGrpSpPr/>
          <p:nvPr/>
        </p:nvGrpSpPr>
        <p:grpSpPr>
          <a:xfrm>
            <a:off x="4435814" y="1969674"/>
            <a:ext cx="3376536" cy="2106365"/>
            <a:chOff x="4435814" y="2484580"/>
            <a:chExt cx="3376536" cy="2106365"/>
          </a:xfrm>
        </p:grpSpPr>
        <p:sp>
          <p:nvSpPr>
            <p:cNvPr id="554" name="Google Shape;554;p56"/>
            <p:cNvSpPr/>
            <p:nvPr/>
          </p:nvSpPr>
          <p:spPr>
            <a:xfrm rot="8100000">
              <a:off x="5510467" y="3256504"/>
              <a:ext cx="1195410" cy="1195410"/>
            </a:xfrm>
            <a:prstGeom prst="teardrop">
              <a:avLst>
                <a:gd name="adj" fmla="val 182889"/>
              </a:avLst>
            </a:prstGeom>
            <a:solidFill>
              <a:schemeClr val="accent6"/>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595959"/>
                </a:solidFill>
                <a:effectLst/>
                <a:uLnTx/>
                <a:uFillTx/>
                <a:latin typeface="Arial"/>
                <a:ea typeface="Arial"/>
                <a:cs typeface="Arial"/>
                <a:sym typeface="Arial"/>
              </a:endParaRPr>
            </a:p>
          </p:txBody>
        </p:sp>
        <p:pic>
          <p:nvPicPr>
            <p:cNvPr id="11266" name="Picture 2" descr="Cyber cloud pouring rain Information — Stock Vector © kloromanam #124366086">
              <a:extLst>
                <a:ext uri="{FF2B5EF4-FFF2-40B4-BE49-F238E27FC236}">
                  <a16:creationId xmlns:a16="http://schemas.microsoft.com/office/drawing/2014/main" id="{DEEE7AFA-DFB3-480E-B0C4-27E331902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843" y="2484580"/>
              <a:ext cx="936248" cy="48029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Infographic: The Impact of Global Warming on Water - MaritimeCyprus">
              <a:extLst>
                <a:ext uri="{FF2B5EF4-FFF2-40B4-BE49-F238E27FC236}">
                  <a16:creationId xmlns:a16="http://schemas.microsoft.com/office/drawing/2014/main" id="{0423859E-C4AF-457A-87CC-2F72179CC2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3455" y="4032983"/>
              <a:ext cx="838895" cy="4836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5 Effects of Global Warming that will make you think! INFOGRAPHIC -  Richmondvale Blog">
              <a:extLst>
                <a:ext uri="{FF2B5EF4-FFF2-40B4-BE49-F238E27FC236}">
                  <a16:creationId xmlns:a16="http://schemas.microsoft.com/office/drawing/2014/main" id="{866D521E-D772-440F-B4EA-A3E563BB9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2878" y="2493818"/>
              <a:ext cx="868983" cy="47105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Fritz Pölking, The Snow Leopard">
              <a:extLst>
                <a:ext uri="{FF2B5EF4-FFF2-40B4-BE49-F238E27FC236}">
                  <a16:creationId xmlns:a16="http://schemas.microsoft.com/office/drawing/2014/main" id="{3FE34690-84B1-47E6-AEF3-BA13DD8703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5814" y="4045528"/>
              <a:ext cx="828644" cy="545417"/>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Google Shape;1034;p67">
            <a:extLst>
              <a:ext uri="{FF2B5EF4-FFF2-40B4-BE49-F238E27FC236}">
                <a16:creationId xmlns:a16="http://schemas.microsoft.com/office/drawing/2014/main" id="{1CF544E7-33C8-469C-AA19-2862A762C0FE}"/>
              </a:ext>
            </a:extLst>
          </p:cNvPr>
          <p:cNvSpPr/>
          <p:nvPr/>
        </p:nvSpPr>
        <p:spPr>
          <a:xfrm>
            <a:off x="5821019" y="3043343"/>
            <a:ext cx="579873" cy="572083"/>
          </a:xfrm>
          <a:custGeom>
            <a:avLst/>
            <a:gdLst/>
            <a:ahLst/>
            <a:cxnLst/>
            <a:rect l="l" t="t" r="r" b="b"/>
            <a:pathLst>
              <a:path w="3240076" h="3196551" extrusionOk="0">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bg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45792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0"/>
        <p:cNvGrpSpPr/>
        <p:nvPr/>
      </p:nvGrpSpPr>
      <p:grpSpPr>
        <a:xfrm>
          <a:off x="0" y="0"/>
          <a:ext cx="0" cy="0"/>
          <a:chOff x="0" y="0"/>
          <a:chExt cx="0" cy="0"/>
        </a:xfrm>
      </p:grpSpPr>
      <p:sp>
        <p:nvSpPr>
          <p:cNvPr id="181" name="Google Shape;181;p32"/>
          <p:cNvSpPr/>
          <p:nvPr/>
        </p:nvSpPr>
        <p:spPr>
          <a:xfrm>
            <a:off x="2643261" y="0"/>
            <a:ext cx="9548739" cy="6858000"/>
          </a:xfrm>
          <a:custGeom>
            <a:avLst/>
            <a:gdLst/>
            <a:ahLst/>
            <a:cxnLst/>
            <a:rect l="l" t="t" r="r" b="b"/>
            <a:pathLst>
              <a:path w="9548739" h="6858000" extrusionOk="0">
                <a:moveTo>
                  <a:pt x="1873864" y="0"/>
                </a:moveTo>
                <a:lnTo>
                  <a:pt x="1971920" y="0"/>
                </a:lnTo>
                <a:lnTo>
                  <a:pt x="2174399" y="0"/>
                </a:lnTo>
                <a:lnTo>
                  <a:pt x="5968479" y="0"/>
                </a:lnTo>
                <a:lnTo>
                  <a:pt x="9548739" y="0"/>
                </a:lnTo>
                <a:lnTo>
                  <a:pt x="9548739" y="6858000"/>
                </a:lnTo>
                <a:lnTo>
                  <a:pt x="5968479" y="6858000"/>
                </a:lnTo>
                <a:lnTo>
                  <a:pt x="2174399" y="6858000"/>
                </a:lnTo>
                <a:lnTo>
                  <a:pt x="1951844" y="6858000"/>
                </a:lnTo>
                <a:lnTo>
                  <a:pt x="1835258" y="6858000"/>
                </a:lnTo>
                <a:lnTo>
                  <a:pt x="1784827" y="6687406"/>
                </a:lnTo>
                <a:cubicBezTo>
                  <a:pt x="1375512" y="5409903"/>
                  <a:pt x="806558" y="4349353"/>
                  <a:pt x="0" y="3390900"/>
                </a:cubicBezTo>
                <a:cubicBezTo>
                  <a:pt x="774231" y="2640807"/>
                  <a:pt x="1361774" y="1569839"/>
                  <a:pt x="1796041" y="2545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82" name="Google Shape;182;p32"/>
          <p:cNvGrpSpPr/>
          <p:nvPr/>
        </p:nvGrpSpPr>
        <p:grpSpPr>
          <a:xfrm>
            <a:off x="5080185" y="719925"/>
            <a:ext cx="6274728" cy="780795"/>
            <a:chOff x="4745820" y="1491808"/>
            <a:chExt cx="6274728" cy="780795"/>
          </a:xfrm>
        </p:grpSpPr>
        <p:sp>
          <p:nvSpPr>
            <p:cNvPr id="183" name="Google Shape;183;p32"/>
            <p:cNvSpPr txBox="1"/>
            <p:nvPr/>
          </p:nvSpPr>
          <p:spPr>
            <a:xfrm>
              <a:off x="5895648" y="1668921"/>
              <a:ext cx="5124900" cy="369300"/>
            </a:xfrm>
            <a:prstGeom prst="rect">
              <a:avLst/>
            </a:prstGeom>
            <a:noFill/>
            <a:ln>
              <a:noFill/>
            </a:ln>
          </p:spPr>
          <p:txBody>
            <a:bodyPr spcFirstLastPara="1" wrap="square" lIns="108000" tIns="45700" rIns="108000" bIns="45700" anchor="t" anchorCtr="0">
              <a:noAutofit/>
            </a:bodyPr>
            <a:lstStyle/>
            <a:p>
              <a:pPr marL="0" marR="0" lvl="0" indent="0" algn="l" rtl="0">
                <a:spcBef>
                  <a:spcPts val="0"/>
                </a:spcBef>
                <a:spcAft>
                  <a:spcPts val="0"/>
                </a:spcAft>
                <a:buNone/>
              </a:pPr>
              <a:r>
                <a:rPr lang="en-US" sz="1800" b="1">
                  <a:solidFill>
                    <a:schemeClr val="dk1"/>
                  </a:solidFill>
                </a:rPr>
                <a:t>Problem Statement</a:t>
              </a:r>
              <a:endParaRPr sz="1800" b="1">
                <a:solidFill>
                  <a:schemeClr val="dk1"/>
                </a:solidFill>
                <a:latin typeface="Arial"/>
                <a:ea typeface="Arial"/>
                <a:cs typeface="Arial"/>
                <a:sym typeface="Arial"/>
              </a:endParaRPr>
            </a:p>
          </p:txBody>
        </p:sp>
        <p:grpSp>
          <p:nvGrpSpPr>
            <p:cNvPr id="184" name="Google Shape;184;p32"/>
            <p:cNvGrpSpPr/>
            <p:nvPr/>
          </p:nvGrpSpPr>
          <p:grpSpPr>
            <a:xfrm>
              <a:off x="4745820" y="1491808"/>
              <a:ext cx="958096" cy="780795"/>
              <a:chOff x="5324331" y="1449052"/>
              <a:chExt cx="958096" cy="780795"/>
            </a:xfrm>
          </p:grpSpPr>
          <p:sp>
            <p:nvSpPr>
              <p:cNvPr id="185" name="Google Shape;185;p32"/>
              <p:cNvSpPr/>
              <p:nvPr/>
            </p:nvSpPr>
            <p:spPr>
              <a:xfrm>
                <a:off x="5412981" y="1449052"/>
                <a:ext cx="780795" cy="78079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32"/>
              <p:cNvSpPr txBox="1"/>
              <p:nvPr/>
            </p:nvSpPr>
            <p:spPr>
              <a:xfrm>
                <a:off x="5324331" y="1516285"/>
                <a:ext cx="958096" cy="646331"/>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3600" b="1">
                    <a:solidFill>
                      <a:schemeClr val="lt1"/>
                    </a:solidFill>
                    <a:latin typeface="Arial"/>
                    <a:ea typeface="Arial"/>
                    <a:cs typeface="Arial"/>
                    <a:sym typeface="Arial"/>
                  </a:rPr>
                  <a:t>01</a:t>
                </a:r>
                <a:endParaRPr sz="3600" b="1">
                  <a:solidFill>
                    <a:schemeClr val="lt1"/>
                  </a:solidFill>
                  <a:latin typeface="Arial"/>
                  <a:ea typeface="Arial"/>
                  <a:cs typeface="Arial"/>
                  <a:sym typeface="Arial"/>
                </a:endParaRPr>
              </a:p>
            </p:txBody>
          </p:sp>
        </p:grpSp>
      </p:grpSp>
      <p:pic>
        <p:nvPicPr>
          <p:cNvPr id="187" name="Google Shape;187;p32"/>
          <p:cNvPicPr preferRelativeResize="0"/>
          <p:nvPr/>
        </p:nvPicPr>
        <p:blipFill rotWithShape="1">
          <a:blip r:embed="rId3">
            <a:alphaModFix/>
          </a:blip>
          <a:srcRect/>
          <a:stretch/>
        </p:blipFill>
        <p:spPr>
          <a:xfrm rot="-5400000">
            <a:off x="1108769" y="2657241"/>
            <a:ext cx="1405705" cy="1475990"/>
          </a:xfrm>
          <a:prstGeom prst="rect">
            <a:avLst/>
          </a:prstGeom>
          <a:noFill/>
          <a:ln>
            <a:noFill/>
          </a:ln>
        </p:spPr>
      </p:pic>
      <p:sp>
        <p:nvSpPr>
          <p:cNvPr id="188" name="Google Shape;188;p32"/>
          <p:cNvSpPr txBox="1"/>
          <p:nvPr/>
        </p:nvSpPr>
        <p:spPr>
          <a:xfrm>
            <a:off x="341194" y="204557"/>
            <a:ext cx="3493826" cy="175432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5400" b="1">
                <a:solidFill>
                  <a:schemeClr val="lt1"/>
                </a:solidFill>
              </a:rPr>
              <a:t>Agenda</a:t>
            </a:r>
            <a:endParaRPr b="1"/>
          </a:p>
          <a:p>
            <a:pPr marL="0" marR="0" lvl="0" indent="0" algn="l" rtl="0">
              <a:spcBef>
                <a:spcPts val="0"/>
              </a:spcBef>
              <a:spcAft>
                <a:spcPts val="0"/>
              </a:spcAft>
              <a:buNone/>
            </a:pPr>
            <a:endParaRPr sz="5400">
              <a:solidFill>
                <a:schemeClr val="lt1"/>
              </a:solidFill>
              <a:latin typeface="Arial"/>
              <a:ea typeface="Arial"/>
              <a:cs typeface="Arial"/>
              <a:sym typeface="Arial"/>
            </a:endParaRPr>
          </a:p>
        </p:txBody>
      </p:sp>
      <p:grpSp>
        <p:nvGrpSpPr>
          <p:cNvPr id="189" name="Google Shape;189;p32"/>
          <p:cNvGrpSpPr/>
          <p:nvPr/>
        </p:nvGrpSpPr>
        <p:grpSpPr>
          <a:xfrm>
            <a:off x="5080185" y="1872878"/>
            <a:ext cx="6274703" cy="780795"/>
            <a:chOff x="4745820" y="1491808"/>
            <a:chExt cx="6274703" cy="780795"/>
          </a:xfrm>
        </p:grpSpPr>
        <p:sp>
          <p:nvSpPr>
            <p:cNvPr id="190" name="Google Shape;190;p32"/>
            <p:cNvSpPr txBox="1"/>
            <p:nvPr/>
          </p:nvSpPr>
          <p:spPr>
            <a:xfrm>
              <a:off x="5895623" y="1692683"/>
              <a:ext cx="5124900" cy="369300"/>
            </a:xfrm>
            <a:prstGeom prst="rect">
              <a:avLst/>
            </a:prstGeom>
            <a:noFill/>
            <a:ln>
              <a:noFill/>
            </a:ln>
          </p:spPr>
          <p:txBody>
            <a:bodyPr spcFirstLastPara="1" wrap="square" lIns="108000" tIns="45700" rIns="108000" bIns="45700" anchor="t" anchorCtr="0">
              <a:noAutofit/>
            </a:bodyPr>
            <a:lstStyle/>
            <a:p>
              <a:pPr marL="0" marR="0" lvl="0" indent="0" algn="l" rtl="0">
                <a:spcBef>
                  <a:spcPts val="0"/>
                </a:spcBef>
                <a:spcAft>
                  <a:spcPts val="0"/>
                </a:spcAft>
                <a:buNone/>
              </a:pPr>
              <a:r>
                <a:rPr lang="en-US" sz="1800" b="1">
                  <a:solidFill>
                    <a:schemeClr val="dk1"/>
                  </a:solidFill>
                </a:rPr>
                <a:t>Important Factors</a:t>
              </a:r>
              <a:endParaRPr sz="1800" b="1">
                <a:solidFill>
                  <a:schemeClr val="dk1"/>
                </a:solidFill>
                <a:latin typeface="Arial"/>
                <a:ea typeface="Arial"/>
                <a:cs typeface="Arial"/>
                <a:sym typeface="Arial"/>
              </a:endParaRPr>
            </a:p>
          </p:txBody>
        </p:sp>
        <p:grpSp>
          <p:nvGrpSpPr>
            <p:cNvPr id="191" name="Google Shape;191;p32"/>
            <p:cNvGrpSpPr/>
            <p:nvPr/>
          </p:nvGrpSpPr>
          <p:grpSpPr>
            <a:xfrm>
              <a:off x="4745820" y="1491808"/>
              <a:ext cx="958096" cy="780795"/>
              <a:chOff x="5324331" y="1449052"/>
              <a:chExt cx="958096" cy="780795"/>
            </a:xfrm>
          </p:grpSpPr>
          <p:sp>
            <p:nvSpPr>
              <p:cNvPr id="192" name="Google Shape;192;p32"/>
              <p:cNvSpPr/>
              <p:nvPr/>
            </p:nvSpPr>
            <p:spPr>
              <a:xfrm>
                <a:off x="5412981" y="1449052"/>
                <a:ext cx="780795" cy="78079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32"/>
              <p:cNvSpPr txBox="1"/>
              <p:nvPr/>
            </p:nvSpPr>
            <p:spPr>
              <a:xfrm>
                <a:off x="5324331" y="1516285"/>
                <a:ext cx="958096" cy="646331"/>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3600" b="1">
                    <a:solidFill>
                      <a:schemeClr val="lt1"/>
                    </a:solidFill>
                    <a:latin typeface="Arial"/>
                    <a:ea typeface="Arial"/>
                    <a:cs typeface="Arial"/>
                    <a:sym typeface="Arial"/>
                  </a:rPr>
                  <a:t>02</a:t>
                </a:r>
                <a:endParaRPr sz="3600" b="1">
                  <a:solidFill>
                    <a:schemeClr val="lt1"/>
                  </a:solidFill>
                  <a:latin typeface="Arial"/>
                  <a:ea typeface="Arial"/>
                  <a:cs typeface="Arial"/>
                  <a:sym typeface="Arial"/>
                </a:endParaRPr>
              </a:p>
            </p:txBody>
          </p:sp>
        </p:grpSp>
      </p:grpSp>
      <p:grpSp>
        <p:nvGrpSpPr>
          <p:cNvPr id="194" name="Google Shape;194;p32"/>
          <p:cNvGrpSpPr/>
          <p:nvPr/>
        </p:nvGrpSpPr>
        <p:grpSpPr>
          <a:xfrm>
            <a:off x="5080185" y="3025831"/>
            <a:ext cx="6274728" cy="780795"/>
            <a:chOff x="4745820" y="1491808"/>
            <a:chExt cx="6274728" cy="780795"/>
          </a:xfrm>
        </p:grpSpPr>
        <p:sp>
          <p:nvSpPr>
            <p:cNvPr id="195" name="Google Shape;195;p32"/>
            <p:cNvSpPr txBox="1"/>
            <p:nvPr/>
          </p:nvSpPr>
          <p:spPr>
            <a:xfrm>
              <a:off x="5895648" y="1710308"/>
              <a:ext cx="5124900" cy="369300"/>
            </a:xfrm>
            <a:prstGeom prst="rect">
              <a:avLst/>
            </a:prstGeom>
            <a:noFill/>
            <a:ln>
              <a:noFill/>
            </a:ln>
          </p:spPr>
          <p:txBody>
            <a:bodyPr spcFirstLastPara="1" wrap="square" lIns="108000" tIns="45700" rIns="108000" bIns="45700" anchor="t" anchorCtr="0">
              <a:noAutofit/>
            </a:bodyPr>
            <a:lstStyle/>
            <a:p>
              <a:pPr marL="0" marR="0" lvl="0" indent="0" algn="l" rtl="0">
                <a:spcBef>
                  <a:spcPts val="0"/>
                </a:spcBef>
                <a:spcAft>
                  <a:spcPts val="0"/>
                </a:spcAft>
                <a:buNone/>
              </a:pPr>
              <a:r>
                <a:rPr lang="en-US" sz="1800" b="1" dirty="0">
                  <a:solidFill>
                    <a:schemeClr val="dk1"/>
                  </a:solidFill>
                </a:rPr>
                <a:t>Data Analysis</a:t>
              </a:r>
              <a:endParaRPr sz="1800" b="1" dirty="0">
                <a:solidFill>
                  <a:schemeClr val="dk1"/>
                </a:solidFill>
                <a:latin typeface="Arial"/>
                <a:ea typeface="Arial"/>
                <a:cs typeface="Arial"/>
                <a:sym typeface="Arial"/>
              </a:endParaRPr>
            </a:p>
          </p:txBody>
        </p:sp>
        <p:grpSp>
          <p:nvGrpSpPr>
            <p:cNvPr id="196" name="Google Shape;196;p32"/>
            <p:cNvGrpSpPr/>
            <p:nvPr/>
          </p:nvGrpSpPr>
          <p:grpSpPr>
            <a:xfrm>
              <a:off x="4745820" y="1491808"/>
              <a:ext cx="958096" cy="780795"/>
              <a:chOff x="5324331" y="1449052"/>
              <a:chExt cx="958096" cy="780795"/>
            </a:xfrm>
          </p:grpSpPr>
          <p:sp>
            <p:nvSpPr>
              <p:cNvPr id="197" name="Google Shape;197;p32"/>
              <p:cNvSpPr/>
              <p:nvPr/>
            </p:nvSpPr>
            <p:spPr>
              <a:xfrm>
                <a:off x="5412981" y="1449052"/>
                <a:ext cx="780795" cy="78079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32"/>
              <p:cNvSpPr txBox="1"/>
              <p:nvPr/>
            </p:nvSpPr>
            <p:spPr>
              <a:xfrm>
                <a:off x="5324331" y="1516285"/>
                <a:ext cx="958096" cy="646331"/>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3600" b="1">
                    <a:solidFill>
                      <a:schemeClr val="lt1"/>
                    </a:solidFill>
                    <a:latin typeface="Arial"/>
                    <a:ea typeface="Arial"/>
                    <a:cs typeface="Arial"/>
                    <a:sym typeface="Arial"/>
                  </a:rPr>
                  <a:t>03</a:t>
                </a:r>
                <a:endParaRPr sz="3600" b="1">
                  <a:solidFill>
                    <a:schemeClr val="lt1"/>
                  </a:solidFill>
                  <a:latin typeface="Arial"/>
                  <a:ea typeface="Arial"/>
                  <a:cs typeface="Arial"/>
                  <a:sym typeface="Arial"/>
                </a:endParaRPr>
              </a:p>
            </p:txBody>
          </p:sp>
        </p:grpSp>
      </p:grpSp>
      <p:grpSp>
        <p:nvGrpSpPr>
          <p:cNvPr id="199" name="Google Shape;199;p32"/>
          <p:cNvGrpSpPr/>
          <p:nvPr/>
        </p:nvGrpSpPr>
        <p:grpSpPr>
          <a:xfrm>
            <a:off x="5080185" y="4178784"/>
            <a:ext cx="6274728" cy="780795"/>
            <a:chOff x="4745820" y="1491808"/>
            <a:chExt cx="6274728" cy="780795"/>
          </a:xfrm>
        </p:grpSpPr>
        <p:sp>
          <p:nvSpPr>
            <p:cNvPr id="200" name="Google Shape;200;p32"/>
            <p:cNvSpPr txBox="1"/>
            <p:nvPr/>
          </p:nvSpPr>
          <p:spPr>
            <a:xfrm>
              <a:off x="5895648" y="1697546"/>
              <a:ext cx="5124900" cy="369300"/>
            </a:xfrm>
            <a:prstGeom prst="rect">
              <a:avLst/>
            </a:prstGeom>
            <a:noFill/>
            <a:ln>
              <a:noFill/>
            </a:ln>
          </p:spPr>
          <p:txBody>
            <a:bodyPr spcFirstLastPara="1" wrap="square" lIns="108000" tIns="45700" rIns="108000" bIns="45700" anchor="t" anchorCtr="0">
              <a:noAutofit/>
            </a:bodyPr>
            <a:lstStyle/>
            <a:p>
              <a:pPr marL="0" marR="0" lvl="0" indent="0" algn="l" rtl="0">
                <a:spcBef>
                  <a:spcPts val="0"/>
                </a:spcBef>
                <a:spcAft>
                  <a:spcPts val="0"/>
                </a:spcAft>
                <a:buNone/>
              </a:pPr>
              <a:r>
                <a:rPr lang="en-US" sz="1800" b="1">
                  <a:solidFill>
                    <a:schemeClr val="dk1"/>
                  </a:solidFill>
                </a:rPr>
                <a:t>Graphs &amp; Models</a:t>
              </a:r>
              <a:endParaRPr sz="1800" b="1">
                <a:solidFill>
                  <a:schemeClr val="dk1"/>
                </a:solidFill>
                <a:latin typeface="Arial"/>
                <a:ea typeface="Arial"/>
                <a:cs typeface="Arial"/>
                <a:sym typeface="Arial"/>
              </a:endParaRPr>
            </a:p>
          </p:txBody>
        </p:sp>
        <p:grpSp>
          <p:nvGrpSpPr>
            <p:cNvPr id="201" name="Google Shape;201;p32"/>
            <p:cNvGrpSpPr/>
            <p:nvPr/>
          </p:nvGrpSpPr>
          <p:grpSpPr>
            <a:xfrm>
              <a:off x="4745820" y="1491808"/>
              <a:ext cx="958096" cy="780795"/>
              <a:chOff x="5324331" y="1449052"/>
              <a:chExt cx="958096" cy="780795"/>
            </a:xfrm>
          </p:grpSpPr>
          <p:sp>
            <p:nvSpPr>
              <p:cNvPr id="202" name="Google Shape;202;p32"/>
              <p:cNvSpPr/>
              <p:nvPr/>
            </p:nvSpPr>
            <p:spPr>
              <a:xfrm>
                <a:off x="5412981" y="1449052"/>
                <a:ext cx="780795" cy="78079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32"/>
              <p:cNvSpPr txBox="1"/>
              <p:nvPr/>
            </p:nvSpPr>
            <p:spPr>
              <a:xfrm>
                <a:off x="5324331" y="1516285"/>
                <a:ext cx="958096" cy="646331"/>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3600" b="1">
                    <a:solidFill>
                      <a:schemeClr val="lt1"/>
                    </a:solidFill>
                    <a:latin typeface="Arial"/>
                    <a:ea typeface="Arial"/>
                    <a:cs typeface="Arial"/>
                    <a:sym typeface="Arial"/>
                  </a:rPr>
                  <a:t>04</a:t>
                </a:r>
                <a:endParaRPr sz="3600" b="1">
                  <a:solidFill>
                    <a:schemeClr val="lt1"/>
                  </a:solidFill>
                  <a:latin typeface="Arial"/>
                  <a:ea typeface="Arial"/>
                  <a:cs typeface="Arial"/>
                  <a:sym typeface="Arial"/>
                </a:endParaRPr>
              </a:p>
            </p:txBody>
          </p:sp>
        </p:grpSp>
      </p:grpSp>
      <p:grpSp>
        <p:nvGrpSpPr>
          <p:cNvPr id="204" name="Google Shape;204;p32"/>
          <p:cNvGrpSpPr/>
          <p:nvPr/>
        </p:nvGrpSpPr>
        <p:grpSpPr>
          <a:xfrm>
            <a:off x="5080185" y="5331737"/>
            <a:ext cx="6274728" cy="780795"/>
            <a:chOff x="4745820" y="1491808"/>
            <a:chExt cx="6274728" cy="780795"/>
          </a:xfrm>
        </p:grpSpPr>
        <p:sp>
          <p:nvSpPr>
            <p:cNvPr id="205" name="Google Shape;205;p32"/>
            <p:cNvSpPr txBox="1"/>
            <p:nvPr/>
          </p:nvSpPr>
          <p:spPr>
            <a:xfrm>
              <a:off x="5895648" y="1692683"/>
              <a:ext cx="5124900" cy="369300"/>
            </a:xfrm>
            <a:prstGeom prst="rect">
              <a:avLst/>
            </a:prstGeom>
            <a:noFill/>
            <a:ln>
              <a:noFill/>
            </a:ln>
          </p:spPr>
          <p:txBody>
            <a:bodyPr spcFirstLastPara="1" wrap="square" lIns="108000" tIns="45700" rIns="108000" bIns="45700" anchor="t" anchorCtr="0">
              <a:noAutofit/>
            </a:bodyPr>
            <a:lstStyle/>
            <a:p>
              <a:pPr marL="0" marR="0" lvl="0" indent="0" algn="l" rtl="0">
                <a:spcBef>
                  <a:spcPts val="0"/>
                </a:spcBef>
                <a:spcAft>
                  <a:spcPts val="0"/>
                </a:spcAft>
                <a:buNone/>
              </a:pPr>
              <a:r>
                <a:rPr lang="en-US" sz="1800" b="1" dirty="0">
                  <a:solidFill>
                    <a:schemeClr val="dk1"/>
                  </a:solidFill>
                </a:rPr>
                <a:t>Prediction</a:t>
              </a:r>
              <a:endParaRPr sz="1800" b="1" dirty="0">
                <a:solidFill>
                  <a:schemeClr val="dk1"/>
                </a:solidFill>
                <a:latin typeface="Arial"/>
                <a:ea typeface="Arial"/>
                <a:cs typeface="Arial"/>
                <a:sym typeface="Arial"/>
              </a:endParaRPr>
            </a:p>
          </p:txBody>
        </p:sp>
        <p:grpSp>
          <p:nvGrpSpPr>
            <p:cNvPr id="206" name="Google Shape;206;p32"/>
            <p:cNvGrpSpPr/>
            <p:nvPr/>
          </p:nvGrpSpPr>
          <p:grpSpPr>
            <a:xfrm>
              <a:off x="4745820" y="1491808"/>
              <a:ext cx="958096" cy="780795"/>
              <a:chOff x="5324331" y="1449052"/>
              <a:chExt cx="958096" cy="780795"/>
            </a:xfrm>
          </p:grpSpPr>
          <p:sp>
            <p:nvSpPr>
              <p:cNvPr id="207" name="Google Shape;207;p32"/>
              <p:cNvSpPr/>
              <p:nvPr/>
            </p:nvSpPr>
            <p:spPr>
              <a:xfrm>
                <a:off x="5412981" y="1449052"/>
                <a:ext cx="780795" cy="78079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08" name="Google Shape;208;p32"/>
              <p:cNvSpPr txBox="1"/>
              <p:nvPr/>
            </p:nvSpPr>
            <p:spPr>
              <a:xfrm>
                <a:off x="5324331" y="1516285"/>
                <a:ext cx="958096" cy="646331"/>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3600" b="1">
                    <a:solidFill>
                      <a:schemeClr val="lt1"/>
                    </a:solidFill>
                    <a:latin typeface="Arial"/>
                    <a:ea typeface="Arial"/>
                    <a:cs typeface="Arial"/>
                    <a:sym typeface="Arial"/>
                  </a:rPr>
                  <a:t>05</a:t>
                </a:r>
                <a:endParaRPr sz="3600" b="1">
                  <a:solidFill>
                    <a:schemeClr val="lt1"/>
                  </a:solidFill>
                  <a:latin typeface="Arial"/>
                  <a:ea typeface="Arial"/>
                  <a:cs typeface="Arial"/>
                  <a:sym typeface="Arial"/>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5"/>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None/>
            </a:pPr>
            <a:r>
              <a:rPr lang="en-US" sz="4400" b="1" dirty="0"/>
              <a:t>Statistical Model </a:t>
            </a:r>
            <a:endParaRPr sz="4400" b="1" dirty="0"/>
          </a:p>
        </p:txBody>
      </p:sp>
      <p:pic>
        <p:nvPicPr>
          <p:cNvPr id="9218" name="Picture 2" descr="5.5 Example of the effect of a log transformation on the distribution... |  Download Scientific Diagram">
            <a:extLst>
              <a:ext uri="{FF2B5EF4-FFF2-40B4-BE49-F238E27FC236}">
                <a16:creationId xmlns:a16="http://schemas.microsoft.com/office/drawing/2014/main" id="{98493BAE-57C0-4BB9-BD9E-07491545F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68" y="1241660"/>
            <a:ext cx="4653142" cy="2030929"/>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360;p43">
            <a:extLst>
              <a:ext uri="{FF2B5EF4-FFF2-40B4-BE49-F238E27FC236}">
                <a16:creationId xmlns:a16="http://schemas.microsoft.com/office/drawing/2014/main" id="{5185A2F1-BA66-4DE7-B251-BB33114472AF}"/>
              </a:ext>
            </a:extLst>
          </p:cNvPr>
          <p:cNvPicPr preferRelativeResize="0"/>
          <p:nvPr/>
        </p:nvPicPr>
        <p:blipFill>
          <a:blip r:embed="rId4">
            <a:alphaModFix/>
          </a:blip>
          <a:stretch>
            <a:fillRect/>
          </a:stretch>
        </p:blipFill>
        <p:spPr>
          <a:xfrm>
            <a:off x="0" y="3638349"/>
            <a:ext cx="5034012" cy="3219651"/>
          </a:xfrm>
          <a:prstGeom prst="rect">
            <a:avLst/>
          </a:prstGeom>
          <a:noFill/>
          <a:ln>
            <a:noFill/>
          </a:ln>
        </p:spPr>
      </p:pic>
      <p:pic>
        <p:nvPicPr>
          <p:cNvPr id="3" name="Picture 2">
            <a:extLst>
              <a:ext uri="{FF2B5EF4-FFF2-40B4-BE49-F238E27FC236}">
                <a16:creationId xmlns:a16="http://schemas.microsoft.com/office/drawing/2014/main" id="{7C86854C-9295-44BF-9D8D-E5744F834B7A}"/>
              </a:ext>
            </a:extLst>
          </p:cNvPr>
          <p:cNvPicPr>
            <a:picLocks noChangeAspect="1"/>
          </p:cNvPicPr>
          <p:nvPr/>
        </p:nvPicPr>
        <p:blipFill>
          <a:blip r:embed="rId5"/>
          <a:stretch>
            <a:fillRect/>
          </a:stretch>
        </p:blipFill>
        <p:spPr>
          <a:xfrm>
            <a:off x="5168066" y="814339"/>
            <a:ext cx="4088229" cy="2450768"/>
          </a:xfrm>
          <a:prstGeom prst="rect">
            <a:avLst/>
          </a:prstGeom>
        </p:spPr>
      </p:pic>
      <p:pic>
        <p:nvPicPr>
          <p:cNvPr id="7" name="Picture 6">
            <a:extLst>
              <a:ext uri="{FF2B5EF4-FFF2-40B4-BE49-F238E27FC236}">
                <a16:creationId xmlns:a16="http://schemas.microsoft.com/office/drawing/2014/main" id="{34BA0762-1CCD-4F25-9EF0-B847D93ABAFD}"/>
              </a:ext>
            </a:extLst>
          </p:cNvPr>
          <p:cNvPicPr>
            <a:picLocks noChangeAspect="1"/>
          </p:cNvPicPr>
          <p:nvPr/>
        </p:nvPicPr>
        <p:blipFill>
          <a:blip r:embed="rId6"/>
          <a:stretch>
            <a:fillRect/>
          </a:stretch>
        </p:blipFill>
        <p:spPr>
          <a:xfrm>
            <a:off x="8349164" y="1804037"/>
            <a:ext cx="3929464" cy="2181296"/>
          </a:xfrm>
          <a:prstGeom prst="rect">
            <a:avLst/>
          </a:prstGeom>
        </p:spPr>
      </p:pic>
      <p:pic>
        <p:nvPicPr>
          <p:cNvPr id="9" name="Picture 8">
            <a:extLst>
              <a:ext uri="{FF2B5EF4-FFF2-40B4-BE49-F238E27FC236}">
                <a16:creationId xmlns:a16="http://schemas.microsoft.com/office/drawing/2014/main" id="{32D7683C-D72F-471C-A0C4-45A9882EC61A}"/>
              </a:ext>
            </a:extLst>
          </p:cNvPr>
          <p:cNvPicPr>
            <a:picLocks noChangeAspect="1"/>
          </p:cNvPicPr>
          <p:nvPr/>
        </p:nvPicPr>
        <p:blipFill>
          <a:blip r:embed="rId7"/>
          <a:stretch>
            <a:fillRect/>
          </a:stretch>
        </p:blipFill>
        <p:spPr>
          <a:xfrm>
            <a:off x="5585560" y="3735805"/>
            <a:ext cx="4732722" cy="2235932"/>
          </a:xfrm>
          <a:prstGeom prst="rect">
            <a:avLst/>
          </a:prstGeom>
        </p:spPr>
      </p:pic>
      <p:sp>
        <p:nvSpPr>
          <p:cNvPr id="4" name="Arrow: Right 3">
            <a:extLst>
              <a:ext uri="{FF2B5EF4-FFF2-40B4-BE49-F238E27FC236}">
                <a16:creationId xmlns:a16="http://schemas.microsoft.com/office/drawing/2014/main" id="{7F4B2561-611E-4E34-9D56-A6AFF1A2D7F2}"/>
              </a:ext>
            </a:extLst>
          </p:cNvPr>
          <p:cNvSpPr/>
          <p:nvPr/>
        </p:nvSpPr>
        <p:spPr>
          <a:xfrm>
            <a:off x="4677877" y="3147462"/>
            <a:ext cx="1617046" cy="6737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BB61145-6B93-479B-83B2-4CAB3934D275}"/>
              </a:ext>
            </a:extLst>
          </p:cNvPr>
          <p:cNvPicPr>
            <a:picLocks noChangeAspect="1"/>
          </p:cNvPicPr>
          <p:nvPr/>
        </p:nvPicPr>
        <p:blipFill>
          <a:blip r:embed="rId8"/>
          <a:stretch>
            <a:fillRect/>
          </a:stretch>
        </p:blipFill>
        <p:spPr>
          <a:xfrm>
            <a:off x="8316218" y="4863264"/>
            <a:ext cx="3875782" cy="1994736"/>
          </a:xfrm>
          <a:prstGeom prst="rect">
            <a:avLst/>
          </a:prstGeom>
        </p:spPr>
      </p:pic>
      <p:sp>
        <p:nvSpPr>
          <p:cNvPr id="12" name="TextBox 11">
            <a:extLst>
              <a:ext uri="{FF2B5EF4-FFF2-40B4-BE49-F238E27FC236}">
                <a16:creationId xmlns:a16="http://schemas.microsoft.com/office/drawing/2014/main" id="{E18DCC5F-F159-4083-A5DE-6792FD8D88D4}"/>
              </a:ext>
            </a:extLst>
          </p:cNvPr>
          <p:cNvSpPr txBox="1"/>
          <p:nvPr/>
        </p:nvSpPr>
        <p:spPr>
          <a:xfrm>
            <a:off x="8527984" y="885524"/>
            <a:ext cx="441146" cy="646331"/>
          </a:xfrm>
          <a:prstGeom prst="rect">
            <a:avLst/>
          </a:prstGeom>
          <a:noFill/>
        </p:spPr>
        <p:txBody>
          <a:bodyPr wrap="none" rtlCol="0">
            <a:spAutoFit/>
          </a:bodyPr>
          <a:lstStyle/>
          <a:p>
            <a:r>
              <a:rPr lang="en-US" sz="3600" dirty="0"/>
              <a:t>1</a:t>
            </a:r>
          </a:p>
        </p:txBody>
      </p:sp>
      <p:sp>
        <p:nvSpPr>
          <p:cNvPr id="16" name="TextBox 15">
            <a:extLst>
              <a:ext uri="{FF2B5EF4-FFF2-40B4-BE49-F238E27FC236}">
                <a16:creationId xmlns:a16="http://schemas.microsoft.com/office/drawing/2014/main" id="{823C2DA9-4E5F-48C6-9A3A-3B47ED62B30E}"/>
              </a:ext>
            </a:extLst>
          </p:cNvPr>
          <p:cNvSpPr txBox="1"/>
          <p:nvPr/>
        </p:nvSpPr>
        <p:spPr>
          <a:xfrm>
            <a:off x="7968114" y="3107356"/>
            <a:ext cx="441146" cy="646331"/>
          </a:xfrm>
          <a:prstGeom prst="rect">
            <a:avLst/>
          </a:prstGeom>
          <a:noFill/>
        </p:spPr>
        <p:txBody>
          <a:bodyPr wrap="none" rtlCol="0">
            <a:spAutoFit/>
          </a:bodyPr>
          <a:lstStyle/>
          <a:p>
            <a:r>
              <a:rPr lang="en-US" sz="3600" dirty="0"/>
              <a:t>2</a:t>
            </a:r>
          </a:p>
        </p:txBody>
      </p:sp>
      <p:sp>
        <p:nvSpPr>
          <p:cNvPr id="17" name="TextBox 16">
            <a:extLst>
              <a:ext uri="{FF2B5EF4-FFF2-40B4-BE49-F238E27FC236}">
                <a16:creationId xmlns:a16="http://schemas.microsoft.com/office/drawing/2014/main" id="{51E0C817-7627-4610-B7F8-EE729C002DFD}"/>
              </a:ext>
            </a:extLst>
          </p:cNvPr>
          <p:cNvSpPr txBox="1"/>
          <p:nvPr/>
        </p:nvSpPr>
        <p:spPr>
          <a:xfrm>
            <a:off x="9583554" y="4029777"/>
            <a:ext cx="441146" cy="646331"/>
          </a:xfrm>
          <a:prstGeom prst="rect">
            <a:avLst/>
          </a:prstGeom>
          <a:noFill/>
        </p:spPr>
        <p:txBody>
          <a:bodyPr wrap="none" rtlCol="0">
            <a:spAutoFit/>
          </a:bodyPr>
          <a:lstStyle/>
          <a:p>
            <a:r>
              <a:rPr lang="en-US" sz="3600" dirty="0"/>
              <a:t>3</a:t>
            </a:r>
          </a:p>
        </p:txBody>
      </p:sp>
      <p:sp>
        <p:nvSpPr>
          <p:cNvPr id="18" name="TextBox 17">
            <a:extLst>
              <a:ext uri="{FF2B5EF4-FFF2-40B4-BE49-F238E27FC236}">
                <a16:creationId xmlns:a16="http://schemas.microsoft.com/office/drawing/2014/main" id="{16989901-E204-4EB5-8D4E-86857002BA28}"/>
              </a:ext>
            </a:extLst>
          </p:cNvPr>
          <p:cNvSpPr txBox="1"/>
          <p:nvPr/>
        </p:nvSpPr>
        <p:spPr>
          <a:xfrm>
            <a:off x="7945655" y="6038414"/>
            <a:ext cx="441146" cy="646331"/>
          </a:xfrm>
          <a:prstGeom prst="rect">
            <a:avLst/>
          </a:prstGeom>
          <a:noFill/>
        </p:spPr>
        <p:txBody>
          <a:bodyPr wrap="none" rtlCol="0">
            <a:spAutoFit/>
          </a:bodyPr>
          <a:lstStyle/>
          <a:p>
            <a:r>
              <a:rPr lang="en-US" sz="3600" dirty="0"/>
              <a:t>4</a:t>
            </a:r>
          </a:p>
        </p:txBody>
      </p:sp>
      <p:sp>
        <p:nvSpPr>
          <p:cNvPr id="19" name="TextBox 18">
            <a:extLst>
              <a:ext uri="{FF2B5EF4-FFF2-40B4-BE49-F238E27FC236}">
                <a16:creationId xmlns:a16="http://schemas.microsoft.com/office/drawing/2014/main" id="{4C0C4734-B664-4B4E-A92F-9C3FB8B9AD89}"/>
              </a:ext>
            </a:extLst>
          </p:cNvPr>
          <p:cNvSpPr txBox="1"/>
          <p:nvPr/>
        </p:nvSpPr>
        <p:spPr>
          <a:xfrm>
            <a:off x="219778" y="855043"/>
            <a:ext cx="2108269" cy="369332"/>
          </a:xfrm>
          <a:prstGeom prst="rect">
            <a:avLst/>
          </a:prstGeom>
          <a:noFill/>
        </p:spPr>
        <p:txBody>
          <a:bodyPr wrap="none" rtlCol="0">
            <a:spAutoFit/>
          </a:bodyPr>
          <a:lstStyle/>
          <a:p>
            <a:r>
              <a:rPr lang="en-US" sz="1800" dirty="0"/>
              <a:t>Log transformation</a:t>
            </a:r>
          </a:p>
        </p:txBody>
      </p:sp>
      <p:sp>
        <p:nvSpPr>
          <p:cNvPr id="20" name="TextBox 19">
            <a:extLst>
              <a:ext uri="{FF2B5EF4-FFF2-40B4-BE49-F238E27FC236}">
                <a16:creationId xmlns:a16="http://schemas.microsoft.com/office/drawing/2014/main" id="{56DE1C4E-E530-4F32-8ECF-A153F11DC2E7}"/>
              </a:ext>
            </a:extLst>
          </p:cNvPr>
          <p:cNvSpPr txBox="1"/>
          <p:nvPr/>
        </p:nvSpPr>
        <p:spPr>
          <a:xfrm>
            <a:off x="218174" y="3365632"/>
            <a:ext cx="2005677" cy="369332"/>
          </a:xfrm>
          <a:prstGeom prst="rect">
            <a:avLst/>
          </a:prstGeom>
          <a:noFill/>
        </p:spPr>
        <p:txBody>
          <a:bodyPr wrap="none" rtlCol="0">
            <a:spAutoFit/>
          </a:bodyPr>
          <a:lstStyle/>
          <a:p>
            <a:r>
              <a:rPr lang="en-US" sz="1800" dirty="0"/>
              <a:t>Correlation Matrix</a:t>
            </a:r>
          </a:p>
        </p:txBody>
      </p:sp>
    </p:spTree>
    <p:extLst>
      <p:ext uri="{BB962C8B-B14F-4D97-AF65-F5344CB8AC3E}">
        <p14:creationId xmlns:p14="http://schemas.microsoft.com/office/powerpoint/2010/main" val="43415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5"/>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None/>
            </a:pPr>
            <a:r>
              <a:rPr lang="en-US" sz="4400" b="1" dirty="0"/>
              <a:t>Statistical Model Results </a:t>
            </a:r>
            <a:endParaRPr sz="4400" b="1" dirty="0"/>
          </a:p>
        </p:txBody>
      </p:sp>
      <p:pic>
        <p:nvPicPr>
          <p:cNvPr id="10242" name="Picture 2" descr="Hurricane Harvey: About 80% of victims don't have flood insurance">
            <a:extLst>
              <a:ext uri="{FF2B5EF4-FFF2-40B4-BE49-F238E27FC236}">
                <a16:creationId xmlns:a16="http://schemas.microsoft.com/office/drawing/2014/main" id="{ECC02315-9917-4650-B117-3B41CA6BCF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734" y="1097279"/>
            <a:ext cx="2758227" cy="155799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Scientists predict'anonymously warm' temperatures for the next FOUR YEARS |  Daily Mail Online">
            <a:extLst>
              <a:ext uri="{FF2B5EF4-FFF2-40B4-BE49-F238E27FC236}">
                <a16:creationId xmlns:a16="http://schemas.microsoft.com/office/drawing/2014/main" id="{39F64B8B-549A-4F8E-9EFE-99AAC653C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4397" y="1097279"/>
            <a:ext cx="2310013" cy="153758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Desert Features">
            <a:extLst>
              <a:ext uri="{FF2B5EF4-FFF2-40B4-BE49-F238E27FC236}">
                <a16:creationId xmlns:a16="http://schemas.microsoft.com/office/drawing/2014/main" id="{D5706972-E727-4BED-BEB8-CD31276DC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3457" y="1097279"/>
            <a:ext cx="2489282" cy="1533801"/>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With Unpredictable Weather You Need a Roof You Can Count On">
            <a:extLst>
              <a:ext uri="{FF2B5EF4-FFF2-40B4-BE49-F238E27FC236}">
                <a16:creationId xmlns:a16="http://schemas.microsoft.com/office/drawing/2014/main" id="{01C6B81A-E634-4C84-B54D-9AEA9FDF44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5553" y="1097279"/>
            <a:ext cx="2434389" cy="15389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C33AE5-F7F5-46E9-9D03-A93DEA8BC45B}"/>
              </a:ext>
            </a:extLst>
          </p:cNvPr>
          <p:cNvSpPr txBox="1"/>
          <p:nvPr/>
        </p:nvSpPr>
        <p:spPr>
          <a:xfrm>
            <a:off x="1010652" y="2772075"/>
            <a:ext cx="1332416" cy="307777"/>
          </a:xfrm>
          <a:prstGeom prst="rect">
            <a:avLst/>
          </a:prstGeom>
          <a:noFill/>
        </p:spPr>
        <p:txBody>
          <a:bodyPr wrap="none" rtlCol="0">
            <a:spAutoFit/>
          </a:bodyPr>
          <a:lstStyle/>
          <a:p>
            <a:r>
              <a:rPr lang="en-US" b="1" dirty="0"/>
              <a:t>WET STATES</a:t>
            </a:r>
          </a:p>
        </p:txBody>
      </p:sp>
      <p:sp>
        <p:nvSpPr>
          <p:cNvPr id="23" name="TextBox 22">
            <a:extLst>
              <a:ext uri="{FF2B5EF4-FFF2-40B4-BE49-F238E27FC236}">
                <a16:creationId xmlns:a16="http://schemas.microsoft.com/office/drawing/2014/main" id="{5A177233-AA7D-49E1-92E5-DDE33ABB489D}"/>
              </a:ext>
            </a:extLst>
          </p:cNvPr>
          <p:cNvSpPr txBox="1"/>
          <p:nvPr/>
        </p:nvSpPr>
        <p:spPr>
          <a:xfrm>
            <a:off x="3290234" y="2772075"/>
            <a:ext cx="2646878" cy="307777"/>
          </a:xfrm>
          <a:prstGeom prst="rect">
            <a:avLst/>
          </a:prstGeom>
          <a:noFill/>
        </p:spPr>
        <p:txBody>
          <a:bodyPr wrap="none" rtlCol="0">
            <a:spAutoFit/>
          </a:bodyPr>
          <a:lstStyle/>
          <a:p>
            <a:r>
              <a:rPr lang="en-US" b="1" dirty="0"/>
              <a:t>GLOBAL WARMING STATES</a:t>
            </a:r>
          </a:p>
        </p:txBody>
      </p:sp>
      <p:sp>
        <p:nvSpPr>
          <p:cNvPr id="24" name="TextBox 23">
            <a:extLst>
              <a:ext uri="{FF2B5EF4-FFF2-40B4-BE49-F238E27FC236}">
                <a16:creationId xmlns:a16="http://schemas.microsoft.com/office/drawing/2014/main" id="{5A13C86C-D93B-41C2-9741-D208A73B2CBC}"/>
              </a:ext>
            </a:extLst>
          </p:cNvPr>
          <p:cNvSpPr txBox="1"/>
          <p:nvPr/>
        </p:nvSpPr>
        <p:spPr>
          <a:xfrm>
            <a:off x="6368715" y="2772075"/>
            <a:ext cx="2060179" cy="307777"/>
          </a:xfrm>
          <a:prstGeom prst="rect">
            <a:avLst/>
          </a:prstGeom>
          <a:noFill/>
        </p:spPr>
        <p:txBody>
          <a:bodyPr wrap="none" rtlCol="0">
            <a:spAutoFit/>
          </a:bodyPr>
          <a:lstStyle/>
          <a:p>
            <a:r>
              <a:rPr lang="en-US" b="1" dirty="0"/>
              <a:t>COLD &amp; DRY STATES</a:t>
            </a:r>
          </a:p>
        </p:txBody>
      </p:sp>
      <p:sp>
        <p:nvSpPr>
          <p:cNvPr id="25" name="TextBox 24">
            <a:extLst>
              <a:ext uri="{FF2B5EF4-FFF2-40B4-BE49-F238E27FC236}">
                <a16:creationId xmlns:a16="http://schemas.microsoft.com/office/drawing/2014/main" id="{B6890FB3-424F-4EB6-BB6F-56778BD545D6}"/>
              </a:ext>
            </a:extLst>
          </p:cNvPr>
          <p:cNvSpPr txBox="1"/>
          <p:nvPr/>
        </p:nvSpPr>
        <p:spPr>
          <a:xfrm>
            <a:off x="9023687" y="2772075"/>
            <a:ext cx="2730235" cy="523220"/>
          </a:xfrm>
          <a:prstGeom prst="rect">
            <a:avLst/>
          </a:prstGeom>
          <a:noFill/>
        </p:spPr>
        <p:txBody>
          <a:bodyPr wrap="none" rtlCol="0">
            <a:spAutoFit/>
          </a:bodyPr>
          <a:lstStyle/>
          <a:p>
            <a:pPr algn="ctr"/>
            <a:r>
              <a:rPr lang="en-US" b="1" dirty="0"/>
              <a:t>UNPREDICTABLE WEATHER </a:t>
            </a:r>
          </a:p>
          <a:p>
            <a:pPr algn="ctr"/>
            <a:r>
              <a:rPr lang="en-US" b="1" dirty="0"/>
              <a:t>STATES</a:t>
            </a:r>
          </a:p>
        </p:txBody>
      </p:sp>
      <p:sp>
        <p:nvSpPr>
          <p:cNvPr id="6" name="TextBox 5">
            <a:extLst>
              <a:ext uri="{FF2B5EF4-FFF2-40B4-BE49-F238E27FC236}">
                <a16:creationId xmlns:a16="http://schemas.microsoft.com/office/drawing/2014/main" id="{36BDDF55-66D4-41ED-9B5F-9A8A5B9E7E1E}"/>
              </a:ext>
            </a:extLst>
          </p:cNvPr>
          <p:cNvSpPr txBox="1"/>
          <p:nvPr/>
        </p:nvSpPr>
        <p:spPr>
          <a:xfrm>
            <a:off x="452388" y="3157086"/>
            <a:ext cx="2292615" cy="400110"/>
          </a:xfrm>
          <a:prstGeom prst="rect">
            <a:avLst/>
          </a:prstGeom>
          <a:noFill/>
        </p:spPr>
        <p:txBody>
          <a:bodyPr wrap="none" rtlCol="0">
            <a:spAutoFit/>
          </a:bodyPr>
          <a:lstStyle/>
          <a:p>
            <a:r>
              <a:rPr lang="en-US" sz="1000" i="1" dirty="0"/>
              <a:t>New Jersey, New York, Connecticut, </a:t>
            </a:r>
          </a:p>
          <a:p>
            <a:r>
              <a:rPr lang="en-US" sz="1000" i="1" dirty="0"/>
              <a:t>Massachusetts, Maryland ….</a:t>
            </a:r>
          </a:p>
        </p:txBody>
      </p:sp>
      <p:sp>
        <p:nvSpPr>
          <p:cNvPr id="27" name="TextBox 26">
            <a:extLst>
              <a:ext uri="{FF2B5EF4-FFF2-40B4-BE49-F238E27FC236}">
                <a16:creationId xmlns:a16="http://schemas.microsoft.com/office/drawing/2014/main" id="{CB77289A-BBCC-4FC5-9FB8-4C75F947D069}"/>
              </a:ext>
            </a:extLst>
          </p:cNvPr>
          <p:cNvSpPr txBox="1"/>
          <p:nvPr/>
        </p:nvSpPr>
        <p:spPr>
          <a:xfrm>
            <a:off x="3424522" y="3157086"/>
            <a:ext cx="2305439" cy="400110"/>
          </a:xfrm>
          <a:prstGeom prst="rect">
            <a:avLst/>
          </a:prstGeom>
          <a:noFill/>
        </p:spPr>
        <p:txBody>
          <a:bodyPr wrap="none" rtlCol="0">
            <a:spAutoFit/>
          </a:bodyPr>
          <a:lstStyle/>
          <a:p>
            <a:r>
              <a:rPr lang="en-US" sz="1000" i="1" dirty="0"/>
              <a:t>California, Alaska, Nevada, Michigan,</a:t>
            </a:r>
          </a:p>
          <a:p>
            <a:r>
              <a:rPr lang="en-US" sz="1000" i="1" dirty="0"/>
              <a:t>Oregon, Wisconsin, South Dakota….</a:t>
            </a:r>
          </a:p>
        </p:txBody>
      </p:sp>
      <p:sp>
        <p:nvSpPr>
          <p:cNvPr id="28" name="TextBox 27">
            <a:extLst>
              <a:ext uri="{FF2B5EF4-FFF2-40B4-BE49-F238E27FC236}">
                <a16:creationId xmlns:a16="http://schemas.microsoft.com/office/drawing/2014/main" id="{89351A47-D920-41C6-80FC-88D671205FBC}"/>
              </a:ext>
            </a:extLst>
          </p:cNvPr>
          <p:cNvSpPr txBox="1"/>
          <p:nvPr/>
        </p:nvSpPr>
        <p:spPr>
          <a:xfrm>
            <a:off x="6344700" y="3174842"/>
            <a:ext cx="2185214" cy="246221"/>
          </a:xfrm>
          <a:prstGeom prst="rect">
            <a:avLst/>
          </a:prstGeom>
          <a:noFill/>
        </p:spPr>
        <p:txBody>
          <a:bodyPr wrap="none" rtlCol="0">
            <a:spAutoFit/>
          </a:bodyPr>
          <a:lstStyle/>
          <a:p>
            <a:r>
              <a:rPr lang="en-US" sz="1000" i="1" dirty="0"/>
              <a:t>Arizona, New Mexico and Colorado</a:t>
            </a:r>
          </a:p>
        </p:txBody>
      </p:sp>
      <p:sp>
        <p:nvSpPr>
          <p:cNvPr id="29" name="TextBox 28">
            <a:extLst>
              <a:ext uri="{FF2B5EF4-FFF2-40B4-BE49-F238E27FC236}">
                <a16:creationId xmlns:a16="http://schemas.microsoft.com/office/drawing/2014/main" id="{988E8F26-1AAB-477C-A53C-3726C5EAFA02}"/>
              </a:ext>
            </a:extLst>
          </p:cNvPr>
          <p:cNvSpPr txBox="1"/>
          <p:nvPr/>
        </p:nvSpPr>
        <p:spPr>
          <a:xfrm>
            <a:off x="9291136" y="3194730"/>
            <a:ext cx="2291012" cy="400110"/>
          </a:xfrm>
          <a:prstGeom prst="rect">
            <a:avLst/>
          </a:prstGeom>
          <a:noFill/>
        </p:spPr>
        <p:txBody>
          <a:bodyPr wrap="none" rtlCol="0">
            <a:spAutoFit/>
          </a:bodyPr>
          <a:lstStyle/>
          <a:p>
            <a:r>
              <a:rPr lang="en-US" sz="1000" i="1" dirty="0"/>
              <a:t>Florida, Texas, Illinois, Kansas, Ohio,</a:t>
            </a:r>
          </a:p>
          <a:p>
            <a:r>
              <a:rPr lang="en-US" sz="1000" i="1" dirty="0"/>
              <a:t>Tennessee, Virginia, Los Angeles….</a:t>
            </a:r>
          </a:p>
        </p:txBody>
      </p:sp>
      <p:sp>
        <p:nvSpPr>
          <p:cNvPr id="8" name="TextBox 7">
            <a:extLst>
              <a:ext uri="{FF2B5EF4-FFF2-40B4-BE49-F238E27FC236}">
                <a16:creationId xmlns:a16="http://schemas.microsoft.com/office/drawing/2014/main" id="{74E227D9-0EE9-48F6-AD28-AC1ABFE5AFF7}"/>
              </a:ext>
            </a:extLst>
          </p:cNvPr>
          <p:cNvSpPr txBox="1"/>
          <p:nvPr/>
        </p:nvSpPr>
        <p:spPr>
          <a:xfrm>
            <a:off x="471637" y="3954380"/>
            <a:ext cx="1789272" cy="307777"/>
          </a:xfrm>
          <a:prstGeom prst="rect">
            <a:avLst/>
          </a:prstGeom>
          <a:noFill/>
        </p:spPr>
        <p:txBody>
          <a:bodyPr wrap="none" rtlCol="0">
            <a:spAutoFit/>
          </a:bodyPr>
          <a:lstStyle/>
          <a:p>
            <a:r>
              <a:rPr lang="en-US" dirty="0"/>
              <a:t>CO2 Emission </a:t>
            </a:r>
            <a:r>
              <a:rPr lang="en-US" b="1" dirty="0"/>
              <a:t>61% </a:t>
            </a:r>
          </a:p>
        </p:txBody>
      </p:sp>
      <p:sp>
        <p:nvSpPr>
          <p:cNvPr id="33" name="TextBox 32">
            <a:extLst>
              <a:ext uri="{FF2B5EF4-FFF2-40B4-BE49-F238E27FC236}">
                <a16:creationId xmlns:a16="http://schemas.microsoft.com/office/drawing/2014/main" id="{74B57927-DD32-41B4-BC3B-353C86B2295D}"/>
              </a:ext>
            </a:extLst>
          </p:cNvPr>
          <p:cNvSpPr txBox="1"/>
          <p:nvPr/>
        </p:nvSpPr>
        <p:spPr>
          <a:xfrm>
            <a:off x="3328736" y="3954380"/>
            <a:ext cx="2653290" cy="1384995"/>
          </a:xfrm>
          <a:prstGeom prst="rect">
            <a:avLst/>
          </a:prstGeom>
          <a:noFill/>
        </p:spPr>
        <p:txBody>
          <a:bodyPr wrap="none" rtlCol="0">
            <a:spAutoFit/>
          </a:bodyPr>
          <a:lstStyle/>
          <a:p>
            <a:r>
              <a:rPr lang="en-US" dirty="0"/>
              <a:t>Population	</a:t>
            </a:r>
            <a:r>
              <a:rPr lang="en-US" b="1" dirty="0"/>
              <a:t>59%</a:t>
            </a:r>
            <a:r>
              <a:rPr lang="en-US" dirty="0"/>
              <a:t>	</a:t>
            </a:r>
          </a:p>
          <a:p>
            <a:r>
              <a:rPr lang="en-US" dirty="0"/>
              <a:t>CO2 Emission </a:t>
            </a:r>
            <a:r>
              <a:rPr lang="en-US" b="1" dirty="0"/>
              <a:t>16%</a:t>
            </a:r>
          </a:p>
          <a:p>
            <a:r>
              <a:rPr lang="en-US" dirty="0"/>
              <a:t>Natural Gas Consumption </a:t>
            </a:r>
            <a:r>
              <a:rPr lang="en-US" b="1" dirty="0"/>
              <a:t>10%</a:t>
            </a:r>
          </a:p>
          <a:p>
            <a:r>
              <a:rPr lang="en-US" dirty="0"/>
              <a:t>Meat Consumption </a:t>
            </a:r>
            <a:r>
              <a:rPr lang="en-US" b="1" dirty="0"/>
              <a:t>9%</a:t>
            </a:r>
          </a:p>
          <a:p>
            <a:r>
              <a:rPr lang="en-US" dirty="0"/>
              <a:t>Electricity Emission </a:t>
            </a:r>
            <a:r>
              <a:rPr lang="en-US" b="1" dirty="0"/>
              <a:t>5%</a:t>
            </a:r>
          </a:p>
          <a:p>
            <a:r>
              <a:rPr lang="en-US" dirty="0"/>
              <a:t>Petroleum Consumption </a:t>
            </a:r>
            <a:r>
              <a:rPr lang="en-US" b="1" dirty="0"/>
              <a:t>2%</a:t>
            </a:r>
          </a:p>
        </p:txBody>
      </p:sp>
      <p:sp>
        <p:nvSpPr>
          <p:cNvPr id="36" name="TextBox 35">
            <a:extLst>
              <a:ext uri="{FF2B5EF4-FFF2-40B4-BE49-F238E27FC236}">
                <a16:creationId xmlns:a16="http://schemas.microsoft.com/office/drawing/2014/main" id="{59735CEF-629F-4F21-B1D5-816BE5966455}"/>
              </a:ext>
            </a:extLst>
          </p:cNvPr>
          <p:cNvSpPr txBox="1"/>
          <p:nvPr/>
        </p:nvSpPr>
        <p:spPr>
          <a:xfrm>
            <a:off x="6194392" y="3954380"/>
            <a:ext cx="2653290" cy="738664"/>
          </a:xfrm>
          <a:prstGeom prst="rect">
            <a:avLst/>
          </a:prstGeom>
          <a:noFill/>
        </p:spPr>
        <p:txBody>
          <a:bodyPr wrap="none" rtlCol="0">
            <a:spAutoFit/>
          </a:bodyPr>
          <a:lstStyle/>
          <a:p>
            <a:r>
              <a:rPr lang="en-US" dirty="0"/>
              <a:t>Electricity Emission </a:t>
            </a:r>
            <a:r>
              <a:rPr lang="en-US" b="1" dirty="0"/>
              <a:t>53%</a:t>
            </a:r>
            <a:r>
              <a:rPr lang="en-US" dirty="0"/>
              <a:t> </a:t>
            </a:r>
          </a:p>
          <a:p>
            <a:r>
              <a:rPr lang="en-US" dirty="0"/>
              <a:t>CO2 emission </a:t>
            </a:r>
            <a:r>
              <a:rPr lang="en-US" b="1" dirty="0"/>
              <a:t>22%</a:t>
            </a:r>
          </a:p>
          <a:p>
            <a:r>
              <a:rPr lang="en-US" dirty="0"/>
              <a:t>Natural Gas Consumption </a:t>
            </a:r>
            <a:r>
              <a:rPr lang="en-US" b="1" dirty="0"/>
              <a:t>25%</a:t>
            </a:r>
          </a:p>
        </p:txBody>
      </p:sp>
      <p:sp>
        <p:nvSpPr>
          <p:cNvPr id="37" name="TextBox 36">
            <a:extLst>
              <a:ext uri="{FF2B5EF4-FFF2-40B4-BE49-F238E27FC236}">
                <a16:creationId xmlns:a16="http://schemas.microsoft.com/office/drawing/2014/main" id="{137814F2-D7EA-4405-B9B3-6A28DFD39E3C}"/>
              </a:ext>
            </a:extLst>
          </p:cNvPr>
          <p:cNvSpPr txBox="1"/>
          <p:nvPr/>
        </p:nvSpPr>
        <p:spPr>
          <a:xfrm>
            <a:off x="9154647" y="3954380"/>
            <a:ext cx="2677135" cy="954107"/>
          </a:xfrm>
          <a:prstGeom prst="rect">
            <a:avLst/>
          </a:prstGeom>
          <a:noFill/>
        </p:spPr>
        <p:txBody>
          <a:bodyPr wrap="square" rtlCol="0">
            <a:spAutoFit/>
          </a:bodyPr>
          <a:lstStyle/>
          <a:p>
            <a:r>
              <a:rPr lang="en-US" dirty="0"/>
              <a:t>Coal Consumption </a:t>
            </a:r>
            <a:r>
              <a:rPr lang="en-US" b="1" dirty="0"/>
              <a:t>35%</a:t>
            </a:r>
          </a:p>
          <a:p>
            <a:r>
              <a:rPr lang="en-US" dirty="0"/>
              <a:t>Electricity Emission </a:t>
            </a:r>
            <a:r>
              <a:rPr lang="en-US" b="1" dirty="0"/>
              <a:t>32%</a:t>
            </a:r>
          </a:p>
          <a:p>
            <a:r>
              <a:rPr lang="en-US" dirty="0"/>
              <a:t>Petroleum Emission </a:t>
            </a:r>
            <a:r>
              <a:rPr lang="en-US" b="1" dirty="0"/>
              <a:t>18%</a:t>
            </a:r>
          </a:p>
          <a:p>
            <a:r>
              <a:rPr lang="en-US" dirty="0"/>
              <a:t>Natural Gas Consumption </a:t>
            </a:r>
            <a:r>
              <a:rPr lang="en-US" b="1" dirty="0"/>
              <a:t>14%</a:t>
            </a:r>
          </a:p>
        </p:txBody>
      </p:sp>
    </p:spTree>
    <p:extLst>
      <p:ext uri="{BB962C8B-B14F-4D97-AF65-F5344CB8AC3E}">
        <p14:creationId xmlns:p14="http://schemas.microsoft.com/office/powerpoint/2010/main" val="1958975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6"/>
          <p:cNvSpPr txBox="1">
            <a:spLocks noGrp="1"/>
          </p:cNvSpPr>
          <p:nvPr>
            <p:ph type="body" idx="1"/>
          </p:nvPr>
        </p:nvSpPr>
        <p:spPr>
          <a:xfrm>
            <a:off x="5991371" y="3090292"/>
            <a:ext cx="6200700" cy="677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None/>
            </a:pPr>
            <a:r>
              <a:rPr lang="en-US" b="1" dirty="0"/>
              <a:t>Prediction</a:t>
            </a:r>
            <a:endParaRPr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7"/>
          <p:cNvSpPr txBox="1">
            <a:spLocks noGrp="1"/>
          </p:cNvSpPr>
          <p:nvPr>
            <p:ph type="body" idx="1"/>
          </p:nvPr>
        </p:nvSpPr>
        <p:spPr>
          <a:xfrm>
            <a:off x="0" y="4851443"/>
            <a:ext cx="12192000" cy="5760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5400"/>
              <a:buNone/>
            </a:pPr>
            <a:r>
              <a:rPr lang="en-US" b="1"/>
              <a:t>Thank You</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body" idx="1"/>
          </p:nvPr>
        </p:nvSpPr>
        <p:spPr>
          <a:xfrm>
            <a:off x="5991371" y="3090292"/>
            <a:ext cx="6200700" cy="677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None/>
            </a:pPr>
            <a:r>
              <a:rPr lang="en-US" sz="5100" b="1"/>
              <a:t>Problem Statement</a:t>
            </a:r>
            <a:endParaRPr sz="51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18" name="Google Shape;218;p34"/>
          <p:cNvGrpSpPr/>
          <p:nvPr/>
        </p:nvGrpSpPr>
        <p:grpSpPr>
          <a:xfrm>
            <a:off x="109856" y="2605700"/>
            <a:ext cx="5854713" cy="3907231"/>
            <a:chOff x="635000" y="1382713"/>
            <a:chExt cx="7869238" cy="4572000"/>
          </a:xfrm>
        </p:grpSpPr>
        <p:sp>
          <p:nvSpPr>
            <p:cNvPr id="219" name="Google Shape;219;p34"/>
            <p:cNvSpPr/>
            <p:nvPr/>
          </p:nvSpPr>
          <p:spPr>
            <a:xfrm>
              <a:off x="811213" y="3267075"/>
              <a:ext cx="7478713" cy="2654300"/>
            </a:xfrm>
            <a:custGeom>
              <a:avLst/>
              <a:gdLst/>
              <a:ahLst/>
              <a:cxnLst/>
              <a:rect l="l" t="t" r="r" b="b"/>
              <a:pathLst>
                <a:path w="4711" h="1672" extrusionOk="0">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solidFill>
              <a:srgbClr val="2FB1B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Google Shape;220;p34"/>
            <p:cNvSpPr/>
            <p:nvPr/>
          </p:nvSpPr>
          <p:spPr>
            <a:xfrm>
              <a:off x="635000" y="2108200"/>
              <a:ext cx="7697788" cy="3846513"/>
            </a:xfrm>
            <a:custGeom>
              <a:avLst/>
              <a:gdLst/>
              <a:ahLst/>
              <a:cxnLst/>
              <a:rect l="l" t="t" r="r" b="b"/>
              <a:pathLst>
                <a:path w="4849" h="2423" extrusionOk="0">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solidFill>
              <a:srgbClr val="2FB1B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1" name="Google Shape;221;p34"/>
            <p:cNvSpPr/>
            <p:nvPr/>
          </p:nvSpPr>
          <p:spPr>
            <a:xfrm>
              <a:off x="1595438" y="1790700"/>
              <a:ext cx="6908800" cy="3509963"/>
            </a:xfrm>
            <a:custGeom>
              <a:avLst/>
              <a:gdLst/>
              <a:ahLst/>
              <a:cxnLst/>
              <a:rect l="l" t="t" r="r" b="b"/>
              <a:pathLst>
                <a:path w="4352" h="2211" extrusionOk="0">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solidFill>
              <a:srgbClr val="2FB1B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2" name="Google Shape;222;p34"/>
            <p:cNvSpPr/>
            <p:nvPr/>
          </p:nvSpPr>
          <p:spPr>
            <a:xfrm>
              <a:off x="2097088" y="1382713"/>
              <a:ext cx="4552950" cy="1549400"/>
            </a:xfrm>
            <a:custGeom>
              <a:avLst/>
              <a:gdLst/>
              <a:ahLst/>
              <a:cxnLst/>
              <a:rect l="l" t="t" r="r" b="b"/>
              <a:pathLst>
                <a:path w="2868" h="976" extrusionOk="0">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solidFill>
              <a:srgbClr val="2FB1B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23" name="Google Shape;223;p34"/>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None/>
            </a:pPr>
            <a:r>
              <a:rPr lang="en-US" sz="4400" b="1" dirty="0"/>
              <a:t>Problem Statement</a:t>
            </a:r>
            <a:endParaRPr sz="4400" b="1" dirty="0"/>
          </a:p>
        </p:txBody>
      </p:sp>
      <p:sp>
        <p:nvSpPr>
          <p:cNvPr id="224" name="Google Shape;224;p34"/>
          <p:cNvSpPr/>
          <p:nvPr/>
        </p:nvSpPr>
        <p:spPr>
          <a:xfrm rot="-1820682">
            <a:off x="1198350" y="-1087408"/>
            <a:ext cx="2862069" cy="5434617"/>
          </a:xfrm>
          <a:custGeom>
            <a:avLst/>
            <a:gdLst/>
            <a:ahLst/>
            <a:cxnLst/>
            <a:rect l="l" t="t" r="r" b="b"/>
            <a:pathLst>
              <a:path w="1084156" h="2058642" extrusionOk="0">
                <a:moveTo>
                  <a:pt x="541396" y="314037"/>
                </a:moveTo>
                <a:lnTo>
                  <a:pt x="591866" y="943419"/>
                </a:lnTo>
                <a:cubicBezTo>
                  <a:pt x="664418" y="989969"/>
                  <a:pt x="649664" y="1005616"/>
                  <a:pt x="763916" y="1093865"/>
                </a:cubicBezTo>
                <a:cubicBezTo>
                  <a:pt x="850776" y="1181545"/>
                  <a:pt x="1007353" y="1325458"/>
                  <a:pt x="1073376" y="1465403"/>
                </a:cubicBezTo>
                <a:cubicBezTo>
                  <a:pt x="1106665" y="1633583"/>
                  <a:pt x="1054503" y="1995602"/>
                  <a:pt x="1029666" y="2029610"/>
                </a:cubicBezTo>
                <a:cubicBezTo>
                  <a:pt x="1018010" y="2041672"/>
                  <a:pt x="977663" y="1936167"/>
                  <a:pt x="946227" y="1902728"/>
                </a:cubicBezTo>
                <a:cubicBezTo>
                  <a:pt x="948667" y="1979308"/>
                  <a:pt x="926096" y="2044999"/>
                  <a:pt x="912878" y="2057565"/>
                </a:cubicBezTo>
                <a:cubicBezTo>
                  <a:pt x="896481" y="2069335"/>
                  <a:pt x="838659" y="1981933"/>
                  <a:pt x="807991" y="1927711"/>
                </a:cubicBezTo>
                <a:cubicBezTo>
                  <a:pt x="799208" y="1982824"/>
                  <a:pt x="713656" y="2049737"/>
                  <a:pt x="701389" y="2057992"/>
                </a:cubicBezTo>
                <a:cubicBezTo>
                  <a:pt x="625983" y="1930471"/>
                  <a:pt x="717994" y="1832423"/>
                  <a:pt x="754984" y="1648285"/>
                </a:cubicBezTo>
                <a:cubicBezTo>
                  <a:pt x="680988" y="1503428"/>
                  <a:pt x="587478" y="1438585"/>
                  <a:pt x="525050" y="1437878"/>
                </a:cubicBezTo>
                <a:cubicBezTo>
                  <a:pt x="464021" y="1449363"/>
                  <a:pt x="427932" y="1503073"/>
                  <a:pt x="414675" y="1590975"/>
                </a:cubicBezTo>
                <a:cubicBezTo>
                  <a:pt x="403693" y="1708072"/>
                  <a:pt x="405632" y="1687068"/>
                  <a:pt x="384909" y="1756295"/>
                </a:cubicBezTo>
                <a:cubicBezTo>
                  <a:pt x="361702" y="1853599"/>
                  <a:pt x="244018" y="1945998"/>
                  <a:pt x="247515" y="1862098"/>
                </a:cubicBezTo>
                <a:cubicBezTo>
                  <a:pt x="238086" y="1695856"/>
                  <a:pt x="249215" y="1767206"/>
                  <a:pt x="215117" y="1505717"/>
                </a:cubicBezTo>
                <a:cubicBezTo>
                  <a:pt x="147511" y="1357743"/>
                  <a:pt x="242172" y="1130059"/>
                  <a:pt x="216538" y="988178"/>
                </a:cubicBezTo>
                <a:cubicBezTo>
                  <a:pt x="181970" y="852255"/>
                  <a:pt x="32194" y="169904"/>
                  <a:pt x="0" y="0"/>
                </a:cubicBezTo>
                <a:cubicBezTo>
                  <a:pt x="189793" y="112688"/>
                  <a:pt x="353270" y="198502"/>
                  <a:pt x="541396" y="314037"/>
                </a:cubicBezTo>
                <a:close/>
              </a:path>
            </a:pathLst>
          </a:custGeom>
          <a:solidFill>
            <a:srgbClr val="D2F0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5" name="Google Shape;225;p34"/>
          <p:cNvSpPr/>
          <p:nvPr/>
        </p:nvSpPr>
        <p:spPr>
          <a:xfrm rot="8100000">
            <a:off x="3151284" y="3415478"/>
            <a:ext cx="1212613" cy="1212613"/>
          </a:xfrm>
          <a:custGeom>
            <a:avLst/>
            <a:gdLst/>
            <a:ahLst/>
            <a:cxnLst/>
            <a:rect l="l" t="t" r="r" b="b"/>
            <a:pathLst>
              <a:path w="1212613" h="1212613" extrusionOk="0">
                <a:moveTo>
                  <a:pt x="303412" y="909201"/>
                </a:moveTo>
                <a:cubicBezTo>
                  <a:pt x="422444" y="1028233"/>
                  <a:pt x="615433" y="1028233"/>
                  <a:pt x="734465" y="909201"/>
                </a:cubicBezTo>
                <a:cubicBezTo>
                  <a:pt x="853496" y="790170"/>
                  <a:pt x="853496" y="597181"/>
                  <a:pt x="734465" y="478149"/>
                </a:cubicBezTo>
                <a:cubicBezTo>
                  <a:pt x="615433" y="359118"/>
                  <a:pt x="422444" y="359118"/>
                  <a:pt x="303412" y="478149"/>
                </a:cubicBezTo>
                <a:cubicBezTo>
                  <a:pt x="184381" y="597181"/>
                  <a:pt x="184381" y="790170"/>
                  <a:pt x="303412" y="909201"/>
                </a:cubicBezTo>
                <a:close/>
                <a:moveTo>
                  <a:pt x="151993" y="1060620"/>
                </a:moveTo>
                <a:cubicBezTo>
                  <a:pt x="58084" y="966711"/>
                  <a:pt x="0" y="836976"/>
                  <a:pt x="0" y="693675"/>
                </a:cubicBezTo>
                <a:lnTo>
                  <a:pt x="1" y="693675"/>
                </a:lnTo>
                <a:cubicBezTo>
                  <a:pt x="1" y="407073"/>
                  <a:pt x="238541" y="234048"/>
                  <a:pt x="518939" y="174737"/>
                </a:cubicBezTo>
                <a:cubicBezTo>
                  <a:pt x="780953" y="119315"/>
                  <a:pt x="956756" y="91859"/>
                  <a:pt x="1212613" y="0"/>
                </a:cubicBezTo>
                <a:cubicBezTo>
                  <a:pt x="1133069" y="268172"/>
                  <a:pt x="1105613" y="456293"/>
                  <a:pt x="1037876" y="693675"/>
                </a:cubicBezTo>
                <a:cubicBezTo>
                  <a:pt x="988614" y="1017224"/>
                  <a:pt x="805540" y="1212613"/>
                  <a:pt x="518938" y="1212613"/>
                </a:cubicBezTo>
                <a:cubicBezTo>
                  <a:pt x="375637" y="1212613"/>
                  <a:pt x="245902" y="1154529"/>
                  <a:pt x="151993" y="106062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6" name="Google Shape;226;p34"/>
          <p:cNvSpPr txBox="1"/>
          <p:nvPr/>
        </p:nvSpPr>
        <p:spPr>
          <a:xfrm>
            <a:off x="5823775" y="1908900"/>
            <a:ext cx="6177000" cy="8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900" dirty="0">
                <a:solidFill>
                  <a:srgbClr val="3F3F3F"/>
                </a:solidFill>
              </a:rPr>
              <a:t>What are the key influencing factors of climate change in the United States? Does Carbon emission, increase in population, energy consumption and meat consumption have any correlation to climate change?</a:t>
            </a:r>
            <a:endParaRPr sz="2100" dirty="0"/>
          </a:p>
        </p:txBody>
      </p:sp>
      <p:sp>
        <p:nvSpPr>
          <p:cNvPr id="227" name="Google Shape;227;p34"/>
          <p:cNvSpPr txBox="1"/>
          <p:nvPr/>
        </p:nvSpPr>
        <p:spPr>
          <a:xfrm>
            <a:off x="6284004" y="3955006"/>
            <a:ext cx="25941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3F3F3F"/>
                </a:solidFill>
              </a:rPr>
              <a:t>Meat Consumption</a:t>
            </a:r>
            <a:endParaRPr sz="1600" b="1">
              <a:solidFill>
                <a:srgbClr val="3F3F3F"/>
              </a:solidFill>
              <a:latin typeface="Arial"/>
              <a:ea typeface="Arial"/>
              <a:cs typeface="Arial"/>
              <a:sym typeface="Arial"/>
            </a:endParaRPr>
          </a:p>
        </p:txBody>
      </p:sp>
      <p:sp>
        <p:nvSpPr>
          <p:cNvPr id="228" name="Google Shape;228;p34"/>
          <p:cNvSpPr txBox="1"/>
          <p:nvPr/>
        </p:nvSpPr>
        <p:spPr>
          <a:xfrm>
            <a:off x="9467045" y="3954993"/>
            <a:ext cx="25941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rgbClr val="3F3F3F"/>
                </a:solidFill>
              </a:rPr>
              <a:t>Population Increase</a:t>
            </a:r>
            <a:endParaRPr sz="1600" b="1" dirty="0">
              <a:solidFill>
                <a:srgbClr val="3F3F3F"/>
              </a:solidFill>
              <a:latin typeface="Arial"/>
              <a:ea typeface="Arial"/>
              <a:cs typeface="Arial"/>
              <a:sym typeface="Arial"/>
            </a:endParaRPr>
          </a:p>
        </p:txBody>
      </p:sp>
      <p:sp>
        <p:nvSpPr>
          <p:cNvPr id="229" name="Google Shape;229;p34"/>
          <p:cNvSpPr txBox="1"/>
          <p:nvPr/>
        </p:nvSpPr>
        <p:spPr>
          <a:xfrm>
            <a:off x="6283992" y="4759301"/>
            <a:ext cx="25941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3F3F3F"/>
                </a:solidFill>
              </a:rPr>
              <a:t>CO2 Emission</a:t>
            </a:r>
            <a:endParaRPr sz="1600" b="1">
              <a:solidFill>
                <a:srgbClr val="3F3F3F"/>
              </a:solidFill>
              <a:latin typeface="Arial"/>
              <a:ea typeface="Arial"/>
              <a:cs typeface="Arial"/>
              <a:sym typeface="Arial"/>
            </a:endParaRPr>
          </a:p>
        </p:txBody>
      </p:sp>
      <p:sp>
        <p:nvSpPr>
          <p:cNvPr id="230" name="Google Shape;230;p34"/>
          <p:cNvSpPr txBox="1"/>
          <p:nvPr/>
        </p:nvSpPr>
        <p:spPr>
          <a:xfrm>
            <a:off x="9467057" y="4759288"/>
            <a:ext cx="25941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3F3F3F"/>
                </a:solidFill>
              </a:rPr>
              <a:t>Energy Consumption</a:t>
            </a:r>
            <a:endParaRPr sz="1600" b="1">
              <a:solidFill>
                <a:srgbClr val="3F3F3F"/>
              </a:solidFill>
              <a:latin typeface="Arial"/>
              <a:ea typeface="Arial"/>
              <a:cs typeface="Arial"/>
              <a:sym typeface="Arial"/>
            </a:endParaRPr>
          </a:p>
        </p:txBody>
      </p:sp>
      <p:sp>
        <p:nvSpPr>
          <p:cNvPr id="231" name="Google Shape;231;p34"/>
          <p:cNvSpPr/>
          <p:nvPr/>
        </p:nvSpPr>
        <p:spPr>
          <a:xfrm rot="-5400000">
            <a:off x="5718382" y="3847281"/>
            <a:ext cx="565420" cy="565792"/>
          </a:xfrm>
          <a:custGeom>
            <a:avLst/>
            <a:gdLst/>
            <a:ahLst/>
            <a:cxnLst/>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2" name="Google Shape;232;p34"/>
          <p:cNvSpPr/>
          <p:nvPr/>
        </p:nvSpPr>
        <p:spPr>
          <a:xfrm rot="-5400000">
            <a:off x="5718382" y="4628518"/>
            <a:ext cx="565420" cy="565792"/>
          </a:xfrm>
          <a:custGeom>
            <a:avLst/>
            <a:gdLst/>
            <a:ahLst/>
            <a:cxnLst/>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3" name="Google Shape;233;p34"/>
          <p:cNvSpPr/>
          <p:nvPr/>
        </p:nvSpPr>
        <p:spPr>
          <a:xfrm rot="-5400000">
            <a:off x="8869957" y="3835493"/>
            <a:ext cx="565420" cy="565792"/>
          </a:xfrm>
          <a:custGeom>
            <a:avLst/>
            <a:gdLst/>
            <a:ahLst/>
            <a:cxnLst/>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4" name="Google Shape;234;p34"/>
          <p:cNvSpPr/>
          <p:nvPr/>
        </p:nvSpPr>
        <p:spPr>
          <a:xfrm rot="-5400000">
            <a:off x="8869957" y="4628518"/>
            <a:ext cx="565420" cy="565792"/>
          </a:xfrm>
          <a:custGeom>
            <a:avLst/>
            <a:gdLst/>
            <a:ahLst/>
            <a:cxnLst/>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5" name="Google Shape;235;p34"/>
          <p:cNvSpPr txBox="1"/>
          <p:nvPr/>
        </p:nvSpPr>
        <p:spPr>
          <a:xfrm>
            <a:off x="5964575" y="5590925"/>
            <a:ext cx="2350800" cy="5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t>...and more</a:t>
            </a:r>
            <a:endParaRPr sz="1600" b="1"/>
          </a:p>
        </p:txBody>
      </p:sp>
      <p:sp>
        <p:nvSpPr>
          <p:cNvPr id="236" name="Google Shape;236;p34"/>
          <p:cNvSpPr/>
          <p:nvPr/>
        </p:nvSpPr>
        <p:spPr>
          <a:xfrm>
            <a:off x="5661425" y="1808825"/>
            <a:ext cx="6177000" cy="14205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40"/>
        <p:cNvGrpSpPr/>
        <p:nvPr/>
      </p:nvGrpSpPr>
      <p:grpSpPr>
        <a:xfrm>
          <a:off x="0" y="0"/>
          <a:ext cx="0" cy="0"/>
          <a:chOff x="0" y="0"/>
          <a:chExt cx="0" cy="0"/>
        </a:xfrm>
      </p:grpSpPr>
      <p:grpSp>
        <p:nvGrpSpPr>
          <p:cNvPr id="241" name="Google Shape;241;p35"/>
          <p:cNvGrpSpPr/>
          <p:nvPr/>
        </p:nvGrpSpPr>
        <p:grpSpPr>
          <a:xfrm>
            <a:off x="5698556" y="5073938"/>
            <a:ext cx="794889" cy="906071"/>
            <a:chOff x="5698556" y="5073938"/>
            <a:chExt cx="794889" cy="906071"/>
          </a:xfrm>
        </p:grpSpPr>
        <p:sp>
          <p:nvSpPr>
            <p:cNvPr id="242" name="Google Shape;242;p35"/>
            <p:cNvSpPr/>
            <p:nvPr/>
          </p:nvSpPr>
          <p:spPr>
            <a:xfrm>
              <a:off x="5818382" y="5115913"/>
              <a:ext cx="93406" cy="504056"/>
            </a:xfrm>
            <a:prstGeom prst="rect">
              <a:avLst/>
            </a:prstGeom>
            <a:solidFill>
              <a:srgbClr val="18585F"/>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3" name="Google Shape;243;p35"/>
            <p:cNvSpPr/>
            <p:nvPr/>
          </p:nvSpPr>
          <p:spPr>
            <a:xfrm>
              <a:off x="6274251" y="5073938"/>
              <a:ext cx="93406" cy="504056"/>
            </a:xfrm>
            <a:prstGeom prst="rect">
              <a:avLst/>
            </a:prstGeom>
            <a:solidFill>
              <a:srgbClr val="18585F"/>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4" name="Google Shape;244;p35"/>
            <p:cNvSpPr/>
            <p:nvPr/>
          </p:nvSpPr>
          <p:spPr>
            <a:xfrm>
              <a:off x="5698556" y="5475953"/>
              <a:ext cx="794889" cy="504056"/>
            </a:xfrm>
            <a:prstGeom prst="roundRect">
              <a:avLst>
                <a:gd name="adj" fmla="val 13360"/>
              </a:avLst>
            </a:prstGeom>
            <a:solidFill>
              <a:srgbClr val="18585F"/>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45" name="Google Shape;245;p35"/>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5400"/>
              <a:buNone/>
            </a:pPr>
            <a:r>
              <a:rPr lang="en-US" sz="4400" b="1" dirty="0"/>
              <a:t>Possible Variables to Consider</a:t>
            </a:r>
            <a:endParaRPr sz="4400" b="1" dirty="0"/>
          </a:p>
        </p:txBody>
      </p:sp>
      <p:sp>
        <p:nvSpPr>
          <p:cNvPr id="246" name="Google Shape;246;p35"/>
          <p:cNvSpPr/>
          <p:nvPr/>
        </p:nvSpPr>
        <p:spPr>
          <a:xfrm flipH="1">
            <a:off x="2577344" y="1462636"/>
            <a:ext cx="3762419" cy="2027127"/>
          </a:xfrm>
          <a:custGeom>
            <a:avLst/>
            <a:gdLst/>
            <a:ahLst/>
            <a:cxnLst/>
            <a:rect l="l" t="t" r="r" b="b"/>
            <a:pathLst>
              <a:path w="1872168" h="1008693" extrusionOk="0">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7" name="Google Shape;247;p35"/>
          <p:cNvSpPr/>
          <p:nvPr/>
        </p:nvSpPr>
        <p:spPr>
          <a:xfrm flipH="1">
            <a:off x="6191428" y="1551638"/>
            <a:ext cx="3763058" cy="2027473"/>
          </a:xfrm>
          <a:custGeom>
            <a:avLst/>
            <a:gdLst/>
            <a:ahLst/>
            <a:cxnLst/>
            <a:rect l="l" t="t" r="r" b="b"/>
            <a:pathLst>
              <a:path w="1872168" h="1008693" extrusionOk="0">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8" name="Google Shape;248;p35"/>
          <p:cNvSpPr/>
          <p:nvPr/>
        </p:nvSpPr>
        <p:spPr>
          <a:xfrm flipH="1">
            <a:off x="3401964" y="2630095"/>
            <a:ext cx="2232248" cy="1202697"/>
          </a:xfrm>
          <a:custGeom>
            <a:avLst/>
            <a:gdLst/>
            <a:ahLst/>
            <a:cxnLst/>
            <a:rect l="l" t="t" r="r" b="b"/>
            <a:pathLst>
              <a:path w="1872168" h="1008693" extrusionOk="0">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9" name="Google Shape;249;p35"/>
          <p:cNvSpPr/>
          <p:nvPr/>
        </p:nvSpPr>
        <p:spPr>
          <a:xfrm flipH="1">
            <a:off x="5999934" y="1716706"/>
            <a:ext cx="2232248" cy="1202697"/>
          </a:xfrm>
          <a:custGeom>
            <a:avLst/>
            <a:gdLst/>
            <a:ahLst/>
            <a:cxnLst/>
            <a:rect l="l" t="t" r="r" b="b"/>
            <a:pathLst>
              <a:path w="1872168" h="1008693" extrusionOk="0">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50" name="Google Shape;250;p35"/>
          <p:cNvSpPr/>
          <p:nvPr/>
        </p:nvSpPr>
        <p:spPr>
          <a:xfrm>
            <a:off x="3693447" y="4423172"/>
            <a:ext cx="1400545" cy="853193"/>
          </a:xfrm>
          <a:custGeom>
            <a:avLst/>
            <a:gdLst/>
            <a:ahLst/>
            <a:cxnLst/>
            <a:rect l="l" t="t" r="r" b="b"/>
            <a:pathLst>
              <a:path w="2491326" h="1517683" extrusionOk="0">
                <a:moveTo>
                  <a:pt x="696948" y="1517583"/>
                </a:moveTo>
                <a:lnTo>
                  <a:pt x="2055047" y="1510542"/>
                </a:lnTo>
                <a:cubicBezTo>
                  <a:pt x="2429615" y="1503751"/>
                  <a:pt x="2529862" y="1262395"/>
                  <a:pt x="2479035" y="1040919"/>
                </a:cubicBezTo>
                <a:cubicBezTo>
                  <a:pt x="2409740" y="752156"/>
                  <a:pt x="2054193" y="705906"/>
                  <a:pt x="1941165" y="818683"/>
                </a:cubicBezTo>
                <a:cubicBezTo>
                  <a:pt x="2001609" y="758477"/>
                  <a:pt x="2155153" y="753674"/>
                  <a:pt x="2238917" y="775628"/>
                </a:cubicBezTo>
                <a:cubicBezTo>
                  <a:pt x="2283019" y="710348"/>
                  <a:pt x="2245581" y="472540"/>
                  <a:pt x="2142346" y="395289"/>
                </a:cubicBezTo>
                <a:cubicBezTo>
                  <a:pt x="2044729" y="314397"/>
                  <a:pt x="1868195" y="252211"/>
                  <a:pt x="1691478" y="370953"/>
                </a:cubicBezTo>
                <a:cubicBezTo>
                  <a:pt x="1726329" y="510029"/>
                  <a:pt x="1729467" y="707246"/>
                  <a:pt x="1632181" y="878035"/>
                </a:cubicBezTo>
                <a:cubicBezTo>
                  <a:pt x="1782525" y="628164"/>
                  <a:pt x="1779588" y="188015"/>
                  <a:pt x="1290381" y="17428"/>
                </a:cubicBezTo>
                <a:cubicBezTo>
                  <a:pt x="1048053" y="-57138"/>
                  <a:pt x="678873" y="116715"/>
                  <a:pt x="616254" y="364567"/>
                </a:cubicBezTo>
                <a:cubicBezTo>
                  <a:pt x="801129" y="403135"/>
                  <a:pt x="1029735" y="461579"/>
                  <a:pt x="1127147" y="794345"/>
                </a:cubicBezTo>
                <a:cubicBezTo>
                  <a:pt x="1070372" y="588809"/>
                  <a:pt x="907572" y="395952"/>
                  <a:pt x="609565" y="367791"/>
                </a:cubicBezTo>
                <a:cubicBezTo>
                  <a:pt x="363240" y="347581"/>
                  <a:pt x="99786" y="553680"/>
                  <a:pt x="26885" y="740674"/>
                </a:cubicBezTo>
                <a:cubicBezTo>
                  <a:pt x="-86365" y="1122891"/>
                  <a:pt x="162167" y="1524982"/>
                  <a:pt x="696948" y="1517583"/>
                </a:cubicBezTo>
                <a:close/>
              </a:path>
            </a:pathLst>
          </a:custGeom>
          <a:noFill/>
          <a:ln w="5080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51" name="Google Shape;251;p35"/>
          <p:cNvGrpSpPr/>
          <p:nvPr/>
        </p:nvGrpSpPr>
        <p:grpSpPr>
          <a:xfrm>
            <a:off x="4233317" y="2006077"/>
            <a:ext cx="3719405" cy="3288387"/>
            <a:chOff x="4233317" y="2006077"/>
            <a:chExt cx="3719405" cy="3288387"/>
          </a:xfrm>
        </p:grpSpPr>
        <p:grpSp>
          <p:nvGrpSpPr>
            <p:cNvPr id="252" name="Google Shape;252;p35"/>
            <p:cNvGrpSpPr/>
            <p:nvPr/>
          </p:nvGrpSpPr>
          <p:grpSpPr>
            <a:xfrm>
              <a:off x="4233317" y="2006077"/>
              <a:ext cx="3281385" cy="3281385"/>
              <a:chOff x="2709317" y="1399283"/>
              <a:chExt cx="3281385" cy="3281385"/>
            </a:xfrm>
          </p:grpSpPr>
          <p:sp>
            <p:nvSpPr>
              <p:cNvPr id="253" name="Google Shape;253;p35"/>
              <p:cNvSpPr/>
              <p:nvPr/>
            </p:nvSpPr>
            <p:spPr>
              <a:xfrm rot="8100000">
                <a:off x="3225532" y="1844164"/>
                <a:ext cx="2248956" cy="2391624"/>
              </a:xfrm>
              <a:custGeom>
                <a:avLst/>
                <a:gdLst/>
                <a:ahLst/>
                <a:cxnLst/>
                <a:rect l="l" t="t" r="r" b="b"/>
                <a:pathLst>
                  <a:path w="2248956" h="2391624" extrusionOk="0">
                    <a:moveTo>
                      <a:pt x="0" y="2006349"/>
                    </a:moveTo>
                    <a:lnTo>
                      <a:pt x="2006349" y="0"/>
                    </a:lnTo>
                    <a:lnTo>
                      <a:pt x="2248956" y="242607"/>
                    </a:lnTo>
                    <a:lnTo>
                      <a:pt x="2248956" y="1073751"/>
                    </a:lnTo>
                    <a:cubicBezTo>
                      <a:pt x="2248956" y="1801592"/>
                      <a:pt x="1658924" y="2391624"/>
                      <a:pt x="931083" y="2391624"/>
                    </a:cubicBezTo>
                    <a:cubicBezTo>
                      <a:pt x="567548" y="2391624"/>
                      <a:pt x="238392" y="2244428"/>
                      <a:pt x="0" y="20063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35"/>
              <p:cNvSpPr/>
              <p:nvPr/>
            </p:nvSpPr>
            <p:spPr>
              <a:xfrm>
                <a:off x="3612173" y="1666875"/>
                <a:ext cx="959826" cy="2842245"/>
              </a:xfrm>
              <a:custGeom>
                <a:avLst/>
                <a:gdLst/>
                <a:ahLst/>
                <a:cxnLst/>
                <a:rect l="l" t="t" r="r" b="b"/>
                <a:pathLst>
                  <a:path w="959826" h="2842245" extrusionOk="0">
                    <a:moveTo>
                      <a:pt x="959826" y="0"/>
                    </a:moveTo>
                    <a:cubicBezTo>
                      <a:pt x="957122" y="911477"/>
                      <a:pt x="954416" y="2065256"/>
                      <a:pt x="951706" y="2842245"/>
                    </a:cubicBezTo>
                    <a:lnTo>
                      <a:pt x="710629" y="2842245"/>
                    </a:lnTo>
                    <a:cubicBezTo>
                      <a:pt x="82031" y="1903306"/>
                      <a:pt x="-616708" y="903292"/>
                      <a:pt x="959826"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5" name="Google Shape;255;p35"/>
              <p:cNvSpPr/>
              <p:nvPr/>
            </p:nvSpPr>
            <p:spPr>
              <a:xfrm>
                <a:off x="4016766" y="1666875"/>
                <a:ext cx="555232" cy="2842245"/>
              </a:xfrm>
              <a:custGeom>
                <a:avLst/>
                <a:gdLst/>
                <a:ahLst/>
                <a:cxnLst/>
                <a:rect l="l" t="t" r="r" b="b"/>
                <a:pathLst>
                  <a:path w="555232" h="2842245" extrusionOk="0">
                    <a:moveTo>
                      <a:pt x="555232" y="0"/>
                    </a:moveTo>
                    <a:cubicBezTo>
                      <a:pt x="552528" y="911477"/>
                      <a:pt x="549822" y="2065256"/>
                      <a:pt x="547112" y="2842245"/>
                    </a:cubicBezTo>
                    <a:lnTo>
                      <a:pt x="421352" y="2842245"/>
                    </a:lnTo>
                    <a:cubicBezTo>
                      <a:pt x="58058" y="1831083"/>
                      <a:pt x="-367661" y="1033527"/>
                      <a:pt x="555232"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56" name="Google Shape;256;p35"/>
            <p:cNvGrpSpPr/>
            <p:nvPr/>
          </p:nvGrpSpPr>
          <p:grpSpPr>
            <a:xfrm flipH="1">
              <a:off x="4671336" y="2013079"/>
              <a:ext cx="3281385" cy="3281385"/>
              <a:chOff x="2709317" y="1399283"/>
              <a:chExt cx="3281385" cy="3281385"/>
            </a:xfrm>
          </p:grpSpPr>
          <p:sp>
            <p:nvSpPr>
              <p:cNvPr id="257" name="Google Shape;257;p35"/>
              <p:cNvSpPr/>
              <p:nvPr/>
            </p:nvSpPr>
            <p:spPr>
              <a:xfrm rot="8100000">
                <a:off x="3225532" y="1844164"/>
                <a:ext cx="2248956" cy="2391624"/>
              </a:xfrm>
              <a:custGeom>
                <a:avLst/>
                <a:gdLst/>
                <a:ahLst/>
                <a:cxnLst/>
                <a:rect l="l" t="t" r="r" b="b"/>
                <a:pathLst>
                  <a:path w="2248956" h="2391624" extrusionOk="0">
                    <a:moveTo>
                      <a:pt x="0" y="2006349"/>
                    </a:moveTo>
                    <a:lnTo>
                      <a:pt x="2006349" y="0"/>
                    </a:lnTo>
                    <a:lnTo>
                      <a:pt x="2248956" y="242607"/>
                    </a:lnTo>
                    <a:lnTo>
                      <a:pt x="2248956" y="1073751"/>
                    </a:lnTo>
                    <a:cubicBezTo>
                      <a:pt x="2248956" y="1801592"/>
                      <a:pt x="1658924" y="2391624"/>
                      <a:pt x="931083" y="2391624"/>
                    </a:cubicBezTo>
                    <a:cubicBezTo>
                      <a:pt x="567548" y="2391624"/>
                      <a:pt x="238392" y="2244428"/>
                      <a:pt x="0" y="200634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8" name="Google Shape;258;p35"/>
              <p:cNvSpPr/>
              <p:nvPr/>
            </p:nvSpPr>
            <p:spPr>
              <a:xfrm>
                <a:off x="3612173" y="1666875"/>
                <a:ext cx="959826" cy="2842245"/>
              </a:xfrm>
              <a:custGeom>
                <a:avLst/>
                <a:gdLst/>
                <a:ahLst/>
                <a:cxnLst/>
                <a:rect l="l" t="t" r="r" b="b"/>
                <a:pathLst>
                  <a:path w="959826" h="2842245" extrusionOk="0">
                    <a:moveTo>
                      <a:pt x="959826" y="0"/>
                    </a:moveTo>
                    <a:cubicBezTo>
                      <a:pt x="957122" y="911477"/>
                      <a:pt x="954416" y="2065256"/>
                      <a:pt x="951706" y="2842245"/>
                    </a:cubicBezTo>
                    <a:lnTo>
                      <a:pt x="710629" y="2842245"/>
                    </a:lnTo>
                    <a:cubicBezTo>
                      <a:pt x="82031" y="1903306"/>
                      <a:pt x="-616708" y="903292"/>
                      <a:pt x="959826"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9" name="Google Shape;259;p35"/>
              <p:cNvSpPr/>
              <p:nvPr/>
            </p:nvSpPr>
            <p:spPr>
              <a:xfrm>
                <a:off x="4016766" y="1666875"/>
                <a:ext cx="555232" cy="2842245"/>
              </a:xfrm>
              <a:custGeom>
                <a:avLst/>
                <a:gdLst/>
                <a:ahLst/>
                <a:cxnLst/>
                <a:rect l="l" t="t" r="r" b="b"/>
                <a:pathLst>
                  <a:path w="555232" h="2842245" extrusionOk="0">
                    <a:moveTo>
                      <a:pt x="555232" y="0"/>
                    </a:moveTo>
                    <a:cubicBezTo>
                      <a:pt x="552528" y="911477"/>
                      <a:pt x="549822" y="2065256"/>
                      <a:pt x="547112" y="2842245"/>
                    </a:cubicBezTo>
                    <a:lnTo>
                      <a:pt x="421352" y="2842245"/>
                    </a:lnTo>
                    <a:cubicBezTo>
                      <a:pt x="58058" y="1831083"/>
                      <a:pt x="-367661" y="1033527"/>
                      <a:pt x="55523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
        <p:nvSpPr>
          <p:cNvPr id="260" name="Google Shape;260;p35"/>
          <p:cNvSpPr/>
          <p:nvPr/>
        </p:nvSpPr>
        <p:spPr>
          <a:xfrm flipH="1">
            <a:off x="6543056" y="4190953"/>
            <a:ext cx="1550705" cy="835493"/>
          </a:xfrm>
          <a:custGeom>
            <a:avLst/>
            <a:gdLst/>
            <a:ahLst/>
            <a:cxnLst/>
            <a:rect l="l" t="t" r="r" b="b"/>
            <a:pathLst>
              <a:path w="1872168" h="1008693" extrusionOk="0">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61" name="Google Shape;261;p35"/>
          <p:cNvSpPr txBox="1"/>
          <p:nvPr/>
        </p:nvSpPr>
        <p:spPr>
          <a:xfrm>
            <a:off x="404256" y="1943204"/>
            <a:ext cx="26268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600" b="1">
                <a:solidFill>
                  <a:srgbClr val="3F3F3F"/>
                </a:solidFill>
              </a:rPr>
              <a:t>Deforestation</a:t>
            </a:r>
            <a:endParaRPr sz="1600" b="1">
              <a:solidFill>
                <a:srgbClr val="3F3F3F"/>
              </a:solidFill>
              <a:latin typeface="Arial"/>
              <a:ea typeface="Arial"/>
              <a:cs typeface="Arial"/>
              <a:sym typeface="Arial"/>
            </a:endParaRPr>
          </a:p>
        </p:txBody>
      </p:sp>
      <p:sp>
        <p:nvSpPr>
          <p:cNvPr id="262" name="Google Shape;262;p35"/>
          <p:cNvSpPr txBox="1"/>
          <p:nvPr/>
        </p:nvSpPr>
        <p:spPr>
          <a:xfrm>
            <a:off x="-187919" y="2870829"/>
            <a:ext cx="26268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600" b="1">
                <a:solidFill>
                  <a:srgbClr val="3F3F3F"/>
                </a:solidFill>
              </a:rPr>
              <a:t>Fertilizer Use</a:t>
            </a:r>
            <a:endParaRPr sz="1600" b="1">
              <a:solidFill>
                <a:srgbClr val="3F3F3F"/>
              </a:solidFill>
              <a:latin typeface="Arial"/>
              <a:ea typeface="Arial"/>
              <a:cs typeface="Arial"/>
              <a:sym typeface="Arial"/>
            </a:endParaRPr>
          </a:p>
        </p:txBody>
      </p:sp>
      <p:sp>
        <p:nvSpPr>
          <p:cNvPr id="263" name="Google Shape;263;p35"/>
          <p:cNvSpPr txBox="1"/>
          <p:nvPr/>
        </p:nvSpPr>
        <p:spPr>
          <a:xfrm>
            <a:off x="638581" y="3798454"/>
            <a:ext cx="26268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600" b="1" dirty="0">
                <a:solidFill>
                  <a:srgbClr val="3F3F3F"/>
                </a:solidFill>
              </a:rPr>
              <a:t>Meat Consumption</a:t>
            </a:r>
            <a:endParaRPr sz="1600" b="1" dirty="0">
              <a:solidFill>
                <a:srgbClr val="3F3F3F"/>
              </a:solidFill>
              <a:latin typeface="Arial"/>
              <a:ea typeface="Arial"/>
              <a:cs typeface="Arial"/>
              <a:sym typeface="Arial"/>
            </a:endParaRPr>
          </a:p>
        </p:txBody>
      </p:sp>
      <p:sp>
        <p:nvSpPr>
          <p:cNvPr id="264" name="Google Shape;264;p35"/>
          <p:cNvSpPr txBox="1"/>
          <p:nvPr/>
        </p:nvSpPr>
        <p:spPr>
          <a:xfrm>
            <a:off x="638581" y="4890479"/>
            <a:ext cx="26268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600" b="1">
                <a:solidFill>
                  <a:srgbClr val="3F3F3F"/>
                </a:solidFill>
              </a:rPr>
              <a:t>Greenhouse Emission</a:t>
            </a:r>
            <a:endParaRPr sz="1600" b="1">
              <a:solidFill>
                <a:srgbClr val="3F3F3F"/>
              </a:solidFill>
              <a:latin typeface="Arial"/>
              <a:ea typeface="Arial"/>
              <a:cs typeface="Arial"/>
              <a:sym typeface="Arial"/>
            </a:endParaRPr>
          </a:p>
        </p:txBody>
      </p:sp>
      <p:sp>
        <p:nvSpPr>
          <p:cNvPr id="265" name="Google Shape;265;p35"/>
          <p:cNvSpPr txBox="1"/>
          <p:nvPr/>
        </p:nvSpPr>
        <p:spPr>
          <a:xfrm>
            <a:off x="9565206" y="1943204"/>
            <a:ext cx="2626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3F3F3F"/>
                </a:solidFill>
              </a:rPr>
              <a:t>Population Growth</a:t>
            </a:r>
            <a:endParaRPr sz="1600" b="1">
              <a:solidFill>
                <a:srgbClr val="3F3F3F"/>
              </a:solidFill>
              <a:latin typeface="Arial"/>
              <a:ea typeface="Arial"/>
              <a:cs typeface="Arial"/>
              <a:sym typeface="Arial"/>
            </a:endParaRPr>
          </a:p>
        </p:txBody>
      </p:sp>
      <p:sp>
        <p:nvSpPr>
          <p:cNvPr id="266" name="Google Shape;266;p35"/>
          <p:cNvSpPr txBox="1"/>
          <p:nvPr/>
        </p:nvSpPr>
        <p:spPr>
          <a:xfrm>
            <a:off x="10163956" y="2870829"/>
            <a:ext cx="2626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3F3F3F"/>
                </a:solidFill>
              </a:rPr>
              <a:t>Arctic Ice</a:t>
            </a:r>
            <a:endParaRPr sz="1600" b="1">
              <a:solidFill>
                <a:srgbClr val="3F3F3F"/>
              </a:solidFill>
              <a:latin typeface="Arial"/>
              <a:ea typeface="Arial"/>
              <a:cs typeface="Arial"/>
              <a:sym typeface="Arial"/>
            </a:endParaRPr>
          </a:p>
        </p:txBody>
      </p:sp>
      <p:sp>
        <p:nvSpPr>
          <p:cNvPr id="267" name="Google Shape;267;p35"/>
          <p:cNvSpPr txBox="1"/>
          <p:nvPr/>
        </p:nvSpPr>
        <p:spPr>
          <a:xfrm>
            <a:off x="8859881" y="3798454"/>
            <a:ext cx="2626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3F3F3F"/>
                </a:solidFill>
              </a:rPr>
              <a:t>Fossil Fuels</a:t>
            </a:r>
            <a:endParaRPr sz="1600" b="1">
              <a:solidFill>
                <a:srgbClr val="3F3F3F"/>
              </a:solidFill>
              <a:latin typeface="Arial"/>
              <a:ea typeface="Arial"/>
              <a:cs typeface="Arial"/>
              <a:sym typeface="Arial"/>
            </a:endParaRPr>
          </a:p>
        </p:txBody>
      </p:sp>
      <p:sp>
        <p:nvSpPr>
          <p:cNvPr id="268" name="Google Shape;268;p35"/>
          <p:cNvSpPr txBox="1"/>
          <p:nvPr/>
        </p:nvSpPr>
        <p:spPr>
          <a:xfrm>
            <a:off x="8577706" y="4797054"/>
            <a:ext cx="2626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3F3F3F"/>
                </a:solidFill>
              </a:rPr>
              <a:t>Daily Temperatures</a:t>
            </a:r>
            <a:endParaRPr sz="1600" b="1">
              <a:solidFill>
                <a:srgbClr val="3F3F3F"/>
              </a:solidFill>
              <a:latin typeface="Arial"/>
              <a:ea typeface="Arial"/>
              <a:cs typeface="Arial"/>
              <a:sym typeface="Arial"/>
            </a:endParaRPr>
          </a:p>
        </p:txBody>
      </p:sp>
      <p:sp>
        <p:nvSpPr>
          <p:cNvPr id="30" name="Google Shape;268;p35">
            <a:extLst>
              <a:ext uri="{FF2B5EF4-FFF2-40B4-BE49-F238E27FC236}">
                <a16:creationId xmlns:a16="http://schemas.microsoft.com/office/drawing/2014/main" id="{D691C734-21CA-4B30-9AC2-EDEE5E55BF95}"/>
              </a:ext>
            </a:extLst>
          </p:cNvPr>
          <p:cNvSpPr txBox="1"/>
          <p:nvPr/>
        </p:nvSpPr>
        <p:spPr>
          <a:xfrm>
            <a:off x="6938251" y="5679127"/>
            <a:ext cx="2626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rgbClr val="3F3F3F"/>
                </a:solidFill>
              </a:rPr>
              <a:t>Precipitation</a:t>
            </a:r>
            <a:endParaRPr sz="1600" b="1" dirty="0">
              <a:solidFill>
                <a:srgbClr val="3F3F3F"/>
              </a:solidFill>
              <a:latin typeface="Arial"/>
              <a:ea typeface="Arial"/>
              <a:cs typeface="Arial"/>
              <a:sym typeface="Arial"/>
            </a:endParaRPr>
          </a:p>
        </p:txBody>
      </p:sp>
      <p:sp>
        <p:nvSpPr>
          <p:cNvPr id="31" name="Google Shape;268;p35">
            <a:extLst>
              <a:ext uri="{FF2B5EF4-FFF2-40B4-BE49-F238E27FC236}">
                <a16:creationId xmlns:a16="http://schemas.microsoft.com/office/drawing/2014/main" id="{6F51375F-2BD6-4712-9C4B-E602D250EA86}"/>
              </a:ext>
            </a:extLst>
          </p:cNvPr>
          <p:cNvSpPr txBox="1"/>
          <p:nvPr/>
        </p:nvSpPr>
        <p:spPr>
          <a:xfrm>
            <a:off x="3756323" y="5692981"/>
            <a:ext cx="2626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rgbClr val="3F3F3F"/>
                </a:solidFill>
              </a:rPr>
              <a:t>Snowfall</a:t>
            </a:r>
            <a:endParaRPr sz="1600" b="1" dirty="0">
              <a:solidFill>
                <a:srgbClr val="3F3F3F"/>
              </a:solidFill>
              <a:latin typeface="Arial"/>
              <a:ea typeface="Arial"/>
              <a:cs typeface="Arial"/>
              <a:sym typeface="Arial"/>
            </a:endParaRPr>
          </a:p>
        </p:txBody>
      </p:sp>
      <p:sp>
        <p:nvSpPr>
          <p:cNvPr id="32" name="Google Shape;263;p35">
            <a:extLst>
              <a:ext uri="{FF2B5EF4-FFF2-40B4-BE49-F238E27FC236}">
                <a16:creationId xmlns:a16="http://schemas.microsoft.com/office/drawing/2014/main" id="{D265ED7B-00EC-46F0-A1FC-0E0E259E66E6}"/>
              </a:ext>
            </a:extLst>
          </p:cNvPr>
          <p:cNvSpPr txBox="1"/>
          <p:nvPr/>
        </p:nvSpPr>
        <p:spPr>
          <a:xfrm>
            <a:off x="3201672" y="1179946"/>
            <a:ext cx="26268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600" b="1" dirty="0">
                <a:solidFill>
                  <a:srgbClr val="3F3F3F"/>
                </a:solidFill>
              </a:rPr>
              <a:t>Petroleum Consumption</a:t>
            </a:r>
            <a:endParaRPr sz="1600" b="1" dirty="0">
              <a:solidFill>
                <a:srgbClr val="3F3F3F"/>
              </a:solidFill>
              <a:latin typeface="Arial"/>
              <a:ea typeface="Arial"/>
              <a:cs typeface="Arial"/>
              <a:sym typeface="Arial"/>
            </a:endParaRPr>
          </a:p>
        </p:txBody>
      </p:sp>
      <p:sp>
        <p:nvSpPr>
          <p:cNvPr id="33" name="Google Shape;263;p35">
            <a:extLst>
              <a:ext uri="{FF2B5EF4-FFF2-40B4-BE49-F238E27FC236}">
                <a16:creationId xmlns:a16="http://schemas.microsoft.com/office/drawing/2014/main" id="{2E980B5F-B2E3-4FAE-8095-09D31264698F}"/>
              </a:ext>
            </a:extLst>
          </p:cNvPr>
          <p:cNvSpPr txBox="1"/>
          <p:nvPr/>
        </p:nvSpPr>
        <p:spPr>
          <a:xfrm>
            <a:off x="6974727" y="1175328"/>
            <a:ext cx="26268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dirty="0">
                <a:solidFill>
                  <a:srgbClr val="3F3F3F"/>
                </a:solidFill>
              </a:rPr>
              <a:t>Coal Emission</a:t>
            </a:r>
            <a:endParaRPr sz="1600" b="1" dirty="0">
              <a:solidFill>
                <a:srgbClr val="3F3F3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a:spLocks noGrp="1"/>
          </p:cNvSpPr>
          <p:nvPr>
            <p:ph type="body" idx="1"/>
          </p:nvPr>
        </p:nvSpPr>
        <p:spPr>
          <a:xfrm>
            <a:off x="5991371" y="3090292"/>
            <a:ext cx="6200700" cy="677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None/>
            </a:pPr>
            <a:r>
              <a:rPr lang="en-US" b="1"/>
              <a:t>Important Factors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txBox="1">
            <a:spLocks noGrp="1"/>
          </p:cNvSpPr>
          <p:nvPr>
            <p:ph type="body" idx="1"/>
          </p:nvPr>
        </p:nvSpPr>
        <p:spPr>
          <a:xfrm>
            <a:off x="323528" y="23265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None/>
            </a:pPr>
            <a:r>
              <a:rPr lang="en-US" sz="4400" b="1" dirty="0"/>
              <a:t>Three Components</a:t>
            </a:r>
            <a:endParaRPr sz="4400" b="1" dirty="0"/>
          </a:p>
        </p:txBody>
      </p:sp>
      <p:sp>
        <p:nvSpPr>
          <p:cNvPr id="279" name="Google Shape;279;p37"/>
          <p:cNvSpPr/>
          <p:nvPr/>
        </p:nvSpPr>
        <p:spPr>
          <a:xfrm>
            <a:off x="1470792" y="3313043"/>
            <a:ext cx="2192700" cy="530100"/>
          </a:xfrm>
          <a:prstGeom prst="cube">
            <a:avLst>
              <a:gd name="adj" fmla="val 17308"/>
            </a:avLst>
          </a:prstGeom>
          <a:solidFill>
            <a:schemeClr val="accent2"/>
          </a:solidFill>
          <a:ln>
            <a:noFill/>
          </a:ln>
        </p:spPr>
        <p:txBody>
          <a:bodyPr spcFirstLastPara="1" wrap="square" lIns="91425" tIns="45700" rIns="91425" bIns="45700" anchor="ctr" anchorCtr="0">
            <a:noAutofit/>
          </a:bodyPr>
          <a:lstStyle/>
          <a:p>
            <a:pPr algn="ctr"/>
            <a:endParaRPr sz="1800">
              <a:solidFill>
                <a:schemeClr val="lt1"/>
              </a:solidFill>
            </a:endParaRPr>
          </a:p>
        </p:txBody>
      </p:sp>
      <p:sp>
        <p:nvSpPr>
          <p:cNvPr id="280" name="Google Shape;280;p37"/>
          <p:cNvSpPr/>
          <p:nvPr/>
        </p:nvSpPr>
        <p:spPr>
          <a:xfrm>
            <a:off x="4999961" y="3313043"/>
            <a:ext cx="2192700" cy="530100"/>
          </a:xfrm>
          <a:prstGeom prst="cube">
            <a:avLst>
              <a:gd name="adj" fmla="val 17308"/>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1" name="Google Shape;281;p37"/>
          <p:cNvSpPr/>
          <p:nvPr/>
        </p:nvSpPr>
        <p:spPr>
          <a:xfrm>
            <a:off x="8446001" y="3313043"/>
            <a:ext cx="2192700" cy="530100"/>
          </a:xfrm>
          <a:prstGeom prst="cube">
            <a:avLst>
              <a:gd name="adj" fmla="val 17308"/>
            </a:avLst>
          </a:prstGeom>
          <a:solidFill>
            <a:schemeClr val="accent2"/>
          </a:solidFill>
          <a:ln>
            <a:noFill/>
          </a:ln>
        </p:spPr>
        <p:txBody>
          <a:bodyPr spcFirstLastPara="1" wrap="square" lIns="91425" tIns="45700" rIns="91425" bIns="45700" anchor="ctr" anchorCtr="0">
            <a:noAutofit/>
          </a:bodyPr>
          <a:lstStyle/>
          <a:p>
            <a:pPr algn="ctr"/>
            <a:endParaRPr sz="1800">
              <a:solidFill>
                <a:schemeClr val="lt1"/>
              </a:solidFill>
            </a:endParaRPr>
          </a:p>
        </p:txBody>
      </p:sp>
      <p:sp>
        <p:nvSpPr>
          <p:cNvPr id="282" name="Google Shape;282;p37"/>
          <p:cNvSpPr/>
          <p:nvPr/>
        </p:nvSpPr>
        <p:spPr>
          <a:xfrm rot="8100000">
            <a:off x="1961811" y="1723648"/>
            <a:ext cx="1239861" cy="1239861"/>
          </a:xfrm>
          <a:custGeom>
            <a:avLst/>
            <a:gdLst/>
            <a:ahLst/>
            <a:cxnLst/>
            <a:rect l="l" t="t" r="r" b="b"/>
            <a:pathLst>
              <a:path w="1239172" h="1239172" extrusionOk="0">
                <a:moveTo>
                  <a:pt x="226976" y="1012196"/>
                </a:moveTo>
                <a:cubicBezTo>
                  <a:pt x="425211" y="1210431"/>
                  <a:pt x="746612" y="1210431"/>
                  <a:pt x="944847" y="1012196"/>
                </a:cubicBezTo>
                <a:cubicBezTo>
                  <a:pt x="1143081" y="813962"/>
                  <a:pt x="1143081" y="492561"/>
                  <a:pt x="944847" y="294326"/>
                </a:cubicBezTo>
                <a:cubicBezTo>
                  <a:pt x="746612" y="96092"/>
                  <a:pt x="425211" y="96092"/>
                  <a:pt x="226976" y="294326"/>
                </a:cubicBezTo>
                <a:cubicBezTo>
                  <a:pt x="28742" y="492561"/>
                  <a:pt x="28742" y="813962"/>
                  <a:pt x="226976" y="1012196"/>
                </a:cubicBezTo>
                <a:close/>
                <a:moveTo>
                  <a:pt x="171609" y="1067563"/>
                </a:moveTo>
                <a:cubicBezTo>
                  <a:pt x="65580" y="961534"/>
                  <a:pt x="0" y="815056"/>
                  <a:pt x="0" y="653261"/>
                </a:cubicBezTo>
                <a:lnTo>
                  <a:pt x="1" y="653261"/>
                </a:lnTo>
                <a:cubicBezTo>
                  <a:pt x="1" y="329671"/>
                  <a:pt x="262322" y="67350"/>
                  <a:pt x="585912" y="67350"/>
                </a:cubicBezTo>
                <a:cubicBezTo>
                  <a:pt x="803665" y="67350"/>
                  <a:pt x="1021419" y="44900"/>
                  <a:pt x="1239172" y="0"/>
                </a:cubicBezTo>
                <a:cubicBezTo>
                  <a:pt x="1194272" y="217753"/>
                  <a:pt x="1171822" y="435507"/>
                  <a:pt x="1171822" y="653261"/>
                </a:cubicBezTo>
                <a:cubicBezTo>
                  <a:pt x="1171822" y="976851"/>
                  <a:pt x="909501" y="1239172"/>
                  <a:pt x="585911" y="1239172"/>
                </a:cubicBezTo>
                <a:cubicBezTo>
                  <a:pt x="424116" y="1239172"/>
                  <a:pt x="277638" y="1173592"/>
                  <a:pt x="171609" y="106756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3" name="Google Shape;283;p37"/>
          <p:cNvSpPr/>
          <p:nvPr/>
        </p:nvSpPr>
        <p:spPr>
          <a:xfrm rot="8100000">
            <a:off x="5490981" y="1723647"/>
            <a:ext cx="1239861" cy="1239861"/>
          </a:xfrm>
          <a:custGeom>
            <a:avLst/>
            <a:gdLst/>
            <a:ahLst/>
            <a:cxnLst/>
            <a:rect l="l" t="t" r="r" b="b"/>
            <a:pathLst>
              <a:path w="1239172" h="1239172" extrusionOk="0">
                <a:moveTo>
                  <a:pt x="226976" y="1012196"/>
                </a:moveTo>
                <a:cubicBezTo>
                  <a:pt x="425211" y="1210431"/>
                  <a:pt x="746612" y="1210431"/>
                  <a:pt x="944847" y="1012196"/>
                </a:cubicBezTo>
                <a:cubicBezTo>
                  <a:pt x="1143081" y="813962"/>
                  <a:pt x="1143081" y="492561"/>
                  <a:pt x="944847" y="294326"/>
                </a:cubicBezTo>
                <a:cubicBezTo>
                  <a:pt x="746612" y="96092"/>
                  <a:pt x="425211" y="96092"/>
                  <a:pt x="226976" y="294326"/>
                </a:cubicBezTo>
                <a:cubicBezTo>
                  <a:pt x="28742" y="492561"/>
                  <a:pt x="28742" y="813962"/>
                  <a:pt x="226976" y="1012196"/>
                </a:cubicBezTo>
                <a:close/>
                <a:moveTo>
                  <a:pt x="171609" y="1067563"/>
                </a:moveTo>
                <a:cubicBezTo>
                  <a:pt x="65580" y="961534"/>
                  <a:pt x="0" y="815056"/>
                  <a:pt x="0" y="653261"/>
                </a:cubicBezTo>
                <a:lnTo>
                  <a:pt x="1" y="653261"/>
                </a:lnTo>
                <a:cubicBezTo>
                  <a:pt x="1" y="329671"/>
                  <a:pt x="262322" y="67350"/>
                  <a:pt x="585912" y="67350"/>
                </a:cubicBezTo>
                <a:cubicBezTo>
                  <a:pt x="803665" y="67350"/>
                  <a:pt x="1021419" y="44900"/>
                  <a:pt x="1239172" y="0"/>
                </a:cubicBezTo>
                <a:cubicBezTo>
                  <a:pt x="1194272" y="217753"/>
                  <a:pt x="1171822" y="435507"/>
                  <a:pt x="1171822" y="653261"/>
                </a:cubicBezTo>
                <a:cubicBezTo>
                  <a:pt x="1171822" y="976851"/>
                  <a:pt x="909501" y="1239172"/>
                  <a:pt x="585911" y="1239172"/>
                </a:cubicBezTo>
                <a:cubicBezTo>
                  <a:pt x="424116" y="1239172"/>
                  <a:pt x="277638" y="1173592"/>
                  <a:pt x="171609" y="10675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85" name="Google Shape;285;p37"/>
          <p:cNvGrpSpPr/>
          <p:nvPr/>
        </p:nvGrpSpPr>
        <p:grpSpPr>
          <a:xfrm>
            <a:off x="8426193" y="3972255"/>
            <a:ext cx="2231688" cy="1846659"/>
            <a:chOff x="5889060" y="3872747"/>
            <a:chExt cx="2527679" cy="1846659"/>
          </a:xfrm>
        </p:grpSpPr>
        <p:sp>
          <p:nvSpPr>
            <p:cNvPr id="286" name="Google Shape;286;p37"/>
            <p:cNvSpPr txBox="1"/>
            <p:nvPr/>
          </p:nvSpPr>
          <p:spPr>
            <a:xfrm>
              <a:off x="5889060" y="4149746"/>
              <a:ext cx="2527679" cy="1569660"/>
            </a:xfrm>
            <a:prstGeom prst="rect">
              <a:avLst/>
            </a:prstGeom>
            <a:noFill/>
            <a:ln>
              <a:noFill/>
            </a:ln>
          </p:spPr>
          <p:txBody>
            <a:bodyPr spcFirstLastPara="1" wrap="square" lIns="91425" tIns="45700" rIns="91425" bIns="45700" anchor="t" anchorCtr="0">
              <a:noAutofit/>
            </a:bodyPr>
            <a:lstStyle/>
            <a:p>
              <a:pPr marL="457200" marR="0" lvl="0" indent="-304800" algn="l" rtl="0">
                <a:spcBef>
                  <a:spcPts val="0"/>
                </a:spcBef>
                <a:spcAft>
                  <a:spcPts val="0"/>
                </a:spcAft>
                <a:buClr>
                  <a:srgbClr val="595959"/>
                </a:buClr>
                <a:buSzPts val="1200"/>
                <a:buFont typeface="Arial"/>
                <a:buChar char="●"/>
              </a:pPr>
              <a:r>
                <a:rPr lang="en-US" sz="1200" dirty="0">
                  <a:solidFill>
                    <a:srgbClr val="595959"/>
                  </a:solidFill>
                </a:rPr>
                <a:t>Look for anomalies and act upon them</a:t>
              </a:r>
            </a:p>
            <a:p>
              <a:pPr marL="457200" marR="0" lvl="0" indent="-304800" algn="l" rtl="0">
                <a:spcBef>
                  <a:spcPts val="0"/>
                </a:spcBef>
                <a:spcAft>
                  <a:spcPts val="0"/>
                </a:spcAft>
                <a:buClr>
                  <a:srgbClr val="595959"/>
                </a:buClr>
                <a:buSzPts val="1200"/>
                <a:buFont typeface="Arial"/>
                <a:buChar char="●"/>
              </a:pPr>
              <a:endParaRPr sz="1200" dirty="0">
                <a:solidFill>
                  <a:srgbClr val="595959"/>
                </a:solidFill>
              </a:endParaRPr>
            </a:p>
            <a:p>
              <a:pPr marL="457200" marR="0" lvl="0" indent="-304800" algn="l" rtl="0">
                <a:spcBef>
                  <a:spcPts val="0"/>
                </a:spcBef>
                <a:spcAft>
                  <a:spcPts val="0"/>
                </a:spcAft>
                <a:buClr>
                  <a:srgbClr val="595959"/>
                </a:buClr>
                <a:buSzPts val="1200"/>
                <a:buChar char="●"/>
              </a:pPr>
              <a:r>
                <a:rPr lang="en-US" sz="1200" dirty="0">
                  <a:solidFill>
                    <a:srgbClr val="595959"/>
                  </a:solidFill>
                </a:rPr>
                <a:t>Understanding the factors in order to prevent them</a:t>
              </a:r>
              <a:endParaRPr sz="1200" dirty="0">
                <a:solidFill>
                  <a:srgbClr val="595959"/>
                </a:solidFill>
              </a:endParaRPr>
            </a:p>
          </p:txBody>
        </p:sp>
        <p:sp>
          <p:nvSpPr>
            <p:cNvPr id="287" name="Google Shape;287;p37"/>
            <p:cNvSpPr txBox="1"/>
            <p:nvPr/>
          </p:nvSpPr>
          <p:spPr>
            <a:xfrm>
              <a:off x="5889060" y="3872747"/>
              <a:ext cx="2527679"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1">
                <a:solidFill>
                  <a:srgbClr val="595959"/>
                </a:solidFill>
                <a:latin typeface="Arial"/>
                <a:ea typeface="Arial"/>
                <a:cs typeface="Arial"/>
                <a:sym typeface="Arial"/>
              </a:endParaRPr>
            </a:p>
          </p:txBody>
        </p:sp>
      </p:grpSp>
      <p:grpSp>
        <p:nvGrpSpPr>
          <p:cNvPr id="288" name="Google Shape;288;p37"/>
          <p:cNvGrpSpPr/>
          <p:nvPr/>
        </p:nvGrpSpPr>
        <p:grpSpPr>
          <a:xfrm>
            <a:off x="4980153" y="3972255"/>
            <a:ext cx="2231688" cy="1846659"/>
            <a:chOff x="5889060" y="3872747"/>
            <a:chExt cx="2527679" cy="1846659"/>
          </a:xfrm>
        </p:grpSpPr>
        <p:sp>
          <p:nvSpPr>
            <p:cNvPr id="289" name="Google Shape;289;p37"/>
            <p:cNvSpPr txBox="1"/>
            <p:nvPr/>
          </p:nvSpPr>
          <p:spPr>
            <a:xfrm>
              <a:off x="5889060" y="4149746"/>
              <a:ext cx="2527679" cy="1569660"/>
            </a:xfrm>
            <a:prstGeom prst="rect">
              <a:avLst/>
            </a:prstGeom>
            <a:noFill/>
            <a:ln>
              <a:noFill/>
            </a:ln>
          </p:spPr>
          <p:txBody>
            <a:bodyPr spcFirstLastPara="1" wrap="square" lIns="91425" tIns="45700" rIns="91425" bIns="45700" anchor="t" anchorCtr="0">
              <a:noAutofit/>
            </a:bodyPr>
            <a:lstStyle/>
            <a:p>
              <a:pPr marL="457200" marR="0" lvl="0" indent="-304800" algn="l" rtl="0">
                <a:spcBef>
                  <a:spcPts val="0"/>
                </a:spcBef>
                <a:spcAft>
                  <a:spcPts val="0"/>
                </a:spcAft>
                <a:buClr>
                  <a:srgbClr val="595959"/>
                </a:buClr>
                <a:buSzPts val="1200"/>
                <a:buChar char="●"/>
              </a:pPr>
              <a:r>
                <a:rPr lang="en-US" sz="1200" dirty="0">
                  <a:solidFill>
                    <a:srgbClr val="595959"/>
                  </a:solidFill>
                </a:rPr>
                <a:t>Possible correlations to factors like meat consumption, co2 emission, energy consumption, population...and others</a:t>
              </a:r>
              <a:endParaRPr sz="1200" dirty="0">
                <a:solidFill>
                  <a:srgbClr val="595959"/>
                </a:solidFill>
              </a:endParaRPr>
            </a:p>
          </p:txBody>
        </p:sp>
        <p:sp>
          <p:nvSpPr>
            <p:cNvPr id="290" name="Google Shape;290;p37"/>
            <p:cNvSpPr txBox="1"/>
            <p:nvPr/>
          </p:nvSpPr>
          <p:spPr>
            <a:xfrm>
              <a:off x="5889060" y="3872747"/>
              <a:ext cx="2527679"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1">
                <a:solidFill>
                  <a:srgbClr val="595959"/>
                </a:solidFill>
                <a:latin typeface="Arial"/>
                <a:ea typeface="Arial"/>
                <a:cs typeface="Arial"/>
                <a:sym typeface="Arial"/>
              </a:endParaRPr>
            </a:p>
          </p:txBody>
        </p:sp>
      </p:grpSp>
      <p:grpSp>
        <p:nvGrpSpPr>
          <p:cNvPr id="291" name="Google Shape;291;p37"/>
          <p:cNvGrpSpPr/>
          <p:nvPr/>
        </p:nvGrpSpPr>
        <p:grpSpPr>
          <a:xfrm>
            <a:off x="1450984" y="3972255"/>
            <a:ext cx="2231688" cy="1846659"/>
            <a:chOff x="5889060" y="3872747"/>
            <a:chExt cx="2527679" cy="1846659"/>
          </a:xfrm>
        </p:grpSpPr>
        <p:sp>
          <p:nvSpPr>
            <p:cNvPr id="292" name="Google Shape;292;p37"/>
            <p:cNvSpPr txBox="1"/>
            <p:nvPr/>
          </p:nvSpPr>
          <p:spPr>
            <a:xfrm>
              <a:off x="5889060" y="4149746"/>
              <a:ext cx="2527679" cy="1569660"/>
            </a:xfrm>
            <a:prstGeom prst="rect">
              <a:avLst/>
            </a:prstGeom>
            <a:noFill/>
            <a:ln>
              <a:noFill/>
            </a:ln>
          </p:spPr>
          <p:txBody>
            <a:bodyPr spcFirstLastPara="1" wrap="square" lIns="91425" tIns="45700" rIns="91425" bIns="45700" anchor="t" anchorCtr="0">
              <a:noAutofit/>
            </a:bodyPr>
            <a:lstStyle/>
            <a:p>
              <a:pPr marL="457200" marR="0" lvl="0" indent="-304800" algn="l" rtl="0">
                <a:spcBef>
                  <a:spcPts val="0"/>
                </a:spcBef>
                <a:spcAft>
                  <a:spcPts val="0"/>
                </a:spcAft>
                <a:buClr>
                  <a:srgbClr val="595959"/>
                </a:buClr>
                <a:buSzPts val="1200"/>
                <a:buFont typeface="Arial"/>
                <a:buChar char="●"/>
              </a:pPr>
              <a:r>
                <a:rPr lang="en-US" sz="1200" dirty="0">
                  <a:solidFill>
                    <a:srgbClr val="595959"/>
                  </a:solidFill>
                </a:rPr>
                <a:t>Supporting data &amp; graphs to show climate change is real</a:t>
              </a:r>
              <a:endParaRPr sz="1200" dirty="0">
                <a:solidFill>
                  <a:srgbClr val="595959"/>
                </a:solidFill>
              </a:endParaRPr>
            </a:p>
            <a:p>
              <a:pPr marL="457200" marR="0" lvl="0" indent="-304800" algn="l" rtl="0">
                <a:spcBef>
                  <a:spcPts val="0"/>
                </a:spcBef>
                <a:spcAft>
                  <a:spcPts val="0"/>
                </a:spcAft>
                <a:buClr>
                  <a:srgbClr val="595959"/>
                </a:buClr>
                <a:buSzPts val="1200"/>
                <a:buChar char="●"/>
              </a:pPr>
              <a:endParaRPr lang="en-US" sz="1200" dirty="0">
                <a:solidFill>
                  <a:srgbClr val="595959"/>
                </a:solidFill>
              </a:endParaRPr>
            </a:p>
            <a:p>
              <a:pPr marL="457200" marR="0" lvl="0" indent="-304800" algn="l" rtl="0">
                <a:spcBef>
                  <a:spcPts val="0"/>
                </a:spcBef>
                <a:spcAft>
                  <a:spcPts val="0"/>
                </a:spcAft>
                <a:buClr>
                  <a:srgbClr val="595959"/>
                </a:buClr>
                <a:buSzPts val="1200"/>
                <a:buChar char="●"/>
              </a:pPr>
              <a:r>
                <a:rPr lang="en-US" sz="1200" dirty="0">
                  <a:solidFill>
                    <a:srgbClr val="595959"/>
                  </a:solidFill>
                </a:rPr>
                <a:t>Climate change escalation in recent three decades</a:t>
              </a:r>
              <a:endParaRPr sz="1200" dirty="0">
                <a:solidFill>
                  <a:srgbClr val="595959"/>
                </a:solidFill>
              </a:endParaRPr>
            </a:p>
          </p:txBody>
        </p:sp>
        <p:sp>
          <p:nvSpPr>
            <p:cNvPr id="293" name="Google Shape;293;p37"/>
            <p:cNvSpPr txBox="1"/>
            <p:nvPr/>
          </p:nvSpPr>
          <p:spPr>
            <a:xfrm>
              <a:off x="5889060" y="3872747"/>
              <a:ext cx="2527679"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1">
                <a:solidFill>
                  <a:srgbClr val="595959"/>
                </a:solidFill>
                <a:latin typeface="Arial"/>
                <a:ea typeface="Arial"/>
                <a:cs typeface="Arial"/>
                <a:sym typeface="Arial"/>
              </a:endParaRPr>
            </a:p>
          </p:txBody>
        </p:sp>
      </p:grpSp>
      <p:sp>
        <p:nvSpPr>
          <p:cNvPr id="294" name="Google Shape;294;p37"/>
          <p:cNvSpPr txBox="1"/>
          <p:nvPr/>
        </p:nvSpPr>
        <p:spPr>
          <a:xfrm>
            <a:off x="1737857" y="3452709"/>
            <a:ext cx="15915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chemeClr val="lt1"/>
                </a:solidFill>
              </a:rPr>
              <a:t>Evidence</a:t>
            </a:r>
            <a:endParaRPr sz="1400" b="1">
              <a:solidFill>
                <a:schemeClr val="lt1"/>
              </a:solidFill>
              <a:latin typeface="Arial"/>
              <a:ea typeface="Arial"/>
              <a:cs typeface="Arial"/>
              <a:sym typeface="Arial"/>
            </a:endParaRPr>
          </a:p>
        </p:txBody>
      </p:sp>
      <p:sp>
        <p:nvSpPr>
          <p:cNvPr id="295" name="Google Shape;295;p37"/>
          <p:cNvSpPr txBox="1"/>
          <p:nvPr/>
        </p:nvSpPr>
        <p:spPr>
          <a:xfrm>
            <a:off x="5265346" y="3452709"/>
            <a:ext cx="15915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chemeClr val="lt1"/>
                </a:solidFill>
              </a:rPr>
              <a:t>Causes</a:t>
            </a:r>
            <a:endParaRPr sz="1400" b="1">
              <a:solidFill>
                <a:schemeClr val="lt1"/>
              </a:solidFill>
              <a:latin typeface="Arial"/>
              <a:ea typeface="Arial"/>
              <a:cs typeface="Arial"/>
              <a:sym typeface="Arial"/>
            </a:endParaRPr>
          </a:p>
        </p:txBody>
      </p:sp>
      <p:sp>
        <p:nvSpPr>
          <p:cNvPr id="296" name="Google Shape;296;p37"/>
          <p:cNvSpPr txBox="1"/>
          <p:nvPr/>
        </p:nvSpPr>
        <p:spPr>
          <a:xfrm>
            <a:off x="8709706" y="3452709"/>
            <a:ext cx="15915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chemeClr val="lt1"/>
                </a:solidFill>
              </a:rPr>
              <a:t>Impact</a:t>
            </a:r>
            <a:endParaRPr sz="1400" b="1">
              <a:solidFill>
                <a:schemeClr val="lt1"/>
              </a:solidFill>
              <a:latin typeface="Arial"/>
              <a:ea typeface="Arial"/>
              <a:cs typeface="Arial"/>
              <a:sym typeface="Arial"/>
            </a:endParaRPr>
          </a:p>
        </p:txBody>
      </p:sp>
      <p:sp>
        <p:nvSpPr>
          <p:cNvPr id="297" name="Google Shape;297;p37"/>
          <p:cNvSpPr/>
          <p:nvPr/>
        </p:nvSpPr>
        <p:spPr>
          <a:xfrm rot="-2700000">
            <a:off x="2468944" y="2092321"/>
            <a:ext cx="225571" cy="502526"/>
          </a:xfrm>
          <a:custGeom>
            <a:avLst/>
            <a:gdLst/>
            <a:ahLst/>
            <a:cxnLst/>
            <a:rect l="l" t="t" r="r" b="b"/>
            <a:pathLst>
              <a:path w="154109" h="343323" extrusionOk="0">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8" name="Google Shape;298;p37"/>
          <p:cNvSpPr/>
          <p:nvPr/>
        </p:nvSpPr>
        <p:spPr>
          <a:xfrm>
            <a:off x="5875998" y="2108678"/>
            <a:ext cx="469800" cy="469800"/>
          </a:xfrm>
          <a:custGeom>
            <a:avLst/>
            <a:gdLst/>
            <a:ahLst/>
            <a:cxnLst/>
            <a:rect l="l" t="t" r="r" b="b"/>
            <a:pathLst>
              <a:path w="3240000" h="3240000" extrusionOk="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CDA37403-051B-4F8D-A359-1FD26EFE6577}"/>
              </a:ext>
            </a:extLst>
          </p:cNvPr>
          <p:cNvGrpSpPr/>
          <p:nvPr/>
        </p:nvGrpSpPr>
        <p:grpSpPr>
          <a:xfrm>
            <a:off x="8937022" y="1723646"/>
            <a:ext cx="1239861" cy="1239861"/>
            <a:chOff x="8161170" y="1723646"/>
            <a:chExt cx="1239861" cy="1239861"/>
          </a:xfrm>
        </p:grpSpPr>
        <p:sp>
          <p:nvSpPr>
            <p:cNvPr id="284" name="Google Shape;284;p37"/>
            <p:cNvSpPr/>
            <p:nvPr/>
          </p:nvSpPr>
          <p:spPr>
            <a:xfrm rot="8100000">
              <a:off x="8161170" y="1723646"/>
              <a:ext cx="1239861" cy="1239861"/>
            </a:xfrm>
            <a:custGeom>
              <a:avLst/>
              <a:gdLst/>
              <a:ahLst/>
              <a:cxnLst/>
              <a:rect l="l" t="t" r="r" b="b"/>
              <a:pathLst>
                <a:path w="1239172" h="1239172" extrusionOk="0">
                  <a:moveTo>
                    <a:pt x="226976" y="1012196"/>
                  </a:moveTo>
                  <a:cubicBezTo>
                    <a:pt x="425211" y="1210431"/>
                    <a:pt x="746612" y="1210431"/>
                    <a:pt x="944847" y="1012196"/>
                  </a:cubicBezTo>
                  <a:cubicBezTo>
                    <a:pt x="1143081" y="813962"/>
                    <a:pt x="1143081" y="492561"/>
                    <a:pt x="944847" y="294326"/>
                  </a:cubicBezTo>
                  <a:cubicBezTo>
                    <a:pt x="746612" y="96092"/>
                    <a:pt x="425211" y="96092"/>
                    <a:pt x="226976" y="294326"/>
                  </a:cubicBezTo>
                  <a:cubicBezTo>
                    <a:pt x="28742" y="492561"/>
                    <a:pt x="28742" y="813962"/>
                    <a:pt x="226976" y="1012196"/>
                  </a:cubicBezTo>
                  <a:close/>
                  <a:moveTo>
                    <a:pt x="171609" y="1067563"/>
                  </a:moveTo>
                  <a:cubicBezTo>
                    <a:pt x="65580" y="961534"/>
                    <a:pt x="0" y="815056"/>
                    <a:pt x="0" y="653261"/>
                  </a:cubicBezTo>
                  <a:lnTo>
                    <a:pt x="1" y="653261"/>
                  </a:lnTo>
                  <a:cubicBezTo>
                    <a:pt x="1" y="329671"/>
                    <a:pt x="262322" y="67350"/>
                    <a:pt x="585912" y="67350"/>
                  </a:cubicBezTo>
                  <a:cubicBezTo>
                    <a:pt x="803665" y="67350"/>
                    <a:pt x="1021419" y="44900"/>
                    <a:pt x="1239172" y="0"/>
                  </a:cubicBezTo>
                  <a:cubicBezTo>
                    <a:pt x="1194272" y="217753"/>
                    <a:pt x="1171822" y="435507"/>
                    <a:pt x="1171822" y="653261"/>
                  </a:cubicBezTo>
                  <a:cubicBezTo>
                    <a:pt x="1171822" y="976851"/>
                    <a:pt x="909501" y="1239172"/>
                    <a:pt x="585911" y="1239172"/>
                  </a:cubicBezTo>
                  <a:cubicBezTo>
                    <a:pt x="424116" y="1239172"/>
                    <a:pt x="277638" y="1173592"/>
                    <a:pt x="171609" y="106756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9" name="Google Shape;299;p37"/>
            <p:cNvSpPr/>
            <p:nvPr/>
          </p:nvSpPr>
          <p:spPr>
            <a:xfrm>
              <a:off x="8523709" y="2058077"/>
              <a:ext cx="519610" cy="520406"/>
            </a:xfrm>
            <a:custGeom>
              <a:avLst/>
              <a:gdLst/>
              <a:ahLst/>
              <a:cxnLst/>
              <a:rect l="l" t="t" r="r" b="b"/>
              <a:pathLst>
                <a:path w="3197597" h="3202496" extrusionOk="0">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8"/>
          <p:cNvSpPr txBox="1">
            <a:spLocks noGrp="1"/>
          </p:cNvSpPr>
          <p:nvPr>
            <p:ph type="body" idx="1"/>
          </p:nvPr>
        </p:nvSpPr>
        <p:spPr>
          <a:xfrm>
            <a:off x="5991371" y="3090292"/>
            <a:ext cx="6200700" cy="677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None/>
            </a:pPr>
            <a:r>
              <a:rPr lang="en-US" sz="4800" b="1" dirty="0"/>
              <a:t>Data Analysis</a:t>
            </a:r>
            <a:endParaRPr sz="4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2"/>
          <p:cNvSpPr/>
          <p:nvPr/>
        </p:nvSpPr>
        <p:spPr>
          <a:xfrm>
            <a:off x="-1" y="4490678"/>
            <a:ext cx="12192000" cy="237361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482" name="Google Shape;482;p52"/>
          <p:cNvSpPr txBox="1"/>
          <p:nvPr/>
        </p:nvSpPr>
        <p:spPr>
          <a:xfrm>
            <a:off x="350982" y="1820649"/>
            <a:ext cx="5712934" cy="156966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64CED8"/>
                </a:solidFill>
                <a:effectLst/>
                <a:uLnTx/>
                <a:uFillTx/>
                <a:latin typeface="Arial"/>
                <a:ea typeface="Arial"/>
                <a:cs typeface="Arial"/>
                <a:sym typeface="Arial"/>
              </a:rPr>
              <a:t>What is the evidence for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4800" dirty="0">
                <a:solidFill>
                  <a:srgbClr val="64CED8"/>
                </a:solidFill>
              </a:rPr>
              <a:t>the climate change?</a:t>
            </a:r>
            <a:r>
              <a:rPr kumimoji="0" lang="en-US" sz="4800" b="0" i="0" u="none" strike="noStrike" kern="0" cap="none" spc="0" normalizeH="0" baseline="0" noProof="0" dirty="0">
                <a:ln>
                  <a:noFill/>
                </a:ln>
                <a:solidFill>
                  <a:srgbClr val="64CED8"/>
                </a:solidFill>
                <a:effectLst/>
                <a:uLnTx/>
                <a:uFillTx/>
                <a:latin typeface="Arial"/>
                <a:ea typeface="Arial"/>
                <a:cs typeface="Arial"/>
                <a:sym typeface="Arial"/>
              </a:rPr>
              <a:t> </a:t>
            </a:r>
            <a:endParaRPr kumimoji="0" sz="4800" b="0" i="0" u="none" strike="noStrike" kern="0" cap="none" spc="0" normalizeH="0" baseline="0" noProof="0" dirty="0">
              <a:ln>
                <a:noFill/>
              </a:ln>
              <a:solidFill>
                <a:srgbClr val="000000"/>
              </a:solidFill>
              <a:effectLst/>
              <a:uLnTx/>
              <a:uFillTx/>
              <a:latin typeface="Arial"/>
              <a:ea typeface="Arial"/>
              <a:cs typeface="Arial"/>
              <a:sym typeface="Arial"/>
            </a:endParaRPr>
          </a:p>
        </p:txBody>
      </p:sp>
      <p:grpSp>
        <p:nvGrpSpPr>
          <p:cNvPr id="487" name="Google Shape;487;p52"/>
          <p:cNvGrpSpPr/>
          <p:nvPr/>
        </p:nvGrpSpPr>
        <p:grpSpPr>
          <a:xfrm>
            <a:off x="5310550" y="507887"/>
            <a:ext cx="6446594" cy="3745449"/>
            <a:chOff x="637381" y="1143000"/>
            <a:chExt cx="7869238" cy="4572000"/>
          </a:xfrm>
        </p:grpSpPr>
        <p:sp>
          <p:nvSpPr>
            <p:cNvPr id="488" name="Google Shape;488;p52"/>
            <p:cNvSpPr/>
            <p:nvPr/>
          </p:nvSpPr>
          <p:spPr>
            <a:xfrm>
              <a:off x="637381" y="1982787"/>
              <a:ext cx="3430588" cy="3732213"/>
            </a:xfrm>
            <a:custGeom>
              <a:avLst/>
              <a:gdLst/>
              <a:ahLst/>
              <a:cxnLst/>
              <a:rect l="l" t="t" r="r" b="b"/>
              <a:pathLst>
                <a:path w="2161" h="2351" extrusionOk="0">
                  <a:moveTo>
                    <a:pt x="1401" y="2278"/>
                  </a:moveTo>
                  <a:lnTo>
                    <a:pt x="1415" y="2286"/>
                  </a:lnTo>
                  <a:lnTo>
                    <a:pt x="1429" y="2299"/>
                  </a:lnTo>
                  <a:lnTo>
                    <a:pt x="1443" y="2311"/>
                  </a:lnTo>
                  <a:lnTo>
                    <a:pt x="1459" y="2320"/>
                  </a:lnTo>
                  <a:lnTo>
                    <a:pt x="1459" y="2328"/>
                  </a:lnTo>
                  <a:lnTo>
                    <a:pt x="1450" y="2328"/>
                  </a:lnTo>
                  <a:lnTo>
                    <a:pt x="1441" y="2330"/>
                  </a:lnTo>
                  <a:lnTo>
                    <a:pt x="1427" y="2330"/>
                  </a:lnTo>
                  <a:lnTo>
                    <a:pt x="1415" y="2327"/>
                  </a:lnTo>
                  <a:lnTo>
                    <a:pt x="1408" y="2325"/>
                  </a:lnTo>
                  <a:lnTo>
                    <a:pt x="1405" y="2311"/>
                  </a:lnTo>
                  <a:lnTo>
                    <a:pt x="1401" y="2293"/>
                  </a:lnTo>
                  <a:lnTo>
                    <a:pt x="1401" y="2278"/>
                  </a:lnTo>
                  <a:close/>
                  <a:moveTo>
                    <a:pt x="1513" y="2248"/>
                  </a:moveTo>
                  <a:lnTo>
                    <a:pt x="1527" y="2251"/>
                  </a:lnTo>
                  <a:lnTo>
                    <a:pt x="1543" y="2257"/>
                  </a:lnTo>
                  <a:lnTo>
                    <a:pt x="1555" y="2262"/>
                  </a:lnTo>
                  <a:lnTo>
                    <a:pt x="1551" y="2262"/>
                  </a:lnTo>
                  <a:lnTo>
                    <a:pt x="1539" y="2269"/>
                  </a:lnTo>
                  <a:lnTo>
                    <a:pt x="1527" y="2274"/>
                  </a:lnTo>
                  <a:lnTo>
                    <a:pt x="1513" y="2278"/>
                  </a:lnTo>
                  <a:lnTo>
                    <a:pt x="1513" y="2271"/>
                  </a:lnTo>
                  <a:lnTo>
                    <a:pt x="1515" y="2269"/>
                  </a:lnTo>
                  <a:lnTo>
                    <a:pt x="1518" y="2267"/>
                  </a:lnTo>
                  <a:lnTo>
                    <a:pt x="1520" y="2265"/>
                  </a:lnTo>
                  <a:lnTo>
                    <a:pt x="1520" y="2264"/>
                  </a:lnTo>
                  <a:lnTo>
                    <a:pt x="1522" y="2262"/>
                  </a:lnTo>
                  <a:lnTo>
                    <a:pt x="1523" y="2258"/>
                  </a:lnTo>
                  <a:lnTo>
                    <a:pt x="1520" y="2258"/>
                  </a:lnTo>
                  <a:lnTo>
                    <a:pt x="1511" y="2267"/>
                  </a:lnTo>
                  <a:lnTo>
                    <a:pt x="1503" y="2272"/>
                  </a:lnTo>
                  <a:lnTo>
                    <a:pt x="1494" y="2274"/>
                  </a:lnTo>
                  <a:lnTo>
                    <a:pt x="1482" y="2278"/>
                  </a:lnTo>
                  <a:lnTo>
                    <a:pt x="1482" y="2262"/>
                  </a:lnTo>
                  <a:lnTo>
                    <a:pt x="1492" y="2258"/>
                  </a:lnTo>
                  <a:lnTo>
                    <a:pt x="1503" y="2253"/>
                  </a:lnTo>
                  <a:lnTo>
                    <a:pt x="1513" y="2248"/>
                  </a:lnTo>
                  <a:close/>
                  <a:moveTo>
                    <a:pt x="1485" y="2051"/>
                  </a:moveTo>
                  <a:lnTo>
                    <a:pt x="1489" y="2054"/>
                  </a:lnTo>
                  <a:lnTo>
                    <a:pt x="1492" y="2056"/>
                  </a:lnTo>
                  <a:lnTo>
                    <a:pt x="1494" y="2058"/>
                  </a:lnTo>
                  <a:lnTo>
                    <a:pt x="1496" y="2061"/>
                  </a:lnTo>
                  <a:lnTo>
                    <a:pt x="1496" y="2065"/>
                  </a:lnTo>
                  <a:lnTo>
                    <a:pt x="1497" y="2070"/>
                  </a:lnTo>
                  <a:lnTo>
                    <a:pt x="1489" y="2070"/>
                  </a:lnTo>
                  <a:lnTo>
                    <a:pt x="1487" y="2066"/>
                  </a:lnTo>
                  <a:lnTo>
                    <a:pt x="1485" y="2063"/>
                  </a:lnTo>
                  <a:lnTo>
                    <a:pt x="1485" y="2061"/>
                  </a:lnTo>
                  <a:lnTo>
                    <a:pt x="1483" y="2059"/>
                  </a:lnTo>
                  <a:lnTo>
                    <a:pt x="1485" y="2056"/>
                  </a:lnTo>
                  <a:lnTo>
                    <a:pt x="1485" y="2051"/>
                  </a:lnTo>
                  <a:close/>
                  <a:moveTo>
                    <a:pt x="1654" y="1414"/>
                  </a:moveTo>
                  <a:lnTo>
                    <a:pt x="1647" y="1426"/>
                  </a:lnTo>
                  <a:lnTo>
                    <a:pt x="1642" y="1426"/>
                  </a:lnTo>
                  <a:lnTo>
                    <a:pt x="1642" y="1429"/>
                  </a:lnTo>
                  <a:lnTo>
                    <a:pt x="1653" y="1433"/>
                  </a:lnTo>
                  <a:lnTo>
                    <a:pt x="1663" y="1438"/>
                  </a:lnTo>
                  <a:lnTo>
                    <a:pt x="1670" y="1443"/>
                  </a:lnTo>
                  <a:lnTo>
                    <a:pt x="1674" y="1445"/>
                  </a:lnTo>
                  <a:lnTo>
                    <a:pt x="1675" y="1443"/>
                  </a:lnTo>
                  <a:lnTo>
                    <a:pt x="1675" y="1442"/>
                  </a:lnTo>
                  <a:lnTo>
                    <a:pt x="1675" y="1442"/>
                  </a:lnTo>
                  <a:lnTo>
                    <a:pt x="1677" y="1440"/>
                  </a:lnTo>
                  <a:lnTo>
                    <a:pt x="1677" y="1436"/>
                  </a:lnTo>
                  <a:lnTo>
                    <a:pt x="1670" y="1436"/>
                  </a:lnTo>
                  <a:lnTo>
                    <a:pt x="1668" y="1436"/>
                  </a:lnTo>
                  <a:lnTo>
                    <a:pt x="1667" y="1435"/>
                  </a:lnTo>
                  <a:lnTo>
                    <a:pt x="1665" y="1435"/>
                  </a:lnTo>
                  <a:lnTo>
                    <a:pt x="1661" y="1435"/>
                  </a:lnTo>
                  <a:lnTo>
                    <a:pt x="1658" y="1433"/>
                  </a:lnTo>
                  <a:lnTo>
                    <a:pt x="1658" y="1414"/>
                  </a:lnTo>
                  <a:lnTo>
                    <a:pt x="1654" y="1414"/>
                  </a:lnTo>
                  <a:close/>
                  <a:moveTo>
                    <a:pt x="1354" y="1286"/>
                  </a:moveTo>
                  <a:lnTo>
                    <a:pt x="1356" y="1291"/>
                  </a:lnTo>
                  <a:lnTo>
                    <a:pt x="1356" y="1293"/>
                  </a:lnTo>
                  <a:lnTo>
                    <a:pt x="1356" y="1295"/>
                  </a:lnTo>
                  <a:lnTo>
                    <a:pt x="1356" y="1295"/>
                  </a:lnTo>
                  <a:lnTo>
                    <a:pt x="1358" y="1297"/>
                  </a:lnTo>
                  <a:lnTo>
                    <a:pt x="1359" y="1297"/>
                  </a:lnTo>
                  <a:lnTo>
                    <a:pt x="1363" y="1298"/>
                  </a:lnTo>
                  <a:lnTo>
                    <a:pt x="1363" y="1291"/>
                  </a:lnTo>
                  <a:lnTo>
                    <a:pt x="1354" y="1286"/>
                  </a:lnTo>
                  <a:close/>
                  <a:moveTo>
                    <a:pt x="1482" y="1175"/>
                  </a:moveTo>
                  <a:lnTo>
                    <a:pt x="1489" y="1176"/>
                  </a:lnTo>
                  <a:lnTo>
                    <a:pt x="1497" y="1180"/>
                  </a:lnTo>
                  <a:lnTo>
                    <a:pt x="1494" y="1182"/>
                  </a:lnTo>
                  <a:lnTo>
                    <a:pt x="1492" y="1185"/>
                  </a:lnTo>
                  <a:lnTo>
                    <a:pt x="1489" y="1187"/>
                  </a:lnTo>
                  <a:lnTo>
                    <a:pt x="1483" y="1187"/>
                  </a:lnTo>
                  <a:lnTo>
                    <a:pt x="1478" y="1185"/>
                  </a:lnTo>
                  <a:lnTo>
                    <a:pt x="1473" y="1185"/>
                  </a:lnTo>
                  <a:lnTo>
                    <a:pt x="1468" y="1185"/>
                  </a:lnTo>
                  <a:lnTo>
                    <a:pt x="1462" y="1187"/>
                  </a:lnTo>
                  <a:lnTo>
                    <a:pt x="1462" y="1176"/>
                  </a:lnTo>
                  <a:lnTo>
                    <a:pt x="1475" y="1175"/>
                  </a:lnTo>
                  <a:lnTo>
                    <a:pt x="1482" y="1175"/>
                  </a:lnTo>
                  <a:close/>
                  <a:moveTo>
                    <a:pt x="1417" y="1164"/>
                  </a:moveTo>
                  <a:lnTo>
                    <a:pt x="1424" y="1164"/>
                  </a:lnTo>
                  <a:lnTo>
                    <a:pt x="1431" y="1166"/>
                  </a:lnTo>
                  <a:lnTo>
                    <a:pt x="1438" y="1166"/>
                  </a:lnTo>
                  <a:lnTo>
                    <a:pt x="1443" y="1168"/>
                  </a:lnTo>
                  <a:lnTo>
                    <a:pt x="1443" y="1176"/>
                  </a:lnTo>
                  <a:lnTo>
                    <a:pt x="1417" y="1176"/>
                  </a:lnTo>
                  <a:lnTo>
                    <a:pt x="1417" y="1164"/>
                  </a:lnTo>
                  <a:close/>
                  <a:moveTo>
                    <a:pt x="1270" y="1164"/>
                  </a:moveTo>
                  <a:lnTo>
                    <a:pt x="1279" y="1166"/>
                  </a:lnTo>
                  <a:lnTo>
                    <a:pt x="1284" y="1169"/>
                  </a:lnTo>
                  <a:lnTo>
                    <a:pt x="1291" y="1173"/>
                  </a:lnTo>
                  <a:lnTo>
                    <a:pt x="1297" y="1176"/>
                  </a:lnTo>
                  <a:lnTo>
                    <a:pt x="1297" y="1180"/>
                  </a:lnTo>
                  <a:lnTo>
                    <a:pt x="1290" y="1180"/>
                  </a:lnTo>
                  <a:lnTo>
                    <a:pt x="1284" y="1182"/>
                  </a:lnTo>
                  <a:lnTo>
                    <a:pt x="1279" y="1183"/>
                  </a:lnTo>
                  <a:lnTo>
                    <a:pt x="1276" y="1182"/>
                  </a:lnTo>
                  <a:lnTo>
                    <a:pt x="1269" y="1182"/>
                  </a:lnTo>
                  <a:lnTo>
                    <a:pt x="1263" y="1180"/>
                  </a:lnTo>
                  <a:lnTo>
                    <a:pt x="1263" y="1168"/>
                  </a:lnTo>
                  <a:lnTo>
                    <a:pt x="1265" y="1168"/>
                  </a:lnTo>
                  <a:lnTo>
                    <a:pt x="1267" y="1166"/>
                  </a:lnTo>
                  <a:lnTo>
                    <a:pt x="1269" y="1166"/>
                  </a:lnTo>
                  <a:lnTo>
                    <a:pt x="1269" y="1166"/>
                  </a:lnTo>
                  <a:lnTo>
                    <a:pt x="1270" y="1164"/>
                  </a:lnTo>
                  <a:close/>
                  <a:moveTo>
                    <a:pt x="1331" y="1148"/>
                  </a:moveTo>
                  <a:lnTo>
                    <a:pt x="1352" y="1150"/>
                  </a:lnTo>
                  <a:lnTo>
                    <a:pt x="1370" y="1154"/>
                  </a:lnTo>
                  <a:lnTo>
                    <a:pt x="1384" y="1159"/>
                  </a:lnTo>
                  <a:lnTo>
                    <a:pt x="1401" y="1164"/>
                  </a:lnTo>
                  <a:lnTo>
                    <a:pt x="1401" y="1173"/>
                  </a:lnTo>
                  <a:lnTo>
                    <a:pt x="1394" y="1173"/>
                  </a:lnTo>
                  <a:lnTo>
                    <a:pt x="1391" y="1175"/>
                  </a:lnTo>
                  <a:lnTo>
                    <a:pt x="1386" y="1176"/>
                  </a:lnTo>
                  <a:lnTo>
                    <a:pt x="1382" y="1178"/>
                  </a:lnTo>
                  <a:lnTo>
                    <a:pt x="1379" y="1180"/>
                  </a:lnTo>
                  <a:lnTo>
                    <a:pt x="1373" y="1180"/>
                  </a:lnTo>
                  <a:lnTo>
                    <a:pt x="1373" y="1178"/>
                  </a:lnTo>
                  <a:lnTo>
                    <a:pt x="1373" y="1176"/>
                  </a:lnTo>
                  <a:lnTo>
                    <a:pt x="1372" y="1175"/>
                  </a:lnTo>
                  <a:lnTo>
                    <a:pt x="1370" y="1173"/>
                  </a:lnTo>
                  <a:lnTo>
                    <a:pt x="1368" y="1171"/>
                  </a:lnTo>
                  <a:lnTo>
                    <a:pt x="1366" y="1173"/>
                  </a:lnTo>
                  <a:lnTo>
                    <a:pt x="1363" y="1183"/>
                  </a:lnTo>
                  <a:lnTo>
                    <a:pt x="1358" y="1183"/>
                  </a:lnTo>
                  <a:lnTo>
                    <a:pt x="1345" y="1182"/>
                  </a:lnTo>
                  <a:lnTo>
                    <a:pt x="1331" y="1180"/>
                  </a:lnTo>
                  <a:lnTo>
                    <a:pt x="1321" y="1180"/>
                  </a:lnTo>
                  <a:lnTo>
                    <a:pt x="1316" y="1168"/>
                  </a:lnTo>
                  <a:lnTo>
                    <a:pt x="1325" y="1168"/>
                  </a:lnTo>
                  <a:lnTo>
                    <a:pt x="1331" y="1168"/>
                  </a:lnTo>
                  <a:lnTo>
                    <a:pt x="1338" y="1166"/>
                  </a:lnTo>
                  <a:lnTo>
                    <a:pt x="1344" y="1164"/>
                  </a:lnTo>
                  <a:lnTo>
                    <a:pt x="1340" y="1162"/>
                  </a:lnTo>
                  <a:lnTo>
                    <a:pt x="1337" y="1159"/>
                  </a:lnTo>
                  <a:lnTo>
                    <a:pt x="1335" y="1157"/>
                  </a:lnTo>
                  <a:lnTo>
                    <a:pt x="1333" y="1154"/>
                  </a:lnTo>
                  <a:lnTo>
                    <a:pt x="1331" y="1148"/>
                  </a:lnTo>
                  <a:close/>
                  <a:moveTo>
                    <a:pt x="211" y="1110"/>
                  </a:moveTo>
                  <a:lnTo>
                    <a:pt x="227" y="1115"/>
                  </a:lnTo>
                  <a:lnTo>
                    <a:pt x="239" y="1122"/>
                  </a:lnTo>
                  <a:lnTo>
                    <a:pt x="253" y="1129"/>
                  </a:lnTo>
                  <a:lnTo>
                    <a:pt x="253" y="1133"/>
                  </a:lnTo>
                  <a:lnTo>
                    <a:pt x="249" y="1133"/>
                  </a:lnTo>
                  <a:lnTo>
                    <a:pt x="237" y="1141"/>
                  </a:lnTo>
                  <a:lnTo>
                    <a:pt x="225" y="1143"/>
                  </a:lnTo>
                  <a:lnTo>
                    <a:pt x="214" y="1145"/>
                  </a:lnTo>
                  <a:lnTo>
                    <a:pt x="202" y="1148"/>
                  </a:lnTo>
                  <a:lnTo>
                    <a:pt x="202" y="1145"/>
                  </a:lnTo>
                  <a:lnTo>
                    <a:pt x="199" y="1145"/>
                  </a:lnTo>
                  <a:lnTo>
                    <a:pt x="202" y="1136"/>
                  </a:lnTo>
                  <a:lnTo>
                    <a:pt x="202" y="1127"/>
                  </a:lnTo>
                  <a:lnTo>
                    <a:pt x="202" y="1115"/>
                  </a:lnTo>
                  <a:lnTo>
                    <a:pt x="206" y="1113"/>
                  </a:lnTo>
                  <a:lnTo>
                    <a:pt x="207" y="1113"/>
                  </a:lnTo>
                  <a:lnTo>
                    <a:pt x="207" y="1112"/>
                  </a:lnTo>
                  <a:lnTo>
                    <a:pt x="209" y="1112"/>
                  </a:lnTo>
                  <a:lnTo>
                    <a:pt x="211" y="1110"/>
                  </a:lnTo>
                  <a:close/>
                  <a:moveTo>
                    <a:pt x="1209" y="1099"/>
                  </a:moveTo>
                  <a:lnTo>
                    <a:pt x="1237" y="1105"/>
                  </a:lnTo>
                  <a:lnTo>
                    <a:pt x="1262" y="1113"/>
                  </a:lnTo>
                  <a:lnTo>
                    <a:pt x="1281" y="1122"/>
                  </a:lnTo>
                  <a:lnTo>
                    <a:pt x="1300" y="1131"/>
                  </a:lnTo>
                  <a:lnTo>
                    <a:pt x="1321" y="1141"/>
                  </a:lnTo>
                  <a:lnTo>
                    <a:pt x="1321" y="1148"/>
                  </a:lnTo>
                  <a:lnTo>
                    <a:pt x="1312" y="1148"/>
                  </a:lnTo>
                  <a:lnTo>
                    <a:pt x="1302" y="1152"/>
                  </a:lnTo>
                  <a:lnTo>
                    <a:pt x="1290" y="1155"/>
                  </a:lnTo>
                  <a:lnTo>
                    <a:pt x="1277" y="1157"/>
                  </a:lnTo>
                  <a:lnTo>
                    <a:pt x="1279" y="1154"/>
                  </a:lnTo>
                  <a:lnTo>
                    <a:pt x="1279" y="1150"/>
                  </a:lnTo>
                  <a:lnTo>
                    <a:pt x="1279" y="1148"/>
                  </a:lnTo>
                  <a:lnTo>
                    <a:pt x="1279" y="1147"/>
                  </a:lnTo>
                  <a:lnTo>
                    <a:pt x="1279" y="1145"/>
                  </a:lnTo>
                  <a:lnTo>
                    <a:pt x="1277" y="1141"/>
                  </a:lnTo>
                  <a:lnTo>
                    <a:pt x="1251" y="1134"/>
                  </a:lnTo>
                  <a:lnTo>
                    <a:pt x="1227" y="1122"/>
                  </a:lnTo>
                  <a:lnTo>
                    <a:pt x="1201" y="1110"/>
                  </a:lnTo>
                  <a:lnTo>
                    <a:pt x="1195" y="1115"/>
                  </a:lnTo>
                  <a:lnTo>
                    <a:pt x="1192" y="1120"/>
                  </a:lnTo>
                  <a:lnTo>
                    <a:pt x="1187" y="1126"/>
                  </a:lnTo>
                  <a:lnTo>
                    <a:pt x="1181" y="1124"/>
                  </a:lnTo>
                  <a:lnTo>
                    <a:pt x="1174" y="1120"/>
                  </a:lnTo>
                  <a:lnTo>
                    <a:pt x="1171" y="1119"/>
                  </a:lnTo>
                  <a:lnTo>
                    <a:pt x="1178" y="1119"/>
                  </a:lnTo>
                  <a:lnTo>
                    <a:pt x="1183" y="1112"/>
                  </a:lnTo>
                  <a:lnTo>
                    <a:pt x="1188" y="1108"/>
                  </a:lnTo>
                  <a:lnTo>
                    <a:pt x="1194" y="1103"/>
                  </a:lnTo>
                  <a:lnTo>
                    <a:pt x="1199" y="1103"/>
                  </a:lnTo>
                  <a:lnTo>
                    <a:pt x="1202" y="1101"/>
                  </a:lnTo>
                  <a:lnTo>
                    <a:pt x="1206" y="1101"/>
                  </a:lnTo>
                  <a:lnTo>
                    <a:pt x="1209" y="1099"/>
                  </a:lnTo>
                  <a:close/>
                  <a:moveTo>
                    <a:pt x="188" y="1091"/>
                  </a:moveTo>
                  <a:lnTo>
                    <a:pt x="202" y="1096"/>
                  </a:lnTo>
                  <a:lnTo>
                    <a:pt x="202" y="1099"/>
                  </a:lnTo>
                  <a:lnTo>
                    <a:pt x="199" y="1099"/>
                  </a:lnTo>
                  <a:lnTo>
                    <a:pt x="188" y="1103"/>
                  </a:lnTo>
                  <a:lnTo>
                    <a:pt x="178" y="1103"/>
                  </a:lnTo>
                  <a:lnTo>
                    <a:pt x="169" y="1103"/>
                  </a:lnTo>
                  <a:lnTo>
                    <a:pt x="169" y="1096"/>
                  </a:lnTo>
                  <a:lnTo>
                    <a:pt x="174" y="1094"/>
                  </a:lnTo>
                  <a:lnTo>
                    <a:pt x="179" y="1094"/>
                  </a:lnTo>
                  <a:lnTo>
                    <a:pt x="183" y="1093"/>
                  </a:lnTo>
                  <a:lnTo>
                    <a:pt x="188" y="1091"/>
                  </a:lnTo>
                  <a:close/>
                  <a:moveTo>
                    <a:pt x="111" y="1075"/>
                  </a:moveTo>
                  <a:lnTo>
                    <a:pt x="117" y="1077"/>
                  </a:lnTo>
                  <a:lnTo>
                    <a:pt x="124" y="1077"/>
                  </a:lnTo>
                  <a:lnTo>
                    <a:pt x="127" y="1077"/>
                  </a:lnTo>
                  <a:lnTo>
                    <a:pt x="132" y="1079"/>
                  </a:lnTo>
                  <a:lnTo>
                    <a:pt x="138" y="1080"/>
                  </a:lnTo>
                  <a:lnTo>
                    <a:pt x="138" y="1087"/>
                  </a:lnTo>
                  <a:lnTo>
                    <a:pt x="134" y="1087"/>
                  </a:lnTo>
                  <a:lnTo>
                    <a:pt x="129" y="1089"/>
                  </a:lnTo>
                  <a:lnTo>
                    <a:pt x="124" y="1091"/>
                  </a:lnTo>
                  <a:lnTo>
                    <a:pt x="118" y="1091"/>
                  </a:lnTo>
                  <a:lnTo>
                    <a:pt x="111" y="1091"/>
                  </a:lnTo>
                  <a:lnTo>
                    <a:pt x="111" y="1075"/>
                  </a:lnTo>
                  <a:close/>
                  <a:moveTo>
                    <a:pt x="1263" y="1072"/>
                  </a:moveTo>
                  <a:lnTo>
                    <a:pt x="1269" y="1075"/>
                  </a:lnTo>
                  <a:lnTo>
                    <a:pt x="1272" y="1079"/>
                  </a:lnTo>
                  <a:lnTo>
                    <a:pt x="1276" y="1082"/>
                  </a:lnTo>
                  <a:lnTo>
                    <a:pt x="1277" y="1087"/>
                  </a:lnTo>
                  <a:lnTo>
                    <a:pt x="1277" y="1096"/>
                  </a:lnTo>
                  <a:lnTo>
                    <a:pt x="1270" y="1096"/>
                  </a:lnTo>
                  <a:lnTo>
                    <a:pt x="1269" y="1091"/>
                  </a:lnTo>
                  <a:lnTo>
                    <a:pt x="1267" y="1089"/>
                  </a:lnTo>
                  <a:lnTo>
                    <a:pt x="1265" y="1086"/>
                  </a:lnTo>
                  <a:lnTo>
                    <a:pt x="1263" y="1082"/>
                  </a:lnTo>
                  <a:lnTo>
                    <a:pt x="1263" y="1079"/>
                  </a:lnTo>
                  <a:lnTo>
                    <a:pt x="1263" y="1072"/>
                  </a:lnTo>
                  <a:close/>
                  <a:moveTo>
                    <a:pt x="1255" y="1049"/>
                  </a:moveTo>
                  <a:lnTo>
                    <a:pt x="1277" y="1049"/>
                  </a:lnTo>
                  <a:lnTo>
                    <a:pt x="1279" y="1052"/>
                  </a:lnTo>
                  <a:lnTo>
                    <a:pt x="1283" y="1054"/>
                  </a:lnTo>
                  <a:lnTo>
                    <a:pt x="1283" y="1056"/>
                  </a:lnTo>
                  <a:lnTo>
                    <a:pt x="1284" y="1058"/>
                  </a:lnTo>
                  <a:lnTo>
                    <a:pt x="1284" y="1059"/>
                  </a:lnTo>
                  <a:lnTo>
                    <a:pt x="1283" y="1061"/>
                  </a:lnTo>
                  <a:lnTo>
                    <a:pt x="1283" y="1065"/>
                  </a:lnTo>
                  <a:lnTo>
                    <a:pt x="1277" y="1061"/>
                  </a:lnTo>
                  <a:lnTo>
                    <a:pt x="1272" y="1059"/>
                  </a:lnTo>
                  <a:lnTo>
                    <a:pt x="1267" y="1059"/>
                  </a:lnTo>
                  <a:lnTo>
                    <a:pt x="1263" y="1058"/>
                  </a:lnTo>
                  <a:lnTo>
                    <a:pt x="1260" y="1058"/>
                  </a:lnTo>
                  <a:lnTo>
                    <a:pt x="1256" y="1056"/>
                  </a:lnTo>
                  <a:lnTo>
                    <a:pt x="1255" y="1052"/>
                  </a:lnTo>
                  <a:lnTo>
                    <a:pt x="1255" y="1049"/>
                  </a:lnTo>
                  <a:close/>
                  <a:moveTo>
                    <a:pt x="1328" y="722"/>
                  </a:moveTo>
                  <a:lnTo>
                    <a:pt x="1326" y="726"/>
                  </a:lnTo>
                  <a:lnTo>
                    <a:pt x="1323" y="729"/>
                  </a:lnTo>
                  <a:lnTo>
                    <a:pt x="1321" y="731"/>
                  </a:lnTo>
                  <a:lnTo>
                    <a:pt x="1319" y="733"/>
                  </a:lnTo>
                  <a:lnTo>
                    <a:pt x="1319" y="735"/>
                  </a:lnTo>
                  <a:lnTo>
                    <a:pt x="1321" y="736"/>
                  </a:lnTo>
                  <a:lnTo>
                    <a:pt x="1325" y="738"/>
                  </a:lnTo>
                  <a:lnTo>
                    <a:pt x="1326" y="733"/>
                  </a:lnTo>
                  <a:lnTo>
                    <a:pt x="1326" y="731"/>
                  </a:lnTo>
                  <a:lnTo>
                    <a:pt x="1328" y="728"/>
                  </a:lnTo>
                  <a:lnTo>
                    <a:pt x="1330" y="726"/>
                  </a:lnTo>
                  <a:lnTo>
                    <a:pt x="1331" y="722"/>
                  </a:lnTo>
                  <a:lnTo>
                    <a:pt x="1328" y="722"/>
                  </a:lnTo>
                  <a:close/>
                  <a:moveTo>
                    <a:pt x="1501" y="691"/>
                  </a:moveTo>
                  <a:lnTo>
                    <a:pt x="1504" y="700"/>
                  </a:lnTo>
                  <a:lnTo>
                    <a:pt x="1506" y="712"/>
                  </a:lnTo>
                  <a:lnTo>
                    <a:pt x="1508" y="722"/>
                  </a:lnTo>
                  <a:lnTo>
                    <a:pt x="1506" y="724"/>
                  </a:lnTo>
                  <a:lnTo>
                    <a:pt x="1504" y="724"/>
                  </a:lnTo>
                  <a:lnTo>
                    <a:pt x="1503" y="724"/>
                  </a:lnTo>
                  <a:lnTo>
                    <a:pt x="1503" y="726"/>
                  </a:lnTo>
                  <a:lnTo>
                    <a:pt x="1501" y="726"/>
                  </a:lnTo>
                  <a:lnTo>
                    <a:pt x="1494" y="726"/>
                  </a:lnTo>
                  <a:lnTo>
                    <a:pt x="1492" y="724"/>
                  </a:lnTo>
                  <a:lnTo>
                    <a:pt x="1492" y="722"/>
                  </a:lnTo>
                  <a:lnTo>
                    <a:pt x="1492" y="721"/>
                  </a:lnTo>
                  <a:lnTo>
                    <a:pt x="1490" y="721"/>
                  </a:lnTo>
                  <a:lnTo>
                    <a:pt x="1489" y="719"/>
                  </a:lnTo>
                  <a:lnTo>
                    <a:pt x="1501" y="691"/>
                  </a:lnTo>
                  <a:close/>
                  <a:moveTo>
                    <a:pt x="1113" y="658"/>
                  </a:moveTo>
                  <a:lnTo>
                    <a:pt x="1105" y="670"/>
                  </a:lnTo>
                  <a:lnTo>
                    <a:pt x="1096" y="681"/>
                  </a:lnTo>
                  <a:lnTo>
                    <a:pt x="1091" y="696"/>
                  </a:lnTo>
                  <a:lnTo>
                    <a:pt x="1101" y="695"/>
                  </a:lnTo>
                  <a:lnTo>
                    <a:pt x="1108" y="698"/>
                  </a:lnTo>
                  <a:lnTo>
                    <a:pt x="1113" y="703"/>
                  </a:lnTo>
                  <a:lnTo>
                    <a:pt x="1120" y="712"/>
                  </a:lnTo>
                  <a:lnTo>
                    <a:pt x="1122" y="705"/>
                  </a:lnTo>
                  <a:lnTo>
                    <a:pt x="1122" y="700"/>
                  </a:lnTo>
                  <a:lnTo>
                    <a:pt x="1124" y="696"/>
                  </a:lnTo>
                  <a:lnTo>
                    <a:pt x="1124" y="691"/>
                  </a:lnTo>
                  <a:lnTo>
                    <a:pt x="1133" y="691"/>
                  </a:lnTo>
                  <a:lnTo>
                    <a:pt x="1138" y="703"/>
                  </a:lnTo>
                  <a:lnTo>
                    <a:pt x="1146" y="707"/>
                  </a:lnTo>
                  <a:lnTo>
                    <a:pt x="1153" y="710"/>
                  </a:lnTo>
                  <a:lnTo>
                    <a:pt x="1160" y="714"/>
                  </a:lnTo>
                  <a:lnTo>
                    <a:pt x="1167" y="722"/>
                  </a:lnTo>
                  <a:lnTo>
                    <a:pt x="1160" y="733"/>
                  </a:lnTo>
                  <a:lnTo>
                    <a:pt x="1152" y="745"/>
                  </a:lnTo>
                  <a:lnTo>
                    <a:pt x="1145" y="761"/>
                  </a:lnTo>
                  <a:lnTo>
                    <a:pt x="1139" y="775"/>
                  </a:lnTo>
                  <a:lnTo>
                    <a:pt x="1139" y="784"/>
                  </a:lnTo>
                  <a:lnTo>
                    <a:pt x="1141" y="789"/>
                  </a:lnTo>
                  <a:lnTo>
                    <a:pt x="1141" y="792"/>
                  </a:lnTo>
                  <a:lnTo>
                    <a:pt x="1143" y="794"/>
                  </a:lnTo>
                  <a:lnTo>
                    <a:pt x="1145" y="796"/>
                  </a:lnTo>
                  <a:lnTo>
                    <a:pt x="1146" y="798"/>
                  </a:lnTo>
                  <a:lnTo>
                    <a:pt x="1152" y="799"/>
                  </a:lnTo>
                  <a:lnTo>
                    <a:pt x="1152" y="796"/>
                  </a:lnTo>
                  <a:lnTo>
                    <a:pt x="1155" y="789"/>
                  </a:lnTo>
                  <a:lnTo>
                    <a:pt x="1160" y="778"/>
                  </a:lnTo>
                  <a:lnTo>
                    <a:pt x="1166" y="764"/>
                  </a:lnTo>
                  <a:lnTo>
                    <a:pt x="1171" y="752"/>
                  </a:lnTo>
                  <a:lnTo>
                    <a:pt x="1176" y="742"/>
                  </a:lnTo>
                  <a:lnTo>
                    <a:pt x="1178" y="735"/>
                  </a:lnTo>
                  <a:lnTo>
                    <a:pt x="1190" y="735"/>
                  </a:lnTo>
                  <a:lnTo>
                    <a:pt x="1192" y="754"/>
                  </a:lnTo>
                  <a:lnTo>
                    <a:pt x="1192" y="771"/>
                  </a:lnTo>
                  <a:lnTo>
                    <a:pt x="1192" y="792"/>
                  </a:lnTo>
                  <a:lnTo>
                    <a:pt x="1194" y="815"/>
                  </a:lnTo>
                  <a:lnTo>
                    <a:pt x="1216" y="818"/>
                  </a:lnTo>
                  <a:lnTo>
                    <a:pt x="1225" y="805"/>
                  </a:lnTo>
                  <a:lnTo>
                    <a:pt x="1241" y="796"/>
                  </a:lnTo>
                  <a:lnTo>
                    <a:pt x="1258" y="787"/>
                  </a:lnTo>
                  <a:lnTo>
                    <a:pt x="1276" y="780"/>
                  </a:lnTo>
                  <a:lnTo>
                    <a:pt x="1293" y="773"/>
                  </a:lnTo>
                  <a:lnTo>
                    <a:pt x="1309" y="764"/>
                  </a:lnTo>
                  <a:lnTo>
                    <a:pt x="1316" y="754"/>
                  </a:lnTo>
                  <a:lnTo>
                    <a:pt x="1312" y="754"/>
                  </a:lnTo>
                  <a:lnTo>
                    <a:pt x="1311" y="750"/>
                  </a:lnTo>
                  <a:lnTo>
                    <a:pt x="1311" y="749"/>
                  </a:lnTo>
                  <a:lnTo>
                    <a:pt x="1309" y="747"/>
                  </a:lnTo>
                  <a:lnTo>
                    <a:pt x="1309" y="747"/>
                  </a:lnTo>
                  <a:lnTo>
                    <a:pt x="1307" y="747"/>
                  </a:lnTo>
                  <a:lnTo>
                    <a:pt x="1305" y="747"/>
                  </a:lnTo>
                  <a:lnTo>
                    <a:pt x="1302" y="745"/>
                  </a:lnTo>
                  <a:lnTo>
                    <a:pt x="1295" y="750"/>
                  </a:lnTo>
                  <a:lnTo>
                    <a:pt x="1283" y="757"/>
                  </a:lnTo>
                  <a:lnTo>
                    <a:pt x="1269" y="768"/>
                  </a:lnTo>
                  <a:lnTo>
                    <a:pt x="1251" y="777"/>
                  </a:lnTo>
                  <a:lnTo>
                    <a:pt x="1235" y="787"/>
                  </a:lnTo>
                  <a:lnTo>
                    <a:pt x="1220" y="794"/>
                  </a:lnTo>
                  <a:lnTo>
                    <a:pt x="1209" y="798"/>
                  </a:lnTo>
                  <a:lnTo>
                    <a:pt x="1206" y="799"/>
                  </a:lnTo>
                  <a:lnTo>
                    <a:pt x="1204" y="798"/>
                  </a:lnTo>
                  <a:lnTo>
                    <a:pt x="1202" y="796"/>
                  </a:lnTo>
                  <a:lnTo>
                    <a:pt x="1202" y="794"/>
                  </a:lnTo>
                  <a:lnTo>
                    <a:pt x="1202" y="792"/>
                  </a:lnTo>
                  <a:lnTo>
                    <a:pt x="1201" y="789"/>
                  </a:lnTo>
                  <a:lnTo>
                    <a:pt x="1206" y="780"/>
                  </a:lnTo>
                  <a:lnTo>
                    <a:pt x="1206" y="773"/>
                  </a:lnTo>
                  <a:lnTo>
                    <a:pt x="1204" y="768"/>
                  </a:lnTo>
                  <a:lnTo>
                    <a:pt x="1202" y="759"/>
                  </a:lnTo>
                  <a:lnTo>
                    <a:pt x="1206" y="749"/>
                  </a:lnTo>
                  <a:lnTo>
                    <a:pt x="1208" y="747"/>
                  </a:lnTo>
                  <a:lnTo>
                    <a:pt x="1209" y="745"/>
                  </a:lnTo>
                  <a:lnTo>
                    <a:pt x="1211" y="743"/>
                  </a:lnTo>
                  <a:lnTo>
                    <a:pt x="1213" y="743"/>
                  </a:lnTo>
                  <a:lnTo>
                    <a:pt x="1215" y="743"/>
                  </a:lnTo>
                  <a:lnTo>
                    <a:pt x="1216" y="742"/>
                  </a:lnTo>
                  <a:lnTo>
                    <a:pt x="1218" y="740"/>
                  </a:lnTo>
                  <a:lnTo>
                    <a:pt x="1218" y="736"/>
                  </a:lnTo>
                  <a:lnTo>
                    <a:pt x="1220" y="731"/>
                  </a:lnTo>
                  <a:lnTo>
                    <a:pt x="1220" y="722"/>
                  </a:lnTo>
                  <a:lnTo>
                    <a:pt x="1211" y="717"/>
                  </a:lnTo>
                  <a:lnTo>
                    <a:pt x="1202" y="715"/>
                  </a:lnTo>
                  <a:lnTo>
                    <a:pt x="1195" y="715"/>
                  </a:lnTo>
                  <a:lnTo>
                    <a:pt x="1187" y="712"/>
                  </a:lnTo>
                  <a:lnTo>
                    <a:pt x="1174" y="703"/>
                  </a:lnTo>
                  <a:lnTo>
                    <a:pt x="1166" y="695"/>
                  </a:lnTo>
                  <a:lnTo>
                    <a:pt x="1160" y="684"/>
                  </a:lnTo>
                  <a:lnTo>
                    <a:pt x="1153" y="674"/>
                  </a:lnTo>
                  <a:lnTo>
                    <a:pt x="1145" y="667"/>
                  </a:lnTo>
                  <a:lnTo>
                    <a:pt x="1131" y="660"/>
                  </a:lnTo>
                  <a:lnTo>
                    <a:pt x="1113" y="658"/>
                  </a:lnTo>
                  <a:close/>
                  <a:moveTo>
                    <a:pt x="1469" y="639"/>
                  </a:moveTo>
                  <a:lnTo>
                    <a:pt x="1482" y="640"/>
                  </a:lnTo>
                  <a:lnTo>
                    <a:pt x="1490" y="642"/>
                  </a:lnTo>
                  <a:lnTo>
                    <a:pt x="1501" y="646"/>
                  </a:lnTo>
                  <a:lnTo>
                    <a:pt x="1501" y="654"/>
                  </a:lnTo>
                  <a:lnTo>
                    <a:pt x="1497" y="654"/>
                  </a:lnTo>
                  <a:lnTo>
                    <a:pt x="1494" y="656"/>
                  </a:lnTo>
                  <a:lnTo>
                    <a:pt x="1490" y="656"/>
                  </a:lnTo>
                  <a:lnTo>
                    <a:pt x="1487" y="656"/>
                  </a:lnTo>
                  <a:lnTo>
                    <a:pt x="1482" y="658"/>
                  </a:lnTo>
                  <a:lnTo>
                    <a:pt x="1478" y="653"/>
                  </a:lnTo>
                  <a:lnTo>
                    <a:pt x="1476" y="651"/>
                  </a:lnTo>
                  <a:lnTo>
                    <a:pt x="1475" y="647"/>
                  </a:lnTo>
                  <a:lnTo>
                    <a:pt x="1473" y="644"/>
                  </a:lnTo>
                  <a:lnTo>
                    <a:pt x="1469" y="639"/>
                  </a:lnTo>
                  <a:close/>
                  <a:moveTo>
                    <a:pt x="1551" y="619"/>
                  </a:moveTo>
                  <a:lnTo>
                    <a:pt x="1562" y="619"/>
                  </a:lnTo>
                  <a:lnTo>
                    <a:pt x="1562" y="633"/>
                  </a:lnTo>
                  <a:lnTo>
                    <a:pt x="1562" y="646"/>
                  </a:lnTo>
                  <a:lnTo>
                    <a:pt x="1564" y="656"/>
                  </a:lnTo>
                  <a:lnTo>
                    <a:pt x="1565" y="668"/>
                  </a:lnTo>
                  <a:lnTo>
                    <a:pt x="1585" y="668"/>
                  </a:lnTo>
                  <a:lnTo>
                    <a:pt x="1585" y="688"/>
                  </a:lnTo>
                  <a:lnTo>
                    <a:pt x="1593" y="688"/>
                  </a:lnTo>
                  <a:lnTo>
                    <a:pt x="1595" y="689"/>
                  </a:lnTo>
                  <a:lnTo>
                    <a:pt x="1597" y="689"/>
                  </a:lnTo>
                  <a:lnTo>
                    <a:pt x="1599" y="689"/>
                  </a:lnTo>
                  <a:lnTo>
                    <a:pt x="1600" y="689"/>
                  </a:lnTo>
                  <a:lnTo>
                    <a:pt x="1602" y="689"/>
                  </a:lnTo>
                  <a:lnTo>
                    <a:pt x="1604" y="691"/>
                  </a:lnTo>
                  <a:lnTo>
                    <a:pt x="1602" y="702"/>
                  </a:lnTo>
                  <a:lnTo>
                    <a:pt x="1599" y="714"/>
                  </a:lnTo>
                  <a:lnTo>
                    <a:pt x="1597" y="726"/>
                  </a:lnTo>
                  <a:lnTo>
                    <a:pt x="1593" y="726"/>
                  </a:lnTo>
                  <a:lnTo>
                    <a:pt x="1592" y="722"/>
                  </a:lnTo>
                  <a:lnTo>
                    <a:pt x="1592" y="721"/>
                  </a:lnTo>
                  <a:lnTo>
                    <a:pt x="1592" y="719"/>
                  </a:lnTo>
                  <a:lnTo>
                    <a:pt x="1590" y="717"/>
                  </a:lnTo>
                  <a:lnTo>
                    <a:pt x="1590" y="715"/>
                  </a:lnTo>
                  <a:lnTo>
                    <a:pt x="1588" y="719"/>
                  </a:lnTo>
                  <a:lnTo>
                    <a:pt x="1586" y="719"/>
                  </a:lnTo>
                  <a:lnTo>
                    <a:pt x="1586" y="721"/>
                  </a:lnTo>
                  <a:lnTo>
                    <a:pt x="1586" y="721"/>
                  </a:lnTo>
                  <a:lnTo>
                    <a:pt x="1586" y="721"/>
                  </a:lnTo>
                  <a:lnTo>
                    <a:pt x="1585" y="721"/>
                  </a:lnTo>
                  <a:lnTo>
                    <a:pt x="1581" y="722"/>
                  </a:lnTo>
                  <a:lnTo>
                    <a:pt x="1581" y="715"/>
                  </a:lnTo>
                  <a:lnTo>
                    <a:pt x="1583" y="714"/>
                  </a:lnTo>
                  <a:lnTo>
                    <a:pt x="1583" y="712"/>
                  </a:lnTo>
                  <a:lnTo>
                    <a:pt x="1585" y="710"/>
                  </a:lnTo>
                  <a:lnTo>
                    <a:pt x="1585" y="707"/>
                  </a:lnTo>
                  <a:lnTo>
                    <a:pt x="1585" y="703"/>
                  </a:lnTo>
                  <a:lnTo>
                    <a:pt x="1581" y="703"/>
                  </a:lnTo>
                  <a:lnTo>
                    <a:pt x="1574" y="710"/>
                  </a:lnTo>
                  <a:lnTo>
                    <a:pt x="1567" y="717"/>
                  </a:lnTo>
                  <a:lnTo>
                    <a:pt x="1558" y="722"/>
                  </a:lnTo>
                  <a:lnTo>
                    <a:pt x="1558" y="717"/>
                  </a:lnTo>
                  <a:lnTo>
                    <a:pt x="1558" y="712"/>
                  </a:lnTo>
                  <a:lnTo>
                    <a:pt x="1558" y="710"/>
                  </a:lnTo>
                  <a:lnTo>
                    <a:pt x="1557" y="709"/>
                  </a:lnTo>
                  <a:lnTo>
                    <a:pt x="1553" y="707"/>
                  </a:lnTo>
                  <a:lnTo>
                    <a:pt x="1548" y="707"/>
                  </a:lnTo>
                  <a:lnTo>
                    <a:pt x="1539" y="707"/>
                  </a:lnTo>
                  <a:lnTo>
                    <a:pt x="1536" y="707"/>
                  </a:lnTo>
                  <a:lnTo>
                    <a:pt x="1532" y="707"/>
                  </a:lnTo>
                  <a:lnTo>
                    <a:pt x="1527" y="705"/>
                  </a:lnTo>
                  <a:lnTo>
                    <a:pt x="1522" y="705"/>
                  </a:lnTo>
                  <a:lnTo>
                    <a:pt x="1517" y="703"/>
                  </a:lnTo>
                  <a:lnTo>
                    <a:pt x="1513" y="700"/>
                  </a:lnTo>
                  <a:lnTo>
                    <a:pt x="1523" y="686"/>
                  </a:lnTo>
                  <a:lnTo>
                    <a:pt x="1534" y="665"/>
                  </a:lnTo>
                  <a:lnTo>
                    <a:pt x="1541" y="642"/>
                  </a:lnTo>
                  <a:lnTo>
                    <a:pt x="1551" y="619"/>
                  </a:lnTo>
                  <a:close/>
                  <a:moveTo>
                    <a:pt x="1220" y="558"/>
                  </a:moveTo>
                  <a:lnTo>
                    <a:pt x="1235" y="558"/>
                  </a:lnTo>
                  <a:lnTo>
                    <a:pt x="1235" y="565"/>
                  </a:lnTo>
                  <a:lnTo>
                    <a:pt x="1232" y="565"/>
                  </a:lnTo>
                  <a:lnTo>
                    <a:pt x="1230" y="567"/>
                  </a:lnTo>
                  <a:lnTo>
                    <a:pt x="1229" y="567"/>
                  </a:lnTo>
                  <a:lnTo>
                    <a:pt x="1227" y="567"/>
                  </a:lnTo>
                  <a:lnTo>
                    <a:pt x="1225" y="569"/>
                  </a:lnTo>
                  <a:lnTo>
                    <a:pt x="1220" y="569"/>
                  </a:lnTo>
                  <a:lnTo>
                    <a:pt x="1220" y="558"/>
                  </a:lnTo>
                  <a:close/>
                  <a:moveTo>
                    <a:pt x="515" y="550"/>
                  </a:moveTo>
                  <a:lnTo>
                    <a:pt x="522" y="550"/>
                  </a:lnTo>
                  <a:lnTo>
                    <a:pt x="525" y="551"/>
                  </a:lnTo>
                  <a:lnTo>
                    <a:pt x="529" y="553"/>
                  </a:lnTo>
                  <a:lnTo>
                    <a:pt x="534" y="553"/>
                  </a:lnTo>
                  <a:lnTo>
                    <a:pt x="541" y="553"/>
                  </a:lnTo>
                  <a:lnTo>
                    <a:pt x="543" y="567"/>
                  </a:lnTo>
                  <a:lnTo>
                    <a:pt x="546" y="578"/>
                  </a:lnTo>
                  <a:lnTo>
                    <a:pt x="548" y="592"/>
                  </a:lnTo>
                  <a:lnTo>
                    <a:pt x="541" y="592"/>
                  </a:lnTo>
                  <a:lnTo>
                    <a:pt x="537" y="586"/>
                  </a:lnTo>
                  <a:lnTo>
                    <a:pt x="534" y="583"/>
                  </a:lnTo>
                  <a:lnTo>
                    <a:pt x="529" y="579"/>
                  </a:lnTo>
                  <a:lnTo>
                    <a:pt x="525" y="576"/>
                  </a:lnTo>
                  <a:lnTo>
                    <a:pt x="522" y="571"/>
                  </a:lnTo>
                  <a:lnTo>
                    <a:pt x="518" y="565"/>
                  </a:lnTo>
                  <a:lnTo>
                    <a:pt x="516" y="562"/>
                  </a:lnTo>
                  <a:lnTo>
                    <a:pt x="515" y="558"/>
                  </a:lnTo>
                  <a:lnTo>
                    <a:pt x="515" y="555"/>
                  </a:lnTo>
                  <a:lnTo>
                    <a:pt x="515" y="550"/>
                  </a:lnTo>
                  <a:close/>
                  <a:moveTo>
                    <a:pt x="246" y="454"/>
                  </a:moveTo>
                  <a:lnTo>
                    <a:pt x="251" y="462"/>
                  </a:lnTo>
                  <a:lnTo>
                    <a:pt x="251" y="469"/>
                  </a:lnTo>
                  <a:lnTo>
                    <a:pt x="246" y="478"/>
                  </a:lnTo>
                  <a:lnTo>
                    <a:pt x="239" y="483"/>
                  </a:lnTo>
                  <a:lnTo>
                    <a:pt x="232" y="487"/>
                  </a:lnTo>
                  <a:lnTo>
                    <a:pt x="230" y="489"/>
                  </a:lnTo>
                  <a:lnTo>
                    <a:pt x="227" y="485"/>
                  </a:lnTo>
                  <a:lnTo>
                    <a:pt x="225" y="482"/>
                  </a:lnTo>
                  <a:lnTo>
                    <a:pt x="223" y="476"/>
                  </a:lnTo>
                  <a:lnTo>
                    <a:pt x="223" y="471"/>
                  </a:lnTo>
                  <a:lnTo>
                    <a:pt x="221" y="466"/>
                  </a:lnTo>
                  <a:lnTo>
                    <a:pt x="234" y="461"/>
                  </a:lnTo>
                  <a:lnTo>
                    <a:pt x="237" y="459"/>
                  </a:lnTo>
                  <a:lnTo>
                    <a:pt x="242" y="457"/>
                  </a:lnTo>
                  <a:lnTo>
                    <a:pt x="246" y="454"/>
                  </a:lnTo>
                  <a:close/>
                  <a:moveTo>
                    <a:pt x="29" y="386"/>
                  </a:moveTo>
                  <a:lnTo>
                    <a:pt x="49" y="386"/>
                  </a:lnTo>
                  <a:lnTo>
                    <a:pt x="49" y="393"/>
                  </a:lnTo>
                  <a:lnTo>
                    <a:pt x="45" y="393"/>
                  </a:lnTo>
                  <a:lnTo>
                    <a:pt x="45" y="396"/>
                  </a:lnTo>
                  <a:lnTo>
                    <a:pt x="40" y="394"/>
                  </a:lnTo>
                  <a:lnTo>
                    <a:pt x="36" y="391"/>
                  </a:lnTo>
                  <a:lnTo>
                    <a:pt x="33" y="389"/>
                  </a:lnTo>
                  <a:lnTo>
                    <a:pt x="29" y="386"/>
                  </a:lnTo>
                  <a:close/>
                  <a:moveTo>
                    <a:pt x="1239" y="331"/>
                  </a:moveTo>
                  <a:lnTo>
                    <a:pt x="1244" y="335"/>
                  </a:lnTo>
                  <a:lnTo>
                    <a:pt x="1249" y="340"/>
                  </a:lnTo>
                  <a:lnTo>
                    <a:pt x="1253" y="347"/>
                  </a:lnTo>
                  <a:lnTo>
                    <a:pt x="1255" y="354"/>
                  </a:lnTo>
                  <a:lnTo>
                    <a:pt x="1251" y="354"/>
                  </a:lnTo>
                  <a:lnTo>
                    <a:pt x="1248" y="356"/>
                  </a:lnTo>
                  <a:lnTo>
                    <a:pt x="1246" y="356"/>
                  </a:lnTo>
                  <a:lnTo>
                    <a:pt x="1241" y="358"/>
                  </a:lnTo>
                  <a:lnTo>
                    <a:pt x="1235" y="358"/>
                  </a:lnTo>
                  <a:lnTo>
                    <a:pt x="1235" y="354"/>
                  </a:lnTo>
                  <a:lnTo>
                    <a:pt x="1234" y="354"/>
                  </a:lnTo>
                  <a:lnTo>
                    <a:pt x="1234" y="352"/>
                  </a:lnTo>
                  <a:lnTo>
                    <a:pt x="1234" y="352"/>
                  </a:lnTo>
                  <a:lnTo>
                    <a:pt x="1232" y="351"/>
                  </a:lnTo>
                  <a:lnTo>
                    <a:pt x="1234" y="347"/>
                  </a:lnTo>
                  <a:lnTo>
                    <a:pt x="1234" y="345"/>
                  </a:lnTo>
                  <a:lnTo>
                    <a:pt x="1234" y="345"/>
                  </a:lnTo>
                  <a:lnTo>
                    <a:pt x="1234" y="344"/>
                  </a:lnTo>
                  <a:lnTo>
                    <a:pt x="1235" y="342"/>
                  </a:lnTo>
                  <a:lnTo>
                    <a:pt x="1239" y="331"/>
                  </a:lnTo>
                  <a:close/>
                  <a:moveTo>
                    <a:pt x="1209" y="319"/>
                  </a:moveTo>
                  <a:lnTo>
                    <a:pt x="1213" y="323"/>
                  </a:lnTo>
                  <a:lnTo>
                    <a:pt x="1215" y="325"/>
                  </a:lnTo>
                  <a:lnTo>
                    <a:pt x="1215" y="326"/>
                  </a:lnTo>
                  <a:lnTo>
                    <a:pt x="1216" y="330"/>
                  </a:lnTo>
                  <a:lnTo>
                    <a:pt x="1216" y="333"/>
                  </a:lnTo>
                  <a:lnTo>
                    <a:pt x="1216" y="338"/>
                  </a:lnTo>
                  <a:lnTo>
                    <a:pt x="1213" y="338"/>
                  </a:lnTo>
                  <a:lnTo>
                    <a:pt x="1213" y="342"/>
                  </a:lnTo>
                  <a:lnTo>
                    <a:pt x="1206" y="340"/>
                  </a:lnTo>
                  <a:lnTo>
                    <a:pt x="1199" y="338"/>
                  </a:lnTo>
                  <a:lnTo>
                    <a:pt x="1194" y="335"/>
                  </a:lnTo>
                  <a:lnTo>
                    <a:pt x="1190" y="335"/>
                  </a:lnTo>
                  <a:lnTo>
                    <a:pt x="1190" y="331"/>
                  </a:lnTo>
                  <a:lnTo>
                    <a:pt x="1197" y="328"/>
                  </a:lnTo>
                  <a:lnTo>
                    <a:pt x="1204" y="325"/>
                  </a:lnTo>
                  <a:lnTo>
                    <a:pt x="1209" y="319"/>
                  </a:lnTo>
                  <a:close/>
                  <a:moveTo>
                    <a:pt x="1286" y="288"/>
                  </a:moveTo>
                  <a:lnTo>
                    <a:pt x="1290" y="290"/>
                  </a:lnTo>
                  <a:lnTo>
                    <a:pt x="1290" y="290"/>
                  </a:lnTo>
                  <a:lnTo>
                    <a:pt x="1291" y="291"/>
                  </a:lnTo>
                  <a:lnTo>
                    <a:pt x="1291" y="291"/>
                  </a:lnTo>
                  <a:lnTo>
                    <a:pt x="1293" y="293"/>
                  </a:lnTo>
                  <a:lnTo>
                    <a:pt x="1297" y="293"/>
                  </a:lnTo>
                  <a:lnTo>
                    <a:pt x="1297" y="295"/>
                  </a:lnTo>
                  <a:lnTo>
                    <a:pt x="1297" y="297"/>
                  </a:lnTo>
                  <a:lnTo>
                    <a:pt x="1295" y="298"/>
                  </a:lnTo>
                  <a:lnTo>
                    <a:pt x="1295" y="298"/>
                  </a:lnTo>
                  <a:lnTo>
                    <a:pt x="1293" y="300"/>
                  </a:lnTo>
                  <a:lnTo>
                    <a:pt x="1291" y="302"/>
                  </a:lnTo>
                  <a:lnTo>
                    <a:pt x="1290" y="302"/>
                  </a:lnTo>
                  <a:lnTo>
                    <a:pt x="1288" y="304"/>
                  </a:lnTo>
                  <a:lnTo>
                    <a:pt x="1286" y="304"/>
                  </a:lnTo>
                  <a:lnTo>
                    <a:pt x="1283" y="304"/>
                  </a:lnTo>
                  <a:lnTo>
                    <a:pt x="1283" y="298"/>
                  </a:lnTo>
                  <a:lnTo>
                    <a:pt x="1283" y="295"/>
                  </a:lnTo>
                  <a:lnTo>
                    <a:pt x="1284" y="293"/>
                  </a:lnTo>
                  <a:lnTo>
                    <a:pt x="1286" y="288"/>
                  </a:lnTo>
                  <a:close/>
                  <a:moveTo>
                    <a:pt x="0" y="269"/>
                  </a:moveTo>
                  <a:lnTo>
                    <a:pt x="17" y="272"/>
                  </a:lnTo>
                  <a:lnTo>
                    <a:pt x="29" y="277"/>
                  </a:lnTo>
                  <a:lnTo>
                    <a:pt x="38" y="288"/>
                  </a:lnTo>
                  <a:lnTo>
                    <a:pt x="35" y="291"/>
                  </a:lnTo>
                  <a:lnTo>
                    <a:pt x="31" y="291"/>
                  </a:lnTo>
                  <a:lnTo>
                    <a:pt x="29" y="293"/>
                  </a:lnTo>
                  <a:lnTo>
                    <a:pt x="28" y="295"/>
                  </a:lnTo>
                  <a:lnTo>
                    <a:pt x="22" y="297"/>
                  </a:lnTo>
                  <a:lnTo>
                    <a:pt x="19" y="293"/>
                  </a:lnTo>
                  <a:lnTo>
                    <a:pt x="14" y="290"/>
                  </a:lnTo>
                  <a:lnTo>
                    <a:pt x="10" y="286"/>
                  </a:lnTo>
                  <a:lnTo>
                    <a:pt x="5" y="284"/>
                  </a:lnTo>
                  <a:lnTo>
                    <a:pt x="3" y="283"/>
                  </a:lnTo>
                  <a:lnTo>
                    <a:pt x="0" y="279"/>
                  </a:lnTo>
                  <a:lnTo>
                    <a:pt x="0" y="276"/>
                  </a:lnTo>
                  <a:lnTo>
                    <a:pt x="0" y="269"/>
                  </a:lnTo>
                  <a:close/>
                  <a:moveTo>
                    <a:pt x="1178" y="227"/>
                  </a:moveTo>
                  <a:lnTo>
                    <a:pt x="1178" y="235"/>
                  </a:lnTo>
                  <a:lnTo>
                    <a:pt x="1180" y="239"/>
                  </a:lnTo>
                  <a:lnTo>
                    <a:pt x="1181" y="242"/>
                  </a:lnTo>
                  <a:lnTo>
                    <a:pt x="1181" y="248"/>
                  </a:lnTo>
                  <a:lnTo>
                    <a:pt x="1181" y="255"/>
                  </a:lnTo>
                  <a:lnTo>
                    <a:pt x="1201" y="255"/>
                  </a:lnTo>
                  <a:lnTo>
                    <a:pt x="1218" y="274"/>
                  </a:lnTo>
                  <a:lnTo>
                    <a:pt x="1235" y="293"/>
                  </a:lnTo>
                  <a:lnTo>
                    <a:pt x="1235" y="295"/>
                  </a:lnTo>
                  <a:lnTo>
                    <a:pt x="1234" y="297"/>
                  </a:lnTo>
                  <a:lnTo>
                    <a:pt x="1234" y="298"/>
                  </a:lnTo>
                  <a:lnTo>
                    <a:pt x="1234" y="298"/>
                  </a:lnTo>
                  <a:lnTo>
                    <a:pt x="1232" y="300"/>
                  </a:lnTo>
                  <a:lnTo>
                    <a:pt x="1229" y="304"/>
                  </a:lnTo>
                  <a:lnTo>
                    <a:pt x="1227" y="305"/>
                  </a:lnTo>
                  <a:lnTo>
                    <a:pt x="1225" y="307"/>
                  </a:lnTo>
                  <a:lnTo>
                    <a:pt x="1223" y="307"/>
                  </a:lnTo>
                  <a:lnTo>
                    <a:pt x="1218" y="307"/>
                  </a:lnTo>
                  <a:lnTo>
                    <a:pt x="1213" y="309"/>
                  </a:lnTo>
                  <a:lnTo>
                    <a:pt x="1213" y="304"/>
                  </a:lnTo>
                  <a:lnTo>
                    <a:pt x="1213" y="298"/>
                  </a:lnTo>
                  <a:lnTo>
                    <a:pt x="1213" y="295"/>
                  </a:lnTo>
                  <a:lnTo>
                    <a:pt x="1213" y="293"/>
                  </a:lnTo>
                  <a:lnTo>
                    <a:pt x="1209" y="290"/>
                  </a:lnTo>
                  <a:lnTo>
                    <a:pt x="1206" y="288"/>
                  </a:lnTo>
                  <a:lnTo>
                    <a:pt x="1201" y="284"/>
                  </a:lnTo>
                  <a:lnTo>
                    <a:pt x="1195" y="298"/>
                  </a:lnTo>
                  <a:lnTo>
                    <a:pt x="1185" y="307"/>
                  </a:lnTo>
                  <a:lnTo>
                    <a:pt x="1171" y="312"/>
                  </a:lnTo>
                  <a:lnTo>
                    <a:pt x="1171" y="307"/>
                  </a:lnTo>
                  <a:lnTo>
                    <a:pt x="1171" y="304"/>
                  </a:lnTo>
                  <a:lnTo>
                    <a:pt x="1173" y="300"/>
                  </a:lnTo>
                  <a:lnTo>
                    <a:pt x="1171" y="297"/>
                  </a:lnTo>
                  <a:lnTo>
                    <a:pt x="1169" y="293"/>
                  </a:lnTo>
                  <a:lnTo>
                    <a:pt x="1167" y="288"/>
                  </a:lnTo>
                  <a:lnTo>
                    <a:pt x="1162" y="286"/>
                  </a:lnTo>
                  <a:lnTo>
                    <a:pt x="1159" y="284"/>
                  </a:lnTo>
                  <a:lnTo>
                    <a:pt x="1155" y="284"/>
                  </a:lnTo>
                  <a:lnTo>
                    <a:pt x="1152" y="283"/>
                  </a:lnTo>
                  <a:lnTo>
                    <a:pt x="1150" y="283"/>
                  </a:lnTo>
                  <a:lnTo>
                    <a:pt x="1146" y="281"/>
                  </a:lnTo>
                  <a:lnTo>
                    <a:pt x="1143" y="277"/>
                  </a:lnTo>
                  <a:lnTo>
                    <a:pt x="1153" y="265"/>
                  </a:lnTo>
                  <a:lnTo>
                    <a:pt x="1160" y="251"/>
                  </a:lnTo>
                  <a:lnTo>
                    <a:pt x="1167" y="237"/>
                  </a:lnTo>
                  <a:lnTo>
                    <a:pt x="1178" y="227"/>
                  </a:lnTo>
                  <a:close/>
                  <a:moveTo>
                    <a:pt x="2150" y="197"/>
                  </a:moveTo>
                  <a:lnTo>
                    <a:pt x="2152" y="201"/>
                  </a:lnTo>
                  <a:lnTo>
                    <a:pt x="2154" y="204"/>
                  </a:lnTo>
                  <a:lnTo>
                    <a:pt x="2155" y="206"/>
                  </a:lnTo>
                  <a:lnTo>
                    <a:pt x="2155" y="209"/>
                  </a:lnTo>
                  <a:lnTo>
                    <a:pt x="2157" y="213"/>
                  </a:lnTo>
                  <a:lnTo>
                    <a:pt x="2157" y="220"/>
                  </a:lnTo>
                  <a:lnTo>
                    <a:pt x="2157" y="225"/>
                  </a:lnTo>
                  <a:lnTo>
                    <a:pt x="2159" y="239"/>
                  </a:lnTo>
                  <a:lnTo>
                    <a:pt x="2161" y="255"/>
                  </a:lnTo>
                  <a:lnTo>
                    <a:pt x="2161" y="269"/>
                  </a:lnTo>
                  <a:lnTo>
                    <a:pt x="2141" y="279"/>
                  </a:lnTo>
                  <a:lnTo>
                    <a:pt x="2119" y="288"/>
                  </a:lnTo>
                  <a:lnTo>
                    <a:pt x="2098" y="298"/>
                  </a:lnTo>
                  <a:lnTo>
                    <a:pt x="2080" y="312"/>
                  </a:lnTo>
                  <a:lnTo>
                    <a:pt x="2075" y="309"/>
                  </a:lnTo>
                  <a:lnTo>
                    <a:pt x="2066" y="305"/>
                  </a:lnTo>
                  <a:lnTo>
                    <a:pt x="2054" y="298"/>
                  </a:lnTo>
                  <a:lnTo>
                    <a:pt x="2044" y="293"/>
                  </a:lnTo>
                  <a:lnTo>
                    <a:pt x="2035" y="288"/>
                  </a:lnTo>
                  <a:lnTo>
                    <a:pt x="2031" y="284"/>
                  </a:lnTo>
                  <a:lnTo>
                    <a:pt x="2033" y="283"/>
                  </a:lnTo>
                  <a:lnTo>
                    <a:pt x="2035" y="281"/>
                  </a:lnTo>
                  <a:lnTo>
                    <a:pt x="2035" y="281"/>
                  </a:lnTo>
                  <a:lnTo>
                    <a:pt x="2037" y="279"/>
                  </a:lnTo>
                  <a:lnTo>
                    <a:pt x="2037" y="277"/>
                  </a:lnTo>
                  <a:lnTo>
                    <a:pt x="2038" y="274"/>
                  </a:lnTo>
                  <a:lnTo>
                    <a:pt x="2033" y="270"/>
                  </a:lnTo>
                  <a:lnTo>
                    <a:pt x="2026" y="269"/>
                  </a:lnTo>
                  <a:lnTo>
                    <a:pt x="2021" y="265"/>
                  </a:lnTo>
                  <a:lnTo>
                    <a:pt x="2016" y="262"/>
                  </a:lnTo>
                  <a:lnTo>
                    <a:pt x="2019" y="262"/>
                  </a:lnTo>
                  <a:lnTo>
                    <a:pt x="2023" y="258"/>
                  </a:lnTo>
                  <a:lnTo>
                    <a:pt x="2024" y="256"/>
                  </a:lnTo>
                  <a:lnTo>
                    <a:pt x="2026" y="256"/>
                  </a:lnTo>
                  <a:lnTo>
                    <a:pt x="2028" y="255"/>
                  </a:lnTo>
                  <a:lnTo>
                    <a:pt x="2033" y="255"/>
                  </a:lnTo>
                  <a:lnTo>
                    <a:pt x="2038" y="255"/>
                  </a:lnTo>
                  <a:lnTo>
                    <a:pt x="2038" y="242"/>
                  </a:lnTo>
                  <a:lnTo>
                    <a:pt x="2012" y="242"/>
                  </a:lnTo>
                  <a:lnTo>
                    <a:pt x="2007" y="232"/>
                  </a:lnTo>
                  <a:lnTo>
                    <a:pt x="2016" y="225"/>
                  </a:lnTo>
                  <a:lnTo>
                    <a:pt x="2023" y="218"/>
                  </a:lnTo>
                  <a:lnTo>
                    <a:pt x="2031" y="215"/>
                  </a:lnTo>
                  <a:lnTo>
                    <a:pt x="2045" y="211"/>
                  </a:lnTo>
                  <a:lnTo>
                    <a:pt x="2051" y="216"/>
                  </a:lnTo>
                  <a:lnTo>
                    <a:pt x="2054" y="222"/>
                  </a:lnTo>
                  <a:lnTo>
                    <a:pt x="2058" y="225"/>
                  </a:lnTo>
                  <a:lnTo>
                    <a:pt x="2061" y="232"/>
                  </a:lnTo>
                  <a:lnTo>
                    <a:pt x="2072" y="223"/>
                  </a:lnTo>
                  <a:lnTo>
                    <a:pt x="2082" y="216"/>
                  </a:lnTo>
                  <a:lnTo>
                    <a:pt x="2096" y="211"/>
                  </a:lnTo>
                  <a:lnTo>
                    <a:pt x="2098" y="216"/>
                  </a:lnTo>
                  <a:lnTo>
                    <a:pt x="2101" y="218"/>
                  </a:lnTo>
                  <a:lnTo>
                    <a:pt x="2101" y="220"/>
                  </a:lnTo>
                  <a:lnTo>
                    <a:pt x="2103" y="220"/>
                  </a:lnTo>
                  <a:lnTo>
                    <a:pt x="2105" y="220"/>
                  </a:lnTo>
                  <a:lnTo>
                    <a:pt x="2108" y="220"/>
                  </a:lnTo>
                  <a:lnTo>
                    <a:pt x="2117" y="215"/>
                  </a:lnTo>
                  <a:lnTo>
                    <a:pt x="2122" y="209"/>
                  </a:lnTo>
                  <a:lnTo>
                    <a:pt x="2129" y="204"/>
                  </a:lnTo>
                  <a:lnTo>
                    <a:pt x="2136" y="199"/>
                  </a:lnTo>
                  <a:lnTo>
                    <a:pt x="2150" y="197"/>
                  </a:lnTo>
                  <a:close/>
                  <a:moveTo>
                    <a:pt x="1302" y="134"/>
                  </a:moveTo>
                  <a:lnTo>
                    <a:pt x="1305" y="136"/>
                  </a:lnTo>
                  <a:lnTo>
                    <a:pt x="1307" y="138"/>
                  </a:lnTo>
                  <a:lnTo>
                    <a:pt x="1309" y="138"/>
                  </a:lnTo>
                  <a:lnTo>
                    <a:pt x="1311" y="139"/>
                  </a:lnTo>
                  <a:lnTo>
                    <a:pt x="1311" y="141"/>
                  </a:lnTo>
                  <a:lnTo>
                    <a:pt x="1311" y="143"/>
                  </a:lnTo>
                  <a:lnTo>
                    <a:pt x="1312" y="146"/>
                  </a:lnTo>
                  <a:lnTo>
                    <a:pt x="1316" y="152"/>
                  </a:lnTo>
                  <a:lnTo>
                    <a:pt x="1318" y="157"/>
                  </a:lnTo>
                  <a:lnTo>
                    <a:pt x="1319" y="162"/>
                  </a:lnTo>
                  <a:lnTo>
                    <a:pt x="1321" y="169"/>
                  </a:lnTo>
                  <a:lnTo>
                    <a:pt x="1316" y="171"/>
                  </a:lnTo>
                  <a:lnTo>
                    <a:pt x="1311" y="173"/>
                  </a:lnTo>
                  <a:lnTo>
                    <a:pt x="1305" y="173"/>
                  </a:lnTo>
                  <a:lnTo>
                    <a:pt x="1297" y="174"/>
                  </a:lnTo>
                  <a:lnTo>
                    <a:pt x="1295" y="166"/>
                  </a:lnTo>
                  <a:lnTo>
                    <a:pt x="1293" y="157"/>
                  </a:lnTo>
                  <a:lnTo>
                    <a:pt x="1293" y="146"/>
                  </a:lnTo>
                  <a:lnTo>
                    <a:pt x="1297" y="143"/>
                  </a:lnTo>
                  <a:lnTo>
                    <a:pt x="1298" y="139"/>
                  </a:lnTo>
                  <a:lnTo>
                    <a:pt x="1302" y="134"/>
                  </a:lnTo>
                  <a:close/>
                  <a:moveTo>
                    <a:pt x="1604" y="105"/>
                  </a:moveTo>
                  <a:lnTo>
                    <a:pt x="1611" y="108"/>
                  </a:lnTo>
                  <a:lnTo>
                    <a:pt x="1618" y="112"/>
                  </a:lnTo>
                  <a:lnTo>
                    <a:pt x="1621" y="115"/>
                  </a:lnTo>
                  <a:lnTo>
                    <a:pt x="1626" y="119"/>
                  </a:lnTo>
                  <a:lnTo>
                    <a:pt x="1632" y="124"/>
                  </a:lnTo>
                  <a:lnTo>
                    <a:pt x="1630" y="127"/>
                  </a:lnTo>
                  <a:lnTo>
                    <a:pt x="1630" y="127"/>
                  </a:lnTo>
                  <a:lnTo>
                    <a:pt x="1630" y="129"/>
                  </a:lnTo>
                  <a:lnTo>
                    <a:pt x="1628" y="129"/>
                  </a:lnTo>
                  <a:lnTo>
                    <a:pt x="1628" y="131"/>
                  </a:lnTo>
                  <a:lnTo>
                    <a:pt x="1625" y="134"/>
                  </a:lnTo>
                  <a:lnTo>
                    <a:pt x="1625" y="136"/>
                  </a:lnTo>
                  <a:lnTo>
                    <a:pt x="1623" y="136"/>
                  </a:lnTo>
                  <a:lnTo>
                    <a:pt x="1621" y="136"/>
                  </a:lnTo>
                  <a:lnTo>
                    <a:pt x="1619" y="138"/>
                  </a:lnTo>
                  <a:lnTo>
                    <a:pt x="1616" y="139"/>
                  </a:lnTo>
                  <a:lnTo>
                    <a:pt x="1611" y="134"/>
                  </a:lnTo>
                  <a:lnTo>
                    <a:pt x="1606" y="129"/>
                  </a:lnTo>
                  <a:lnTo>
                    <a:pt x="1599" y="124"/>
                  </a:lnTo>
                  <a:lnTo>
                    <a:pt x="1593" y="120"/>
                  </a:lnTo>
                  <a:lnTo>
                    <a:pt x="1597" y="108"/>
                  </a:lnTo>
                  <a:lnTo>
                    <a:pt x="1600" y="108"/>
                  </a:lnTo>
                  <a:lnTo>
                    <a:pt x="1602" y="106"/>
                  </a:lnTo>
                  <a:lnTo>
                    <a:pt x="1602" y="106"/>
                  </a:lnTo>
                  <a:lnTo>
                    <a:pt x="1602" y="106"/>
                  </a:lnTo>
                  <a:lnTo>
                    <a:pt x="1604" y="105"/>
                  </a:lnTo>
                  <a:close/>
                  <a:moveTo>
                    <a:pt x="989" y="77"/>
                  </a:moveTo>
                  <a:lnTo>
                    <a:pt x="1005" y="87"/>
                  </a:lnTo>
                  <a:lnTo>
                    <a:pt x="1019" y="99"/>
                  </a:lnTo>
                  <a:lnTo>
                    <a:pt x="1033" y="112"/>
                  </a:lnTo>
                  <a:lnTo>
                    <a:pt x="1028" y="112"/>
                  </a:lnTo>
                  <a:lnTo>
                    <a:pt x="1024" y="117"/>
                  </a:lnTo>
                  <a:lnTo>
                    <a:pt x="1021" y="119"/>
                  </a:lnTo>
                  <a:lnTo>
                    <a:pt x="1016" y="119"/>
                  </a:lnTo>
                  <a:lnTo>
                    <a:pt x="1010" y="120"/>
                  </a:lnTo>
                  <a:lnTo>
                    <a:pt x="1002" y="120"/>
                  </a:lnTo>
                  <a:lnTo>
                    <a:pt x="995" y="113"/>
                  </a:lnTo>
                  <a:lnTo>
                    <a:pt x="988" y="108"/>
                  </a:lnTo>
                  <a:lnTo>
                    <a:pt x="979" y="105"/>
                  </a:lnTo>
                  <a:lnTo>
                    <a:pt x="979" y="101"/>
                  </a:lnTo>
                  <a:lnTo>
                    <a:pt x="995" y="92"/>
                  </a:lnTo>
                  <a:lnTo>
                    <a:pt x="993" y="89"/>
                  </a:lnTo>
                  <a:lnTo>
                    <a:pt x="991" y="87"/>
                  </a:lnTo>
                  <a:lnTo>
                    <a:pt x="991" y="84"/>
                  </a:lnTo>
                  <a:lnTo>
                    <a:pt x="989" y="77"/>
                  </a:lnTo>
                  <a:close/>
                  <a:moveTo>
                    <a:pt x="1063" y="0"/>
                  </a:moveTo>
                  <a:lnTo>
                    <a:pt x="1064" y="7"/>
                  </a:lnTo>
                  <a:lnTo>
                    <a:pt x="1064" y="12"/>
                  </a:lnTo>
                  <a:lnTo>
                    <a:pt x="1066" y="14"/>
                  </a:lnTo>
                  <a:lnTo>
                    <a:pt x="1068" y="16"/>
                  </a:lnTo>
                  <a:lnTo>
                    <a:pt x="1070" y="17"/>
                  </a:lnTo>
                  <a:lnTo>
                    <a:pt x="1073" y="21"/>
                  </a:lnTo>
                  <a:lnTo>
                    <a:pt x="1075" y="24"/>
                  </a:lnTo>
                  <a:lnTo>
                    <a:pt x="1073" y="28"/>
                  </a:lnTo>
                  <a:lnTo>
                    <a:pt x="1071" y="33"/>
                  </a:lnTo>
                  <a:lnTo>
                    <a:pt x="1070" y="37"/>
                  </a:lnTo>
                  <a:lnTo>
                    <a:pt x="1068" y="40"/>
                  </a:lnTo>
                  <a:lnTo>
                    <a:pt x="1066" y="47"/>
                  </a:lnTo>
                  <a:lnTo>
                    <a:pt x="1073" y="49"/>
                  </a:lnTo>
                  <a:lnTo>
                    <a:pt x="1077" y="52"/>
                  </a:lnTo>
                  <a:lnTo>
                    <a:pt x="1080" y="56"/>
                  </a:lnTo>
                  <a:lnTo>
                    <a:pt x="1082" y="59"/>
                  </a:lnTo>
                  <a:lnTo>
                    <a:pt x="1082" y="66"/>
                  </a:lnTo>
                  <a:lnTo>
                    <a:pt x="1082" y="73"/>
                  </a:lnTo>
                  <a:lnTo>
                    <a:pt x="1077" y="77"/>
                  </a:lnTo>
                  <a:lnTo>
                    <a:pt x="1073" y="80"/>
                  </a:lnTo>
                  <a:lnTo>
                    <a:pt x="1071" y="85"/>
                  </a:lnTo>
                  <a:lnTo>
                    <a:pt x="1070" y="91"/>
                  </a:lnTo>
                  <a:lnTo>
                    <a:pt x="1066" y="98"/>
                  </a:lnTo>
                  <a:lnTo>
                    <a:pt x="1091" y="98"/>
                  </a:lnTo>
                  <a:lnTo>
                    <a:pt x="1091" y="113"/>
                  </a:lnTo>
                  <a:lnTo>
                    <a:pt x="1094" y="127"/>
                  </a:lnTo>
                  <a:lnTo>
                    <a:pt x="1105" y="127"/>
                  </a:lnTo>
                  <a:lnTo>
                    <a:pt x="1110" y="122"/>
                  </a:lnTo>
                  <a:lnTo>
                    <a:pt x="1115" y="117"/>
                  </a:lnTo>
                  <a:lnTo>
                    <a:pt x="1120" y="112"/>
                  </a:lnTo>
                  <a:lnTo>
                    <a:pt x="1129" y="108"/>
                  </a:lnTo>
                  <a:lnTo>
                    <a:pt x="1129" y="119"/>
                  </a:lnTo>
                  <a:lnTo>
                    <a:pt x="1127" y="133"/>
                  </a:lnTo>
                  <a:lnTo>
                    <a:pt x="1126" y="145"/>
                  </a:lnTo>
                  <a:lnTo>
                    <a:pt x="1126" y="153"/>
                  </a:lnTo>
                  <a:lnTo>
                    <a:pt x="1124" y="159"/>
                  </a:lnTo>
                  <a:lnTo>
                    <a:pt x="1127" y="162"/>
                  </a:lnTo>
                  <a:lnTo>
                    <a:pt x="1129" y="164"/>
                  </a:lnTo>
                  <a:lnTo>
                    <a:pt x="1131" y="166"/>
                  </a:lnTo>
                  <a:lnTo>
                    <a:pt x="1134" y="167"/>
                  </a:lnTo>
                  <a:lnTo>
                    <a:pt x="1139" y="169"/>
                  </a:lnTo>
                  <a:lnTo>
                    <a:pt x="1148" y="155"/>
                  </a:lnTo>
                  <a:lnTo>
                    <a:pt x="1155" y="139"/>
                  </a:lnTo>
                  <a:lnTo>
                    <a:pt x="1155" y="127"/>
                  </a:lnTo>
                  <a:lnTo>
                    <a:pt x="1153" y="115"/>
                  </a:lnTo>
                  <a:lnTo>
                    <a:pt x="1153" y="103"/>
                  </a:lnTo>
                  <a:lnTo>
                    <a:pt x="1157" y="91"/>
                  </a:lnTo>
                  <a:lnTo>
                    <a:pt x="1167" y="82"/>
                  </a:lnTo>
                  <a:lnTo>
                    <a:pt x="1171" y="78"/>
                  </a:lnTo>
                  <a:lnTo>
                    <a:pt x="1174" y="78"/>
                  </a:lnTo>
                  <a:lnTo>
                    <a:pt x="1178" y="80"/>
                  </a:lnTo>
                  <a:lnTo>
                    <a:pt x="1181" y="82"/>
                  </a:lnTo>
                  <a:lnTo>
                    <a:pt x="1183" y="85"/>
                  </a:lnTo>
                  <a:lnTo>
                    <a:pt x="1187" y="89"/>
                  </a:lnTo>
                  <a:lnTo>
                    <a:pt x="1188" y="92"/>
                  </a:lnTo>
                  <a:lnTo>
                    <a:pt x="1192" y="94"/>
                  </a:lnTo>
                  <a:lnTo>
                    <a:pt x="1194" y="98"/>
                  </a:lnTo>
                  <a:lnTo>
                    <a:pt x="1201" y="98"/>
                  </a:lnTo>
                  <a:lnTo>
                    <a:pt x="1209" y="94"/>
                  </a:lnTo>
                  <a:lnTo>
                    <a:pt x="1218" y="92"/>
                  </a:lnTo>
                  <a:lnTo>
                    <a:pt x="1225" y="98"/>
                  </a:lnTo>
                  <a:lnTo>
                    <a:pt x="1225" y="112"/>
                  </a:lnTo>
                  <a:lnTo>
                    <a:pt x="1225" y="119"/>
                  </a:lnTo>
                  <a:lnTo>
                    <a:pt x="1223" y="131"/>
                  </a:lnTo>
                  <a:lnTo>
                    <a:pt x="1222" y="146"/>
                  </a:lnTo>
                  <a:lnTo>
                    <a:pt x="1218" y="164"/>
                  </a:lnTo>
                  <a:lnTo>
                    <a:pt x="1215" y="178"/>
                  </a:lnTo>
                  <a:lnTo>
                    <a:pt x="1213" y="188"/>
                  </a:lnTo>
                  <a:lnTo>
                    <a:pt x="1206" y="188"/>
                  </a:lnTo>
                  <a:lnTo>
                    <a:pt x="1202" y="187"/>
                  </a:lnTo>
                  <a:lnTo>
                    <a:pt x="1199" y="185"/>
                  </a:lnTo>
                  <a:lnTo>
                    <a:pt x="1195" y="183"/>
                  </a:lnTo>
                  <a:lnTo>
                    <a:pt x="1190" y="181"/>
                  </a:lnTo>
                  <a:lnTo>
                    <a:pt x="1190" y="185"/>
                  </a:lnTo>
                  <a:lnTo>
                    <a:pt x="1192" y="187"/>
                  </a:lnTo>
                  <a:lnTo>
                    <a:pt x="1194" y="188"/>
                  </a:lnTo>
                  <a:lnTo>
                    <a:pt x="1195" y="190"/>
                  </a:lnTo>
                  <a:lnTo>
                    <a:pt x="1195" y="192"/>
                  </a:lnTo>
                  <a:lnTo>
                    <a:pt x="1197" y="195"/>
                  </a:lnTo>
                  <a:lnTo>
                    <a:pt x="1197" y="201"/>
                  </a:lnTo>
                  <a:lnTo>
                    <a:pt x="1148" y="204"/>
                  </a:lnTo>
                  <a:lnTo>
                    <a:pt x="1148" y="208"/>
                  </a:lnTo>
                  <a:lnTo>
                    <a:pt x="1152" y="218"/>
                  </a:lnTo>
                  <a:lnTo>
                    <a:pt x="1150" y="229"/>
                  </a:lnTo>
                  <a:lnTo>
                    <a:pt x="1148" y="246"/>
                  </a:lnTo>
                  <a:lnTo>
                    <a:pt x="1139" y="246"/>
                  </a:lnTo>
                  <a:lnTo>
                    <a:pt x="1127" y="239"/>
                  </a:lnTo>
                  <a:lnTo>
                    <a:pt x="1110" y="235"/>
                  </a:lnTo>
                  <a:lnTo>
                    <a:pt x="1110" y="239"/>
                  </a:lnTo>
                  <a:lnTo>
                    <a:pt x="1113" y="239"/>
                  </a:lnTo>
                  <a:lnTo>
                    <a:pt x="1117" y="242"/>
                  </a:lnTo>
                  <a:lnTo>
                    <a:pt x="1119" y="244"/>
                  </a:lnTo>
                  <a:lnTo>
                    <a:pt x="1120" y="246"/>
                  </a:lnTo>
                  <a:lnTo>
                    <a:pt x="1122" y="248"/>
                  </a:lnTo>
                  <a:lnTo>
                    <a:pt x="1124" y="253"/>
                  </a:lnTo>
                  <a:lnTo>
                    <a:pt x="1124" y="258"/>
                  </a:lnTo>
                  <a:lnTo>
                    <a:pt x="1122" y="262"/>
                  </a:lnTo>
                  <a:lnTo>
                    <a:pt x="1119" y="265"/>
                  </a:lnTo>
                  <a:lnTo>
                    <a:pt x="1117" y="269"/>
                  </a:lnTo>
                  <a:lnTo>
                    <a:pt x="1108" y="276"/>
                  </a:lnTo>
                  <a:lnTo>
                    <a:pt x="1101" y="283"/>
                  </a:lnTo>
                  <a:lnTo>
                    <a:pt x="1098" y="291"/>
                  </a:lnTo>
                  <a:lnTo>
                    <a:pt x="1094" y="304"/>
                  </a:lnTo>
                  <a:lnTo>
                    <a:pt x="1087" y="304"/>
                  </a:lnTo>
                  <a:lnTo>
                    <a:pt x="1082" y="302"/>
                  </a:lnTo>
                  <a:lnTo>
                    <a:pt x="1077" y="300"/>
                  </a:lnTo>
                  <a:lnTo>
                    <a:pt x="1073" y="298"/>
                  </a:lnTo>
                  <a:lnTo>
                    <a:pt x="1066" y="297"/>
                  </a:lnTo>
                  <a:lnTo>
                    <a:pt x="1066" y="300"/>
                  </a:lnTo>
                  <a:lnTo>
                    <a:pt x="1075" y="300"/>
                  </a:lnTo>
                  <a:lnTo>
                    <a:pt x="1077" y="304"/>
                  </a:lnTo>
                  <a:lnTo>
                    <a:pt x="1078" y="307"/>
                  </a:lnTo>
                  <a:lnTo>
                    <a:pt x="1080" y="309"/>
                  </a:lnTo>
                  <a:lnTo>
                    <a:pt x="1080" y="312"/>
                  </a:lnTo>
                  <a:lnTo>
                    <a:pt x="1082" y="318"/>
                  </a:lnTo>
                  <a:lnTo>
                    <a:pt x="1082" y="323"/>
                  </a:lnTo>
                  <a:lnTo>
                    <a:pt x="1066" y="328"/>
                  </a:lnTo>
                  <a:lnTo>
                    <a:pt x="1052" y="337"/>
                  </a:lnTo>
                  <a:lnTo>
                    <a:pt x="1043" y="347"/>
                  </a:lnTo>
                  <a:lnTo>
                    <a:pt x="1037" y="363"/>
                  </a:lnTo>
                  <a:lnTo>
                    <a:pt x="1037" y="386"/>
                  </a:lnTo>
                  <a:lnTo>
                    <a:pt x="1043" y="400"/>
                  </a:lnTo>
                  <a:lnTo>
                    <a:pt x="1047" y="419"/>
                  </a:lnTo>
                  <a:lnTo>
                    <a:pt x="1047" y="438"/>
                  </a:lnTo>
                  <a:lnTo>
                    <a:pt x="1066" y="438"/>
                  </a:lnTo>
                  <a:lnTo>
                    <a:pt x="1066" y="447"/>
                  </a:lnTo>
                  <a:lnTo>
                    <a:pt x="1070" y="450"/>
                  </a:lnTo>
                  <a:lnTo>
                    <a:pt x="1070" y="454"/>
                  </a:lnTo>
                  <a:lnTo>
                    <a:pt x="1070" y="457"/>
                  </a:lnTo>
                  <a:lnTo>
                    <a:pt x="1070" y="459"/>
                  </a:lnTo>
                  <a:lnTo>
                    <a:pt x="1070" y="461"/>
                  </a:lnTo>
                  <a:lnTo>
                    <a:pt x="1070" y="462"/>
                  </a:lnTo>
                  <a:lnTo>
                    <a:pt x="1071" y="464"/>
                  </a:lnTo>
                  <a:lnTo>
                    <a:pt x="1077" y="464"/>
                  </a:lnTo>
                  <a:lnTo>
                    <a:pt x="1082" y="466"/>
                  </a:lnTo>
                  <a:lnTo>
                    <a:pt x="1094" y="464"/>
                  </a:lnTo>
                  <a:lnTo>
                    <a:pt x="1106" y="469"/>
                  </a:lnTo>
                  <a:lnTo>
                    <a:pt x="1119" y="478"/>
                  </a:lnTo>
                  <a:lnTo>
                    <a:pt x="1131" y="490"/>
                  </a:lnTo>
                  <a:lnTo>
                    <a:pt x="1141" y="501"/>
                  </a:lnTo>
                  <a:lnTo>
                    <a:pt x="1152" y="508"/>
                  </a:lnTo>
                  <a:lnTo>
                    <a:pt x="1157" y="510"/>
                  </a:lnTo>
                  <a:lnTo>
                    <a:pt x="1160" y="511"/>
                  </a:lnTo>
                  <a:lnTo>
                    <a:pt x="1164" y="510"/>
                  </a:lnTo>
                  <a:lnTo>
                    <a:pt x="1167" y="510"/>
                  </a:lnTo>
                  <a:lnTo>
                    <a:pt x="1169" y="508"/>
                  </a:lnTo>
                  <a:lnTo>
                    <a:pt x="1173" y="506"/>
                  </a:lnTo>
                  <a:lnTo>
                    <a:pt x="1174" y="504"/>
                  </a:lnTo>
                  <a:lnTo>
                    <a:pt x="1178" y="504"/>
                  </a:lnTo>
                  <a:lnTo>
                    <a:pt x="1206" y="511"/>
                  </a:lnTo>
                  <a:lnTo>
                    <a:pt x="1209" y="530"/>
                  </a:lnTo>
                  <a:lnTo>
                    <a:pt x="1213" y="544"/>
                  </a:lnTo>
                  <a:lnTo>
                    <a:pt x="1215" y="555"/>
                  </a:lnTo>
                  <a:lnTo>
                    <a:pt x="1216" y="565"/>
                  </a:lnTo>
                  <a:lnTo>
                    <a:pt x="1220" y="576"/>
                  </a:lnTo>
                  <a:lnTo>
                    <a:pt x="1229" y="588"/>
                  </a:lnTo>
                  <a:lnTo>
                    <a:pt x="1239" y="604"/>
                  </a:lnTo>
                  <a:lnTo>
                    <a:pt x="1242" y="602"/>
                  </a:lnTo>
                  <a:lnTo>
                    <a:pt x="1244" y="602"/>
                  </a:lnTo>
                  <a:lnTo>
                    <a:pt x="1244" y="602"/>
                  </a:lnTo>
                  <a:lnTo>
                    <a:pt x="1246" y="600"/>
                  </a:lnTo>
                  <a:lnTo>
                    <a:pt x="1248" y="600"/>
                  </a:lnTo>
                  <a:lnTo>
                    <a:pt x="1251" y="599"/>
                  </a:lnTo>
                  <a:lnTo>
                    <a:pt x="1253" y="599"/>
                  </a:lnTo>
                  <a:lnTo>
                    <a:pt x="1253" y="597"/>
                  </a:lnTo>
                  <a:lnTo>
                    <a:pt x="1253" y="597"/>
                  </a:lnTo>
                  <a:lnTo>
                    <a:pt x="1253" y="597"/>
                  </a:lnTo>
                  <a:lnTo>
                    <a:pt x="1253" y="595"/>
                  </a:lnTo>
                  <a:lnTo>
                    <a:pt x="1255" y="592"/>
                  </a:lnTo>
                  <a:lnTo>
                    <a:pt x="1255" y="581"/>
                  </a:lnTo>
                  <a:lnTo>
                    <a:pt x="1253" y="567"/>
                  </a:lnTo>
                  <a:lnTo>
                    <a:pt x="1249" y="550"/>
                  </a:lnTo>
                  <a:lnTo>
                    <a:pt x="1244" y="534"/>
                  </a:lnTo>
                  <a:lnTo>
                    <a:pt x="1258" y="527"/>
                  </a:lnTo>
                  <a:lnTo>
                    <a:pt x="1272" y="517"/>
                  </a:lnTo>
                  <a:lnTo>
                    <a:pt x="1281" y="503"/>
                  </a:lnTo>
                  <a:lnTo>
                    <a:pt x="1286" y="485"/>
                  </a:lnTo>
                  <a:lnTo>
                    <a:pt x="1288" y="475"/>
                  </a:lnTo>
                  <a:lnTo>
                    <a:pt x="1286" y="459"/>
                  </a:lnTo>
                  <a:lnTo>
                    <a:pt x="1286" y="443"/>
                  </a:lnTo>
                  <a:lnTo>
                    <a:pt x="1279" y="440"/>
                  </a:lnTo>
                  <a:lnTo>
                    <a:pt x="1276" y="438"/>
                  </a:lnTo>
                  <a:lnTo>
                    <a:pt x="1272" y="436"/>
                  </a:lnTo>
                  <a:lnTo>
                    <a:pt x="1269" y="433"/>
                  </a:lnTo>
                  <a:lnTo>
                    <a:pt x="1267" y="427"/>
                  </a:lnTo>
                  <a:lnTo>
                    <a:pt x="1274" y="415"/>
                  </a:lnTo>
                  <a:lnTo>
                    <a:pt x="1277" y="401"/>
                  </a:lnTo>
                  <a:lnTo>
                    <a:pt x="1274" y="386"/>
                  </a:lnTo>
                  <a:lnTo>
                    <a:pt x="1270" y="370"/>
                  </a:lnTo>
                  <a:lnTo>
                    <a:pt x="1265" y="352"/>
                  </a:lnTo>
                  <a:lnTo>
                    <a:pt x="1263" y="335"/>
                  </a:lnTo>
                  <a:lnTo>
                    <a:pt x="1267" y="335"/>
                  </a:lnTo>
                  <a:lnTo>
                    <a:pt x="1267" y="331"/>
                  </a:lnTo>
                  <a:lnTo>
                    <a:pt x="1291" y="335"/>
                  </a:lnTo>
                  <a:lnTo>
                    <a:pt x="1312" y="335"/>
                  </a:lnTo>
                  <a:lnTo>
                    <a:pt x="1335" y="331"/>
                  </a:lnTo>
                  <a:lnTo>
                    <a:pt x="1340" y="340"/>
                  </a:lnTo>
                  <a:lnTo>
                    <a:pt x="1345" y="352"/>
                  </a:lnTo>
                  <a:lnTo>
                    <a:pt x="1351" y="361"/>
                  </a:lnTo>
                  <a:lnTo>
                    <a:pt x="1356" y="365"/>
                  </a:lnTo>
                  <a:lnTo>
                    <a:pt x="1359" y="366"/>
                  </a:lnTo>
                  <a:lnTo>
                    <a:pt x="1365" y="366"/>
                  </a:lnTo>
                  <a:lnTo>
                    <a:pt x="1370" y="368"/>
                  </a:lnTo>
                  <a:lnTo>
                    <a:pt x="1375" y="370"/>
                  </a:lnTo>
                  <a:lnTo>
                    <a:pt x="1379" y="373"/>
                  </a:lnTo>
                  <a:lnTo>
                    <a:pt x="1380" y="382"/>
                  </a:lnTo>
                  <a:lnTo>
                    <a:pt x="1384" y="398"/>
                  </a:lnTo>
                  <a:lnTo>
                    <a:pt x="1386" y="412"/>
                  </a:lnTo>
                  <a:lnTo>
                    <a:pt x="1389" y="422"/>
                  </a:lnTo>
                  <a:lnTo>
                    <a:pt x="1391" y="424"/>
                  </a:lnTo>
                  <a:lnTo>
                    <a:pt x="1394" y="427"/>
                  </a:lnTo>
                  <a:lnTo>
                    <a:pt x="1398" y="429"/>
                  </a:lnTo>
                  <a:lnTo>
                    <a:pt x="1401" y="433"/>
                  </a:lnTo>
                  <a:lnTo>
                    <a:pt x="1407" y="434"/>
                  </a:lnTo>
                  <a:lnTo>
                    <a:pt x="1408" y="438"/>
                  </a:lnTo>
                  <a:lnTo>
                    <a:pt x="1422" y="427"/>
                  </a:lnTo>
                  <a:lnTo>
                    <a:pt x="1433" y="414"/>
                  </a:lnTo>
                  <a:lnTo>
                    <a:pt x="1441" y="400"/>
                  </a:lnTo>
                  <a:lnTo>
                    <a:pt x="1455" y="389"/>
                  </a:lnTo>
                  <a:lnTo>
                    <a:pt x="1457" y="401"/>
                  </a:lnTo>
                  <a:lnTo>
                    <a:pt x="1462" y="408"/>
                  </a:lnTo>
                  <a:lnTo>
                    <a:pt x="1469" y="415"/>
                  </a:lnTo>
                  <a:lnTo>
                    <a:pt x="1476" y="422"/>
                  </a:lnTo>
                  <a:lnTo>
                    <a:pt x="1482" y="431"/>
                  </a:lnTo>
                  <a:lnTo>
                    <a:pt x="1482" y="434"/>
                  </a:lnTo>
                  <a:lnTo>
                    <a:pt x="1482" y="438"/>
                  </a:lnTo>
                  <a:lnTo>
                    <a:pt x="1480" y="440"/>
                  </a:lnTo>
                  <a:lnTo>
                    <a:pt x="1480" y="443"/>
                  </a:lnTo>
                  <a:lnTo>
                    <a:pt x="1478" y="447"/>
                  </a:lnTo>
                  <a:lnTo>
                    <a:pt x="1480" y="450"/>
                  </a:lnTo>
                  <a:lnTo>
                    <a:pt x="1482" y="454"/>
                  </a:lnTo>
                  <a:lnTo>
                    <a:pt x="1483" y="455"/>
                  </a:lnTo>
                  <a:lnTo>
                    <a:pt x="1487" y="455"/>
                  </a:lnTo>
                  <a:lnTo>
                    <a:pt x="1490" y="455"/>
                  </a:lnTo>
                  <a:lnTo>
                    <a:pt x="1492" y="455"/>
                  </a:lnTo>
                  <a:lnTo>
                    <a:pt x="1496" y="455"/>
                  </a:lnTo>
                  <a:lnTo>
                    <a:pt x="1497" y="457"/>
                  </a:lnTo>
                  <a:lnTo>
                    <a:pt x="1503" y="471"/>
                  </a:lnTo>
                  <a:lnTo>
                    <a:pt x="1503" y="482"/>
                  </a:lnTo>
                  <a:lnTo>
                    <a:pt x="1501" y="492"/>
                  </a:lnTo>
                  <a:lnTo>
                    <a:pt x="1504" y="501"/>
                  </a:lnTo>
                  <a:lnTo>
                    <a:pt x="1517" y="511"/>
                  </a:lnTo>
                  <a:lnTo>
                    <a:pt x="1506" y="532"/>
                  </a:lnTo>
                  <a:lnTo>
                    <a:pt x="1494" y="550"/>
                  </a:lnTo>
                  <a:lnTo>
                    <a:pt x="1497" y="550"/>
                  </a:lnTo>
                  <a:lnTo>
                    <a:pt x="1508" y="539"/>
                  </a:lnTo>
                  <a:lnTo>
                    <a:pt x="1518" y="530"/>
                  </a:lnTo>
                  <a:lnTo>
                    <a:pt x="1527" y="520"/>
                  </a:lnTo>
                  <a:lnTo>
                    <a:pt x="1539" y="523"/>
                  </a:lnTo>
                  <a:lnTo>
                    <a:pt x="1546" y="530"/>
                  </a:lnTo>
                  <a:lnTo>
                    <a:pt x="1553" y="539"/>
                  </a:lnTo>
                  <a:lnTo>
                    <a:pt x="1555" y="553"/>
                  </a:lnTo>
                  <a:lnTo>
                    <a:pt x="1571" y="553"/>
                  </a:lnTo>
                  <a:lnTo>
                    <a:pt x="1571" y="558"/>
                  </a:lnTo>
                  <a:lnTo>
                    <a:pt x="1572" y="562"/>
                  </a:lnTo>
                  <a:lnTo>
                    <a:pt x="1572" y="567"/>
                  </a:lnTo>
                  <a:lnTo>
                    <a:pt x="1574" y="572"/>
                  </a:lnTo>
                  <a:lnTo>
                    <a:pt x="1572" y="578"/>
                  </a:lnTo>
                  <a:lnTo>
                    <a:pt x="1572" y="581"/>
                  </a:lnTo>
                  <a:lnTo>
                    <a:pt x="1572" y="585"/>
                  </a:lnTo>
                  <a:lnTo>
                    <a:pt x="1574" y="586"/>
                  </a:lnTo>
                  <a:lnTo>
                    <a:pt x="1574" y="590"/>
                  </a:lnTo>
                  <a:lnTo>
                    <a:pt x="1574" y="592"/>
                  </a:lnTo>
                  <a:lnTo>
                    <a:pt x="1574" y="595"/>
                  </a:lnTo>
                  <a:lnTo>
                    <a:pt x="1555" y="609"/>
                  </a:lnTo>
                  <a:lnTo>
                    <a:pt x="1534" y="618"/>
                  </a:lnTo>
                  <a:lnTo>
                    <a:pt x="1510" y="623"/>
                  </a:lnTo>
                  <a:lnTo>
                    <a:pt x="1485" y="626"/>
                  </a:lnTo>
                  <a:lnTo>
                    <a:pt x="1461" y="630"/>
                  </a:lnTo>
                  <a:lnTo>
                    <a:pt x="1436" y="633"/>
                  </a:lnTo>
                  <a:lnTo>
                    <a:pt x="1415" y="640"/>
                  </a:lnTo>
                  <a:lnTo>
                    <a:pt x="1396" y="649"/>
                  </a:lnTo>
                  <a:lnTo>
                    <a:pt x="1382" y="665"/>
                  </a:lnTo>
                  <a:lnTo>
                    <a:pt x="1386" y="665"/>
                  </a:lnTo>
                  <a:lnTo>
                    <a:pt x="1403" y="653"/>
                  </a:lnTo>
                  <a:lnTo>
                    <a:pt x="1424" y="644"/>
                  </a:lnTo>
                  <a:lnTo>
                    <a:pt x="1447" y="639"/>
                  </a:lnTo>
                  <a:lnTo>
                    <a:pt x="1448" y="642"/>
                  </a:lnTo>
                  <a:lnTo>
                    <a:pt x="1450" y="646"/>
                  </a:lnTo>
                  <a:lnTo>
                    <a:pt x="1452" y="647"/>
                  </a:lnTo>
                  <a:lnTo>
                    <a:pt x="1455" y="649"/>
                  </a:lnTo>
                  <a:lnTo>
                    <a:pt x="1459" y="651"/>
                  </a:lnTo>
                  <a:lnTo>
                    <a:pt x="1462" y="654"/>
                  </a:lnTo>
                  <a:lnTo>
                    <a:pt x="1457" y="663"/>
                  </a:lnTo>
                  <a:lnTo>
                    <a:pt x="1454" y="670"/>
                  </a:lnTo>
                  <a:lnTo>
                    <a:pt x="1452" y="677"/>
                  </a:lnTo>
                  <a:lnTo>
                    <a:pt x="1450" y="688"/>
                  </a:lnTo>
                  <a:lnTo>
                    <a:pt x="1464" y="695"/>
                  </a:lnTo>
                  <a:lnTo>
                    <a:pt x="1473" y="705"/>
                  </a:lnTo>
                  <a:lnTo>
                    <a:pt x="1480" y="715"/>
                  </a:lnTo>
                  <a:lnTo>
                    <a:pt x="1489" y="726"/>
                  </a:lnTo>
                  <a:lnTo>
                    <a:pt x="1489" y="729"/>
                  </a:lnTo>
                  <a:lnTo>
                    <a:pt x="1489" y="731"/>
                  </a:lnTo>
                  <a:lnTo>
                    <a:pt x="1487" y="731"/>
                  </a:lnTo>
                  <a:lnTo>
                    <a:pt x="1487" y="733"/>
                  </a:lnTo>
                  <a:lnTo>
                    <a:pt x="1485" y="735"/>
                  </a:lnTo>
                  <a:lnTo>
                    <a:pt x="1475" y="747"/>
                  </a:lnTo>
                  <a:lnTo>
                    <a:pt x="1461" y="757"/>
                  </a:lnTo>
                  <a:lnTo>
                    <a:pt x="1443" y="764"/>
                  </a:lnTo>
                  <a:lnTo>
                    <a:pt x="1443" y="749"/>
                  </a:lnTo>
                  <a:lnTo>
                    <a:pt x="1452" y="743"/>
                  </a:lnTo>
                  <a:lnTo>
                    <a:pt x="1459" y="738"/>
                  </a:lnTo>
                  <a:lnTo>
                    <a:pt x="1466" y="729"/>
                  </a:lnTo>
                  <a:lnTo>
                    <a:pt x="1459" y="726"/>
                  </a:lnTo>
                  <a:lnTo>
                    <a:pt x="1459" y="722"/>
                  </a:lnTo>
                  <a:lnTo>
                    <a:pt x="1457" y="722"/>
                  </a:lnTo>
                  <a:lnTo>
                    <a:pt x="1455" y="722"/>
                  </a:lnTo>
                  <a:lnTo>
                    <a:pt x="1455" y="722"/>
                  </a:lnTo>
                  <a:lnTo>
                    <a:pt x="1455" y="724"/>
                  </a:lnTo>
                  <a:lnTo>
                    <a:pt x="1455" y="726"/>
                  </a:lnTo>
                  <a:lnTo>
                    <a:pt x="1455" y="726"/>
                  </a:lnTo>
                  <a:lnTo>
                    <a:pt x="1443" y="735"/>
                  </a:lnTo>
                  <a:lnTo>
                    <a:pt x="1427" y="742"/>
                  </a:lnTo>
                  <a:lnTo>
                    <a:pt x="1414" y="747"/>
                  </a:lnTo>
                  <a:lnTo>
                    <a:pt x="1400" y="754"/>
                  </a:lnTo>
                  <a:lnTo>
                    <a:pt x="1387" y="763"/>
                  </a:lnTo>
                  <a:lnTo>
                    <a:pt x="1379" y="775"/>
                  </a:lnTo>
                  <a:lnTo>
                    <a:pt x="1373" y="792"/>
                  </a:lnTo>
                  <a:lnTo>
                    <a:pt x="1379" y="794"/>
                  </a:lnTo>
                  <a:lnTo>
                    <a:pt x="1386" y="796"/>
                  </a:lnTo>
                  <a:lnTo>
                    <a:pt x="1389" y="799"/>
                  </a:lnTo>
                  <a:lnTo>
                    <a:pt x="1382" y="799"/>
                  </a:lnTo>
                  <a:lnTo>
                    <a:pt x="1372" y="808"/>
                  </a:lnTo>
                  <a:lnTo>
                    <a:pt x="1358" y="811"/>
                  </a:lnTo>
                  <a:lnTo>
                    <a:pt x="1345" y="813"/>
                  </a:lnTo>
                  <a:lnTo>
                    <a:pt x="1331" y="815"/>
                  </a:lnTo>
                  <a:lnTo>
                    <a:pt x="1321" y="843"/>
                  </a:lnTo>
                  <a:lnTo>
                    <a:pt x="1309" y="873"/>
                  </a:lnTo>
                  <a:lnTo>
                    <a:pt x="1305" y="869"/>
                  </a:lnTo>
                  <a:lnTo>
                    <a:pt x="1304" y="867"/>
                  </a:lnTo>
                  <a:lnTo>
                    <a:pt x="1300" y="866"/>
                  </a:lnTo>
                  <a:lnTo>
                    <a:pt x="1298" y="864"/>
                  </a:lnTo>
                  <a:lnTo>
                    <a:pt x="1293" y="860"/>
                  </a:lnTo>
                  <a:lnTo>
                    <a:pt x="1293" y="869"/>
                  </a:lnTo>
                  <a:lnTo>
                    <a:pt x="1295" y="873"/>
                  </a:lnTo>
                  <a:lnTo>
                    <a:pt x="1298" y="883"/>
                  </a:lnTo>
                  <a:lnTo>
                    <a:pt x="1302" y="895"/>
                  </a:lnTo>
                  <a:lnTo>
                    <a:pt x="1305" y="906"/>
                  </a:lnTo>
                  <a:lnTo>
                    <a:pt x="1305" y="911"/>
                  </a:lnTo>
                  <a:lnTo>
                    <a:pt x="1291" y="920"/>
                  </a:lnTo>
                  <a:lnTo>
                    <a:pt x="1276" y="928"/>
                  </a:lnTo>
                  <a:lnTo>
                    <a:pt x="1260" y="939"/>
                  </a:lnTo>
                  <a:lnTo>
                    <a:pt x="1244" y="949"/>
                  </a:lnTo>
                  <a:lnTo>
                    <a:pt x="1234" y="963"/>
                  </a:lnTo>
                  <a:lnTo>
                    <a:pt x="1229" y="981"/>
                  </a:lnTo>
                  <a:lnTo>
                    <a:pt x="1223" y="995"/>
                  </a:lnTo>
                  <a:lnTo>
                    <a:pt x="1225" y="1012"/>
                  </a:lnTo>
                  <a:lnTo>
                    <a:pt x="1230" y="1031"/>
                  </a:lnTo>
                  <a:lnTo>
                    <a:pt x="1237" y="1051"/>
                  </a:lnTo>
                  <a:lnTo>
                    <a:pt x="1244" y="1070"/>
                  </a:lnTo>
                  <a:lnTo>
                    <a:pt x="1248" y="1087"/>
                  </a:lnTo>
                  <a:lnTo>
                    <a:pt x="1244" y="1087"/>
                  </a:lnTo>
                  <a:lnTo>
                    <a:pt x="1244" y="1091"/>
                  </a:lnTo>
                  <a:lnTo>
                    <a:pt x="1232" y="1087"/>
                  </a:lnTo>
                  <a:lnTo>
                    <a:pt x="1227" y="1072"/>
                  </a:lnTo>
                  <a:lnTo>
                    <a:pt x="1218" y="1052"/>
                  </a:lnTo>
                  <a:lnTo>
                    <a:pt x="1208" y="1031"/>
                  </a:lnTo>
                  <a:lnTo>
                    <a:pt x="1197" y="1016"/>
                  </a:lnTo>
                  <a:lnTo>
                    <a:pt x="1187" y="1007"/>
                  </a:lnTo>
                  <a:lnTo>
                    <a:pt x="1174" y="1005"/>
                  </a:lnTo>
                  <a:lnTo>
                    <a:pt x="1159" y="998"/>
                  </a:lnTo>
                  <a:lnTo>
                    <a:pt x="1141" y="991"/>
                  </a:lnTo>
                  <a:lnTo>
                    <a:pt x="1120" y="988"/>
                  </a:lnTo>
                  <a:lnTo>
                    <a:pt x="1120" y="991"/>
                  </a:lnTo>
                  <a:lnTo>
                    <a:pt x="1117" y="991"/>
                  </a:lnTo>
                  <a:lnTo>
                    <a:pt x="1119" y="997"/>
                  </a:lnTo>
                  <a:lnTo>
                    <a:pt x="1122" y="1002"/>
                  </a:lnTo>
                  <a:lnTo>
                    <a:pt x="1124" y="1005"/>
                  </a:lnTo>
                  <a:lnTo>
                    <a:pt x="1126" y="1009"/>
                  </a:lnTo>
                  <a:lnTo>
                    <a:pt x="1129" y="1014"/>
                  </a:lnTo>
                  <a:lnTo>
                    <a:pt x="1113" y="1014"/>
                  </a:lnTo>
                  <a:lnTo>
                    <a:pt x="1101" y="1009"/>
                  </a:lnTo>
                  <a:lnTo>
                    <a:pt x="1085" y="1005"/>
                  </a:lnTo>
                  <a:lnTo>
                    <a:pt x="1070" y="1005"/>
                  </a:lnTo>
                  <a:lnTo>
                    <a:pt x="1054" y="1007"/>
                  </a:lnTo>
                  <a:lnTo>
                    <a:pt x="1043" y="1010"/>
                  </a:lnTo>
                  <a:lnTo>
                    <a:pt x="1031" y="1016"/>
                  </a:lnTo>
                  <a:lnTo>
                    <a:pt x="1021" y="1023"/>
                  </a:lnTo>
                  <a:lnTo>
                    <a:pt x="1014" y="1033"/>
                  </a:lnTo>
                  <a:lnTo>
                    <a:pt x="1010" y="1042"/>
                  </a:lnTo>
                  <a:lnTo>
                    <a:pt x="1012" y="1049"/>
                  </a:lnTo>
                  <a:lnTo>
                    <a:pt x="1012" y="1058"/>
                  </a:lnTo>
                  <a:lnTo>
                    <a:pt x="1009" y="1068"/>
                  </a:lnTo>
                  <a:lnTo>
                    <a:pt x="1002" y="1091"/>
                  </a:lnTo>
                  <a:lnTo>
                    <a:pt x="1002" y="1108"/>
                  </a:lnTo>
                  <a:lnTo>
                    <a:pt x="1003" y="1126"/>
                  </a:lnTo>
                  <a:lnTo>
                    <a:pt x="1010" y="1143"/>
                  </a:lnTo>
                  <a:lnTo>
                    <a:pt x="1021" y="1164"/>
                  </a:lnTo>
                  <a:lnTo>
                    <a:pt x="1033" y="1166"/>
                  </a:lnTo>
                  <a:lnTo>
                    <a:pt x="1040" y="1168"/>
                  </a:lnTo>
                  <a:lnTo>
                    <a:pt x="1043" y="1171"/>
                  </a:lnTo>
                  <a:lnTo>
                    <a:pt x="1047" y="1173"/>
                  </a:lnTo>
                  <a:lnTo>
                    <a:pt x="1052" y="1175"/>
                  </a:lnTo>
                  <a:lnTo>
                    <a:pt x="1061" y="1171"/>
                  </a:lnTo>
                  <a:lnTo>
                    <a:pt x="1075" y="1164"/>
                  </a:lnTo>
                  <a:lnTo>
                    <a:pt x="1078" y="1162"/>
                  </a:lnTo>
                  <a:lnTo>
                    <a:pt x="1080" y="1162"/>
                  </a:lnTo>
                  <a:lnTo>
                    <a:pt x="1084" y="1162"/>
                  </a:lnTo>
                  <a:lnTo>
                    <a:pt x="1084" y="1162"/>
                  </a:lnTo>
                  <a:lnTo>
                    <a:pt x="1085" y="1162"/>
                  </a:lnTo>
                  <a:lnTo>
                    <a:pt x="1087" y="1162"/>
                  </a:lnTo>
                  <a:lnTo>
                    <a:pt x="1087" y="1161"/>
                  </a:lnTo>
                  <a:lnTo>
                    <a:pt x="1091" y="1157"/>
                  </a:lnTo>
                  <a:lnTo>
                    <a:pt x="1092" y="1152"/>
                  </a:lnTo>
                  <a:lnTo>
                    <a:pt x="1094" y="1147"/>
                  </a:lnTo>
                  <a:lnTo>
                    <a:pt x="1096" y="1141"/>
                  </a:lnTo>
                  <a:lnTo>
                    <a:pt x="1098" y="1138"/>
                  </a:lnTo>
                  <a:lnTo>
                    <a:pt x="1106" y="1129"/>
                  </a:lnTo>
                  <a:lnTo>
                    <a:pt x="1117" y="1124"/>
                  </a:lnTo>
                  <a:lnTo>
                    <a:pt x="1133" y="1122"/>
                  </a:lnTo>
                  <a:lnTo>
                    <a:pt x="1134" y="1126"/>
                  </a:lnTo>
                  <a:lnTo>
                    <a:pt x="1136" y="1127"/>
                  </a:lnTo>
                  <a:lnTo>
                    <a:pt x="1136" y="1129"/>
                  </a:lnTo>
                  <a:lnTo>
                    <a:pt x="1138" y="1129"/>
                  </a:lnTo>
                  <a:lnTo>
                    <a:pt x="1138" y="1127"/>
                  </a:lnTo>
                  <a:lnTo>
                    <a:pt x="1139" y="1127"/>
                  </a:lnTo>
                  <a:lnTo>
                    <a:pt x="1143" y="1127"/>
                  </a:lnTo>
                  <a:lnTo>
                    <a:pt x="1148" y="1126"/>
                  </a:lnTo>
                  <a:lnTo>
                    <a:pt x="1148" y="1141"/>
                  </a:lnTo>
                  <a:lnTo>
                    <a:pt x="1141" y="1148"/>
                  </a:lnTo>
                  <a:lnTo>
                    <a:pt x="1136" y="1161"/>
                  </a:lnTo>
                  <a:lnTo>
                    <a:pt x="1131" y="1178"/>
                  </a:lnTo>
                  <a:lnTo>
                    <a:pt x="1126" y="1194"/>
                  </a:lnTo>
                  <a:lnTo>
                    <a:pt x="1120" y="1206"/>
                  </a:lnTo>
                  <a:lnTo>
                    <a:pt x="1138" y="1206"/>
                  </a:lnTo>
                  <a:lnTo>
                    <a:pt x="1153" y="1204"/>
                  </a:lnTo>
                  <a:lnTo>
                    <a:pt x="1167" y="1204"/>
                  </a:lnTo>
                  <a:lnTo>
                    <a:pt x="1180" y="1206"/>
                  </a:lnTo>
                  <a:lnTo>
                    <a:pt x="1188" y="1211"/>
                  </a:lnTo>
                  <a:lnTo>
                    <a:pt x="1195" y="1222"/>
                  </a:lnTo>
                  <a:lnTo>
                    <a:pt x="1197" y="1237"/>
                  </a:lnTo>
                  <a:lnTo>
                    <a:pt x="1194" y="1248"/>
                  </a:lnTo>
                  <a:lnTo>
                    <a:pt x="1190" y="1262"/>
                  </a:lnTo>
                  <a:lnTo>
                    <a:pt x="1190" y="1276"/>
                  </a:lnTo>
                  <a:lnTo>
                    <a:pt x="1199" y="1285"/>
                  </a:lnTo>
                  <a:lnTo>
                    <a:pt x="1204" y="1291"/>
                  </a:lnTo>
                  <a:lnTo>
                    <a:pt x="1211" y="1298"/>
                  </a:lnTo>
                  <a:lnTo>
                    <a:pt x="1222" y="1304"/>
                  </a:lnTo>
                  <a:lnTo>
                    <a:pt x="1235" y="1307"/>
                  </a:lnTo>
                  <a:lnTo>
                    <a:pt x="1242" y="1298"/>
                  </a:lnTo>
                  <a:lnTo>
                    <a:pt x="1251" y="1295"/>
                  </a:lnTo>
                  <a:lnTo>
                    <a:pt x="1267" y="1295"/>
                  </a:lnTo>
                  <a:lnTo>
                    <a:pt x="1269" y="1298"/>
                  </a:lnTo>
                  <a:lnTo>
                    <a:pt x="1272" y="1302"/>
                  </a:lnTo>
                  <a:lnTo>
                    <a:pt x="1274" y="1304"/>
                  </a:lnTo>
                  <a:lnTo>
                    <a:pt x="1276" y="1304"/>
                  </a:lnTo>
                  <a:lnTo>
                    <a:pt x="1281" y="1305"/>
                  </a:lnTo>
                  <a:lnTo>
                    <a:pt x="1286" y="1307"/>
                  </a:lnTo>
                  <a:lnTo>
                    <a:pt x="1293" y="1293"/>
                  </a:lnTo>
                  <a:lnTo>
                    <a:pt x="1302" y="1283"/>
                  </a:lnTo>
                  <a:lnTo>
                    <a:pt x="1312" y="1274"/>
                  </a:lnTo>
                  <a:lnTo>
                    <a:pt x="1325" y="1267"/>
                  </a:lnTo>
                  <a:lnTo>
                    <a:pt x="1344" y="1264"/>
                  </a:lnTo>
                  <a:lnTo>
                    <a:pt x="1347" y="1262"/>
                  </a:lnTo>
                  <a:lnTo>
                    <a:pt x="1349" y="1262"/>
                  </a:lnTo>
                  <a:lnTo>
                    <a:pt x="1352" y="1262"/>
                  </a:lnTo>
                  <a:lnTo>
                    <a:pt x="1354" y="1262"/>
                  </a:lnTo>
                  <a:lnTo>
                    <a:pt x="1358" y="1264"/>
                  </a:lnTo>
                  <a:lnTo>
                    <a:pt x="1363" y="1264"/>
                  </a:lnTo>
                  <a:lnTo>
                    <a:pt x="1361" y="1267"/>
                  </a:lnTo>
                  <a:lnTo>
                    <a:pt x="1361" y="1271"/>
                  </a:lnTo>
                  <a:lnTo>
                    <a:pt x="1359" y="1271"/>
                  </a:lnTo>
                  <a:lnTo>
                    <a:pt x="1359" y="1272"/>
                  </a:lnTo>
                  <a:lnTo>
                    <a:pt x="1361" y="1272"/>
                  </a:lnTo>
                  <a:lnTo>
                    <a:pt x="1363" y="1274"/>
                  </a:lnTo>
                  <a:lnTo>
                    <a:pt x="1366" y="1276"/>
                  </a:lnTo>
                  <a:lnTo>
                    <a:pt x="1366" y="1272"/>
                  </a:lnTo>
                  <a:lnTo>
                    <a:pt x="1370" y="1269"/>
                  </a:lnTo>
                  <a:lnTo>
                    <a:pt x="1372" y="1267"/>
                  </a:lnTo>
                  <a:lnTo>
                    <a:pt x="1373" y="1265"/>
                  </a:lnTo>
                  <a:lnTo>
                    <a:pt x="1375" y="1264"/>
                  </a:lnTo>
                  <a:lnTo>
                    <a:pt x="1379" y="1262"/>
                  </a:lnTo>
                  <a:lnTo>
                    <a:pt x="1382" y="1260"/>
                  </a:lnTo>
                  <a:lnTo>
                    <a:pt x="1398" y="1274"/>
                  </a:lnTo>
                  <a:lnTo>
                    <a:pt x="1419" y="1281"/>
                  </a:lnTo>
                  <a:lnTo>
                    <a:pt x="1440" y="1283"/>
                  </a:lnTo>
                  <a:lnTo>
                    <a:pt x="1464" y="1281"/>
                  </a:lnTo>
                  <a:lnTo>
                    <a:pt x="1489" y="1279"/>
                  </a:lnTo>
                  <a:lnTo>
                    <a:pt x="1489" y="1283"/>
                  </a:lnTo>
                  <a:lnTo>
                    <a:pt x="1489" y="1285"/>
                  </a:lnTo>
                  <a:lnTo>
                    <a:pt x="1487" y="1286"/>
                  </a:lnTo>
                  <a:lnTo>
                    <a:pt x="1487" y="1286"/>
                  </a:lnTo>
                  <a:lnTo>
                    <a:pt x="1487" y="1288"/>
                  </a:lnTo>
                  <a:lnTo>
                    <a:pt x="1485" y="1291"/>
                  </a:lnTo>
                  <a:lnTo>
                    <a:pt x="1497" y="1295"/>
                  </a:lnTo>
                  <a:lnTo>
                    <a:pt x="1504" y="1300"/>
                  </a:lnTo>
                  <a:lnTo>
                    <a:pt x="1511" y="1305"/>
                  </a:lnTo>
                  <a:lnTo>
                    <a:pt x="1523" y="1311"/>
                  </a:lnTo>
                  <a:lnTo>
                    <a:pt x="1523" y="1321"/>
                  </a:lnTo>
                  <a:lnTo>
                    <a:pt x="1536" y="1325"/>
                  </a:lnTo>
                  <a:lnTo>
                    <a:pt x="1544" y="1326"/>
                  </a:lnTo>
                  <a:lnTo>
                    <a:pt x="1551" y="1333"/>
                  </a:lnTo>
                  <a:lnTo>
                    <a:pt x="1555" y="1344"/>
                  </a:lnTo>
                  <a:lnTo>
                    <a:pt x="1576" y="1346"/>
                  </a:lnTo>
                  <a:lnTo>
                    <a:pt x="1593" y="1347"/>
                  </a:lnTo>
                  <a:lnTo>
                    <a:pt x="1616" y="1349"/>
                  </a:lnTo>
                  <a:lnTo>
                    <a:pt x="1632" y="1370"/>
                  </a:lnTo>
                  <a:lnTo>
                    <a:pt x="1651" y="1389"/>
                  </a:lnTo>
                  <a:lnTo>
                    <a:pt x="1672" y="1405"/>
                  </a:lnTo>
                  <a:lnTo>
                    <a:pt x="1696" y="1417"/>
                  </a:lnTo>
                  <a:lnTo>
                    <a:pt x="1695" y="1424"/>
                  </a:lnTo>
                  <a:lnTo>
                    <a:pt x="1691" y="1428"/>
                  </a:lnTo>
                  <a:lnTo>
                    <a:pt x="1688" y="1433"/>
                  </a:lnTo>
                  <a:lnTo>
                    <a:pt x="1684" y="1436"/>
                  </a:lnTo>
                  <a:lnTo>
                    <a:pt x="1681" y="1442"/>
                  </a:lnTo>
                  <a:lnTo>
                    <a:pt x="1703" y="1442"/>
                  </a:lnTo>
                  <a:lnTo>
                    <a:pt x="1724" y="1449"/>
                  </a:lnTo>
                  <a:lnTo>
                    <a:pt x="1728" y="1461"/>
                  </a:lnTo>
                  <a:lnTo>
                    <a:pt x="1733" y="1459"/>
                  </a:lnTo>
                  <a:lnTo>
                    <a:pt x="1736" y="1457"/>
                  </a:lnTo>
                  <a:lnTo>
                    <a:pt x="1742" y="1459"/>
                  </a:lnTo>
                  <a:lnTo>
                    <a:pt x="1743" y="1459"/>
                  </a:lnTo>
                  <a:lnTo>
                    <a:pt x="1747" y="1461"/>
                  </a:lnTo>
                  <a:lnTo>
                    <a:pt x="1750" y="1463"/>
                  </a:lnTo>
                  <a:lnTo>
                    <a:pt x="1754" y="1464"/>
                  </a:lnTo>
                  <a:lnTo>
                    <a:pt x="1808" y="1468"/>
                  </a:lnTo>
                  <a:lnTo>
                    <a:pt x="1813" y="1473"/>
                  </a:lnTo>
                  <a:lnTo>
                    <a:pt x="1817" y="1483"/>
                  </a:lnTo>
                  <a:lnTo>
                    <a:pt x="1818" y="1492"/>
                  </a:lnTo>
                  <a:lnTo>
                    <a:pt x="1824" y="1499"/>
                  </a:lnTo>
                  <a:lnTo>
                    <a:pt x="1832" y="1501"/>
                  </a:lnTo>
                  <a:lnTo>
                    <a:pt x="1841" y="1501"/>
                  </a:lnTo>
                  <a:lnTo>
                    <a:pt x="1848" y="1499"/>
                  </a:lnTo>
                  <a:lnTo>
                    <a:pt x="1853" y="1506"/>
                  </a:lnTo>
                  <a:lnTo>
                    <a:pt x="1859" y="1511"/>
                  </a:lnTo>
                  <a:lnTo>
                    <a:pt x="1862" y="1517"/>
                  </a:lnTo>
                  <a:lnTo>
                    <a:pt x="1864" y="1524"/>
                  </a:lnTo>
                  <a:lnTo>
                    <a:pt x="1866" y="1532"/>
                  </a:lnTo>
                  <a:lnTo>
                    <a:pt x="1853" y="1548"/>
                  </a:lnTo>
                  <a:lnTo>
                    <a:pt x="1839" y="1567"/>
                  </a:lnTo>
                  <a:lnTo>
                    <a:pt x="1825" y="1588"/>
                  </a:lnTo>
                  <a:lnTo>
                    <a:pt x="1813" y="1609"/>
                  </a:lnTo>
                  <a:lnTo>
                    <a:pt x="1805" y="1625"/>
                  </a:lnTo>
                  <a:lnTo>
                    <a:pt x="1805" y="1635"/>
                  </a:lnTo>
                  <a:lnTo>
                    <a:pt x="1806" y="1649"/>
                  </a:lnTo>
                  <a:lnTo>
                    <a:pt x="1810" y="1665"/>
                  </a:lnTo>
                  <a:lnTo>
                    <a:pt x="1808" y="1679"/>
                  </a:lnTo>
                  <a:lnTo>
                    <a:pt x="1805" y="1688"/>
                  </a:lnTo>
                  <a:lnTo>
                    <a:pt x="1798" y="1702"/>
                  </a:lnTo>
                  <a:lnTo>
                    <a:pt x="1789" y="1717"/>
                  </a:lnTo>
                  <a:lnTo>
                    <a:pt x="1780" y="1733"/>
                  </a:lnTo>
                  <a:lnTo>
                    <a:pt x="1771" y="1745"/>
                  </a:lnTo>
                  <a:lnTo>
                    <a:pt x="1766" y="1752"/>
                  </a:lnTo>
                  <a:lnTo>
                    <a:pt x="1756" y="1756"/>
                  </a:lnTo>
                  <a:lnTo>
                    <a:pt x="1740" y="1758"/>
                  </a:lnTo>
                  <a:lnTo>
                    <a:pt x="1724" y="1759"/>
                  </a:lnTo>
                  <a:lnTo>
                    <a:pt x="1709" y="1763"/>
                  </a:lnTo>
                  <a:lnTo>
                    <a:pt x="1695" y="1768"/>
                  </a:lnTo>
                  <a:lnTo>
                    <a:pt x="1686" y="1778"/>
                  </a:lnTo>
                  <a:lnTo>
                    <a:pt x="1682" y="1784"/>
                  </a:lnTo>
                  <a:lnTo>
                    <a:pt x="1682" y="1787"/>
                  </a:lnTo>
                  <a:lnTo>
                    <a:pt x="1682" y="1791"/>
                  </a:lnTo>
                  <a:lnTo>
                    <a:pt x="1684" y="1796"/>
                  </a:lnTo>
                  <a:lnTo>
                    <a:pt x="1686" y="1801"/>
                  </a:lnTo>
                  <a:lnTo>
                    <a:pt x="1674" y="1801"/>
                  </a:lnTo>
                  <a:lnTo>
                    <a:pt x="1672" y="1824"/>
                  </a:lnTo>
                  <a:lnTo>
                    <a:pt x="1668" y="1843"/>
                  </a:lnTo>
                  <a:lnTo>
                    <a:pt x="1661" y="1859"/>
                  </a:lnTo>
                  <a:lnTo>
                    <a:pt x="1654" y="1874"/>
                  </a:lnTo>
                  <a:lnTo>
                    <a:pt x="1647" y="1894"/>
                  </a:lnTo>
                  <a:lnTo>
                    <a:pt x="1642" y="1894"/>
                  </a:lnTo>
                  <a:lnTo>
                    <a:pt x="1642" y="1887"/>
                  </a:lnTo>
                  <a:lnTo>
                    <a:pt x="1642" y="1883"/>
                  </a:lnTo>
                  <a:lnTo>
                    <a:pt x="1640" y="1878"/>
                  </a:lnTo>
                  <a:lnTo>
                    <a:pt x="1639" y="1874"/>
                  </a:lnTo>
                  <a:lnTo>
                    <a:pt x="1637" y="1876"/>
                  </a:lnTo>
                  <a:lnTo>
                    <a:pt x="1637" y="1876"/>
                  </a:lnTo>
                  <a:lnTo>
                    <a:pt x="1635" y="1876"/>
                  </a:lnTo>
                  <a:lnTo>
                    <a:pt x="1633" y="1878"/>
                  </a:lnTo>
                  <a:lnTo>
                    <a:pt x="1632" y="1878"/>
                  </a:lnTo>
                  <a:lnTo>
                    <a:pt x="1623" y="1899"/>
                  </a:lnTo>
                  <a:lnTo>
                    <a:pt x="1613" y="1913"/>
                  </a:lnTo>
                  <a:lnTo>
                    <a:pt x="1602" y="1925"/>
                  </a:lnTo>
                  <a:lnTo>
                    <a:pt x="1590" y="1939"/>
                  </a:lnTo>
                  <a:lnTo>
                    <a:pt x="1565" y="1934"/>
                  </a:lnTo>
                  <a:lnTo>
                    <a:pt x="1543" y="1929"/>
                  </a:lnTo>
                  <a:lnTo>
                    <a:pt x="1543" y="1936"/>
                  </a:lnTo>
                  <a:lnTo>
                    <a:pt x="1555" y="1943"/>
                  </a:lnTo>
                  <a:lnTo>
                    <a:pt x="1560" y="1953"/>
                  </a:lnTo>
                  <a:lnTo>
                    <a:pt x="1562" y="1963"/>
                  </a:lnTo>
                  <a:lnTo>
                    <a:pt x="1560" y="1976"/>
                  </a:lnTo>
                  <a:lnTo>
                    <a:pt x="1558" y="1990"/>
                  </a:lnTo>
                  <a:lnTo>
                    <a:pt x="1527" y="1991"/>
                  </a:lnTo>
                  <a:lnTo>
                    <a:pt x="1501" y="1998"/>
                  </a:lnTo>
                  <a:lnTo>
                    <a:pt x="1499" y="2002"/>
                  </a:lnTo>
                  <a:lnTo>
                    <a:pt x="1497" y="2007"/>
                  </a:lnTo>
                  <a:lnTo>
                    <a:pt x="1497" y="2014"/>
                  </a:lnTo>
                  <a:lnTo>
                    <a:pt x="1497" y="2021"/>
                  </a:lnTo>
                  <a:lnTo>
                    <a:pt x="1496" y="2025"/>
                  </a:lnTo>
                  <a:lnTo>
                    <a:pt x="1496" y="2026"/>
                  </a:lnTo>
                  <a:lnTo>
                    <a:pt x="1496" y="2030"/>
                  </a:lnTo>
                  <a:lnTo>
                    <a:pt x="1496" y="2033"/>
                  </a:lnTo>
                  <a:lnTo>
                    <a:pt x="1497" y="2040"/>
                  </a:lnTo>
                  <a:lnTo>
                    <a:pt x="1489" y="2040"/>
                  </a:lnTo>
                  <a:lnTo>
                    <a:pt x="1478" y="2042"/>
                  </a:lnTo>
                  <a:lnTo>
                    <a:pt x="1464" y="2042"/>
                  </a:lnTo>
                  <a:lnTo>
                    <a:pt x="1450" y="2044"/>
                  </a:lnTo>
                  <a:lnTo>
                    <a:pt x="1450" y="2051"/>
                  </a:lnTo>
                  <a:lnTo>
                    <a:pt x="1457" y="2054"/>
                  </a:lnTo>
                  <a:lnTo>
                    <a:pt x="1462" y="2058"/>
                  </a:lnTo>
                  <a:lnTo>
                    <a:pt x="1466" y="2059"/>
                  </a:lnTo>
                  <a:lnTo>
                    <a:pt x="1469" y="2061"/>
                  </a:lnTo>
                  <a:lnTo>
                    <a:pt x="1473" y="2065"/>
                  </a:lnTo>
                  <a:lnTo>
                    <a:pt x="1475" y="2068"/>
                  </a:lnTo>
                  <a:lnTo>
                    <a:pt x="1478" y="2073"/>
                  </a:lnTo>
                  <a:lnTo>
                    <a:pt x="1471" y="2075"/>
                  </a:lnTo>
                  <a:lnTo>
                    <a:pt x="1466" y="2077"/>
                  </a:lnTo>
                  <a:lnTo>
                    <a:pt x="1461" y="2079"/>
                  </a:lnTo>
                  <a:lnTo>
                    <a:pt x="1457" y="2080"/>
                  </a:lnTo>
                  <a:lnTo>
                    <a:pt x="1455" y="2086"/>
                  </a:lnTo>
                  <a:lnTo>
                    <a:pt x="1450" y="2096"/>
                  </a:lnTo>
                  <a:lnTo>
                    <a:pt x="1447" y="2107"/>
                  </a:lnTo>
                  <a:lnTo>
                    <a:pt x="1443" y="2117"/>
                  </a:lnTo>
                  <a:lnTo>
                    <a:pt x="1440" y="2119"/>
                  </a:lnTo>
                  <a:lnTo>
                    <a:pt x="1438" y="2119"/>
                  </a:lnTo>
                  <a:lnTo>
                    <a:pt x="1433" y="2121"/>
                  </a:lnTo>
                  <a:lnTo>
                    <a:pt x="1427" y="2121"/>
                  </a:lnTo>
                  <a:lnTo>
                    <a:pt x="1427" y="2126"/>
                  </a:lnTo>
                  <a:lnTo>
                    <a:pt x="1427" y="2129"/>
                  </a:lnTo>
                  <a:lnTo>
                    <a:pt x="1427" y="2131"/>
                  </a:lnTo>
                  <a:lnTo>
                    <a:pt x="1426" y="2133"/>
                  </a:lnTo>
                  <a:lnTo>
                    <a:pt x="1427" y="2135"/>
                  </a:lnTo>
                  <a:lnTo>
                    <a:pt x="1427" y="2136"/>
                  </a:lnTo>
                  <a:lnTo>
                    <a:pt x="1431" y="2143"/>
                  </a:lnTo>
                  <a:lnTo>
                    <a:pt x="1434" y="2149"/>
                  </a:lnTo>
                  <a:lnTo>
                    <a:pt x="1440" y="2152"/>
                  </a:lnTo>
                  <a:lnTo>
                    <a:pt x="1445" y="2155"/>
                  </a:lnTo>
                  <a:lnTo>
                    <a:pt x="1450" y="2159"/>
                  </a:lnTo>
                  <a:lnTo>
                    <a:pt x="1447" y="2171"/>
                  </a:lnTo>
                  <a:lnTo>
                    <a:pt x="1433" y="2178"/>
                  </a:lnTo>
                  <a:lnTo>
                    <a:pt x="1419" y="2192"/>
                  </a:lnTo>
                  <a:lnTo>
                    <a:pt x="1407" y="2210"/>
                  </a:lnTo>
                  <a:lnTo>
                    <a:pt x="1398" y="2227"/>
                  </a:lnTo>
                  <a:lnTo>
                    <a:pt x="1393" y="2243"/>
                  </a:lnTo>
                  <a:lnTo>
                    <a:pt x="1398" y="2248"/>
                  </a:lnTo>
                  <a:lnTo>
                    <a:pt x="1403" y="2253"/>
                  </a:lnTo>
                  <a:lnTo>
                    <a:pt x="1407" y="2258"/>
                  </a:lnTo>
                  <a:lnTo>
                    <a:pt x="1408" y="2267"/>
                  </a:lnTo>
                  <a:lnTo>
                    <a:pt x="1400" y="2269"/>
                  </a:lnTo>
                  <a:lnTo>
                    <a:pt x="1387" y="2276"/>
                  </a:lnTo>
                  <a:lnTo>
                    <a:pt x="1375" y="2286"/>
                  </a:lnTo>
                  <a:lnTo>
                    <a:pt x="1366" y="2297"/>
                  </a:lnTo>
                  <a:lnTo>
                    <a:pt x="1365" y="2300"/>
                  </a:lnTo>
                  <a:lnTo>
                    <a:pt x="1363" y="2304"/>
                  </a:lnTo>
                  <a:lnTo>
                    <a:pt x="1363" y="2307"/>
                  </a:lnTo>
                  <a:lnTo>
                    <a:pt x="1363" y="2313"/>
                  </a:lnTo>
                  <a:lnTo>
                    <a:pt x="1366" y="2313"/>
                  </a:lnTo>
                  <a:lnTo>
                    <a:pt x="1366" y="2309"/>
                  </a:lnTo>
                  <a:lnTo>
                    <a:pt x="1377" y="2297"/>
                  </a:lnTo>
                  <a:lnTo>
                    <a:pt x="1386" y="2285"/>
                  </a:lnTo>
                  <a:lnTo>
                    <a:pt x="1389" y="2286"/>
                  </a:lnTo>
                  <a:lnTo>
                    <a:pt x="1391" y="2286"/>
                  </a:lnTo>
                  <a:lnTo>
                    <a:pt x="1391" y="2288"/>
                  </a:lnTo>
                  <a:lnTo>
                    <a:pt x="1391" y="2288"/>
                  </a:lnTo>
                  <a:lnTo>
                    <a:pt x="1393" y="2290"/>
                  </a:lnTo>
                  <a:lnTo>
                    <a:pt x="1396" y="2299"/>
                  </a:lnTo>
                  <a:lnTo>
                    <a:pt x="1398" y="2309"/>
                  </a:lnTo>
                  <a:lnTo>
                    <a:pt x="1400" y="2321"/>
                  </a:lnTo>
                  <a:lnTo>
                    <a:pt x="1401" y="2332"/>
                  </a:lnTo>
                  <a:lnTo>
                    <a:pt x="1407" y="2332"/>
                  </a:lnTo>
                  <a:lnTo>
                    <a:pt x="1408" y="2332"/>
                  </a:lnTo>
                  <a:lnTo>
                    <a:pt x="1412" y="2332"/>
                  </a:lnTo>
                  <a:lnTo>
                    <a:pt x="1412" y="2334"/>
                  </a:lnTo>
                  <a:lnTo>
                    <a:pt x="1414" y="2334"/>
                  </a:lnTo>
                  <a:lnTo>
                    <a:pt x="1414" y="2335"/>
                  </a:lnTo>
                  <a:lnTo>
                    <a:pt x="1417" y="2339"/>
                  </a:lnTo>
                  <a:lnTo>
                    <a:pt x="1414" y="2341"/>
                  </a:lnTo>
                  <a:lnTo>
                    <a:pt x="1412" y="2342"/>
                  </a:lnTo>
                  <a:lnTo>
                    <a:pt x="1412" y="2344"/>
                  </a:lnTo>
                  <a:lnTo>
                    <a:pt x="1410" y="2344"/>
                  </a:lnTo>
                  <a:lnTo>
                    <a:pt x="1408" y="2346"/>
                  </a:lnTo>
                  <a:lnTo>
                    <a:pt x="1405" y="2347"/>
                  </a:lnTo>
                  <a:lnTo>
                    <a:pt x="1389" y="2351"/>
                  </a:lnTo>
                  <a:lnTo>
                    <a:pt x="1373" y="2347"/>
                  </a:lnTo>
                  <a:lnTo>
                    <a:pt x="1358" y="2339"/>
                  </a:lnTo>
                  <a:lnTo>
                    <a:pt x="1342" y="2327"/>
                  </a:lnTo>
                  <a:lnTo>
                    <a:pt x="1328" y="2313"/>
                  </a:lnTo>
                  <a:lnTo>
                    <a:pt x="1318" y="2299"/>
                  </a:lnTo>
                  <a:lnTo>
                    <a:pt x="1312" y="2285"/>
                  </a:lnTo>
                  <a:lnTo>
                    <a:pt x="1316" y="2285"/>
                  </a:lnTo>
                  <a:lnTo>
                    <a:pt x="1328" y="2297"/>
                  </a:lnTo>
                  <a:lnTo>
                    <a:pt x="1340" y="2307"/>
                  </a:lnTo>
                  <a:lnTo>
                    <a:pt x="1354" y="2316"/>
                  </a:lnTo>
                  <a:lnTo>
                    <a:pt x="1354" y="2309"/>
                  </a:lnTo>
                  <a:lnTo>
                    <a:pt x="1335" y="2299"/>
                  </a:lnTo>
                  <a:lnTo>
                    <a:pt x="1319" y="2285"/>
                  </a:lnTo>
                  <a:lnTo>
                    <a:pt x="1309" y="2265"/>
                  </a:lnTo>
                  <a:lnTo>
                    <a:pt x="1302" y="2243"/>
                  </a:lnTo>
                  <a:lnTo>
                    <a:pt x="1298" y="2220"/>
                  </a:lnTo>
                  <a:lnTo>
                    <a:pt x="1300" y="2194"/>
                  </a:lnTo>
                  <a:lnTo>
                    <a:pt x="1302" y="2169"/>
                  </a:lnTo>
                  <a:lnTo>
                    <a:pt x="1307" y="2147"/>
                  </a:lnTo>
                  <a:lnTo>
                    <a:pt x="1314" y="2126"/>
                  </a:lnTo>
                  <a:lnTo>
                    <a:pt x="1321" y="2108"/>
                  </a:lnTo>
                  <a:lnTo>
                    <a:pt x="1331" y="2108"/>
                  </a:lnTo>
                  <a:lnTo>
                    <a:pt x="1340" y="2073"/>
                  </a:lnTo>
                  <a:lnTo>
                    <a:pt x="1335" y="2073"/>
                  </a:lnTo>
                  <a:lnTo>
                    <a:pt x="1335" y="2070"/>
                  </a:lnTo>
                  <a:lnTo>
                    <a:pt x="1331" y="2073"/>
                  </a:lnTo>
                  <a:lnTo>
                    <a:pt x="1328" y="2077"/>
                  </a:lnTo>
                  <a:lnTo>
                    <a:pt x="1326" y="2080"/>
                  </a:lnTo>
                  <a:lnTo>
                    <a:pt x="1323" y="2084"/>
                  </a:lnTo>
                  <a:lnTo>
                    <a:pt x="1316" y="2086"/>
                  </a:lnTo>
                  <a:lnTo>
                    <a:pt x="1316" y="2082"/>
                  </a:lnTo>
                  <a:lnTo>
                    <a:pt x="1328" y="2009"/>
                  </a:lnTo>
                  <a:lnTo>
                    <a:pt x="1326" y="2002"/>
                  </a:lnTo>
                  <a:lnTo>
                    <a:pt x="1323" y="1990"/>
                  </a:lnTo>
                  <a:lnTo>
                    <a:pt x="1325" y="1979"/>
                  </a:lnTo>
                  <a:lnTo>
                    <a:pt x="1337" y="1937"/>
                  </a:lnTo>
                  <a:lnTo>
                    <a:pt x="1347" y="1894"/>
                  </a:lnTo>
                  <a:lnTo>
                    <a:pt x="1356" y="1847"/>
                  </a:lnTo>
                  <a:lnTo>
                    <a:pt x="1366" y="1801"/>
                  </a:lnTo>
                  <a:lnTo>
                    <a:pt x="1372" y="1771"/>
                  </a:lnTo>
                  <a:lnTo>
                    <a:pt x="1373" y="1740"/>
                  </a:lnTo>
                  <a:lnTo>
                    <a:pt x="1375" y="1710"/>
                  </a:lnTo>
                  <a:lnTo>
                    <a:pt x="1379" y="1682"/>
                  </a:lnTo>
                  <a:lnTo>
                    <a:pt x="1344" y="1669"/>
                  </a:lnTo>
                  <a:lnTo>
                    <a:pt x="1314" y="1649"/>
                  </a:lnTo>
                  <a:lnTo>
                    <a:pt x="1290" y="1623"/>
                  </a:lnTo>
                  <a:lnTo>
                    <a:pt x="1270" y="1595"/>
                  </a:lnTo>
                  <a:lnTo>
                    <a:pt x="1263" y="1579"/>
                  </a:lnTo>
                  <a:lnTo>
                    <a:pt x="1258" y="1564"/>
                  </a:lnTo>
                  <a:lnTo>
                    <a:pt x="1253" y="1546"/>
                  </a:lnTo>
                  <a:lnTo>
                    <a:pt x="1246" y="1532"/>
                  </a:lnTo>
                  <a:lnTo>
                    <a:pt x="1235" y="1522"/>
                  </a:lnTo>
                  <a:lnTo>
                    <a:pt x="1232" y="1518"/>
                  </a:lnTo>
                  <a:lnTo>
                    <a:pt x="1227" y="1518"/>
                  </a:lnTo>
                  <a:lnTo>
                    <a:pt x="1223" y="1517"/>
                  </a:lnTo>
                  <a:lnTo>
                    <a:pt x="1220" y="1513"/>
                  </a:lnTo>
                  <a:lnTo>
                    <a:pt x="1216" y="1510"/>
                  </a:lnTo>
                  <a:lnTo>
                    <a:pt x="1220" y="1503"/>
                  </a:lnTo>
                  <a:lnTo>
                    <a:pt x="1220" y="1497"/>
                  </a:lnTo>
                  <a:lnTo>
                    <a:pt x="1220" y="1490"/>
                  </a:lnTo>
                  <a:lnTo>
                    <a:pt x="1220" y="1483"/>
                  </a:lnTo>
                  <a:lnTo>
                    <a:pt x="1229" y="1478"/>
                  </a:lnTo>
                  <a:lnTo>
                    <a:pt x="1235" y="1473"/>
                  </a:lnTo>
                  <a:lnTo>
                    <a:pt x="1244" y="1468"/>
                  </a:lnTo>
                  <a:lnTo>
                    <a:pt x="1244" y="1464"/>
                  </a:lnTo>
                  <a:lnTo>
                    <a:pt x="1235" y="1464"/>
                  </a:lnTo>
                  <a:lnTo>
                    <a:pt x="1230" y="1463"/>
                  </a:lnTo>
                  <a:lnTo>
                    <a:pt x="1225" y="1463"/>
                  </a:lnTo>
                  <a:lnTo>
                    <a:pt x="1220" y="1461"/>
                  </a:lnTo>
                  <a:lnTo>
                    <a:pt x="1227" y="1445"/>
                  </a:lnTo>
                  <a:lnTo>
                    <a:pt x="1232" y="1429"/>
                  </a:lnTo>
                  <a:lnTo>
                    <a:pt x="1239" y="1414"/>
                  </a:lnTo>
                  <a:lnTo>
                    <a:pt x="1251" y="1401"/>
                  </a:lnTo>
                  <a:lnTo>
                    <a:pt x="1265" y="1389"/>
                  </a:lnTo>
                  <a:lnTo>
                    <a:pt x="1277" y="1375"/>
                  </a:lnTo>
                  <a:lnTo>
                    <a:pt x="1276" y="1365"/>
                  </a:lnTo>
                  <a:lnTo>
                    <a:pt x="1276" y="1351"/>
                  </a:lnTo>
                  <a:lnTo>
                    <a:pt x="1274" y="1337"/>
                  </a:lnTo>
                  <a:lnTo>
                    <a:pt x="1269" y="1328"/>
                  </a:lnTo>
                  <a:lnTo>
                    <a:pt x="1262" y="1318"/>
                  </a:lnTo>
                  <a:lnTo>
                    <a:pt x="1255" y="1307"/>
                  </a:lnTo>
                  <a:lnTo>
                    <a:pt x="1248" y="1307"/>
                  </a:lnTo>
                  <a:lnTo>
                    <a:pt x="1246" y="1309"/>
                  </a:lnTo>
                  <a:lnTo>
                    <a:pt x="1244" y="1311"/>
                  </a:lnTo>
                  <a:lnTo>
                    <a:pt x="1242" y="1312"/>
                  </a:lnTo>
                  <a:lnTo>
                    <a:pt x="1239" y="1314"/>
                  </a:lnTo>
                  <a:lnTo>
                    <a:pt x="1241" y="1318"/>
                  </a:lnTo>
                  <a:lnTo>
                    <a:pt x="1241" y="1321"/>
                  </a:lnTo>
                  <a:lnTo>
                    <a:pt x="1241" y="1321"/>
                  </a:lnTo>
                  <a:lnTo>
                    <a:pt x="1241" y="1323"/>
                  </a:lnTo>
                  <a:lnTo>
                    <a:pt x="1241" y="1323"/>
                  </a:lnTo>
                  <a:lnTo>
                    <a:pt x="1239" y="1326"/>
                  </a:lnTo>
                  <a:lnTo>
                    <a:pt x="1237" y="1326"/>
                  </a:lnTo>
                  <a:lnTo>
                    <a:pt x="1235" y="1328"/>
                  </a:lnTo>
                  <a:lnTo>
                    <a:pt x="1234" y="1328"/>
                  </a:lnTo>
                  <a:lnTo>
                    <a:pt x="1232" y="1328"/>
                  </a:lnTo>
                  <a:lnTo>
                    <a:pt x="1229" y="1330"/>
                  </a:lnTo>
                  <a:lnTo>
                    <a:pt x="1220" y="1323"/>
                  </a:lnTo>
                  <a:lnTo>
                    <a:pt x="1204" y="1314"/>
                  </a:lnTo>
                  <a:lnTo>
                    <a:pt x="1188" y="1305"/>
                  </a:lnTo>
                  <a:lnTo>
                    <a:pt x="1173" y="1298"/>
                  </a:lnTo>
                  <a:lnTo>
                    <a:pt x="1162" y="1295"/>
                  </a:lnTo>
                  <a:lnTo>
                    <a:pt x="1153" y="1274"/>
                  </a:lnTo>
                  <a:lnTo>
                    <a:pt x="1145" y="1262"/>
                  </a:lnTo>
                  <a:lnTo>
                    <a:pt x="1136" y="1253"/>
                  </a:lnTo>
                  <a:lnTo>
                    <a:pt x="1127" y="1250"/>
                  </a:lnTo>
                  <a:lnTo>
                    <a:pt x="1113" y="1246"/>
                  </a:lnTo>
                  <a:lnTo>
                    <a:pt x="1098" y="1241"/>
                  </a:lnTo>
                  <a:lnTo>
                    <a:pt x="1078" y="1234"/>
                  </a:lnTo>
                  <a:lnTo>
                    <a:pt x="1066" y="1225"/>
                  </a:lnTo>
                  <a:lnTo>
                    <a:pt x="1056" y="1216"/>
                  </a:lnTo>
                  <a:lnTo>
                    <a:pt x="1040" y="1209"/>
                  </a:lnTo>
                  <a:lnTo>
                    <a:pt x="1030" y="1209"/>
                  </a:lnTo>
                  <a:lnTo>
                    <a:pt x="1023" y="1213"/>
                  </a:lnTo>
                  <a:lnTo>
                    <a:pt x="1017" y="1216"/>
                  </a:lnTo>
                  <a:lnTo>
                    <a:pt x="1010" y="1220"/>
                  </a:lnTo>
                  <a:lnTo>
                    <a:pt x="1002" y="1218"/>
                  </a:lnTo>
                  <a:lnTo>
                    <a:pt x="998" y="1216"/>
                  </a:lnTo>
                  <a:lnTo>
                    <a:pt x="995" y="1213"/>
                  </a:lnTo>
                  <a:lnTo>
                    <a:pt x="991" y="1209"/>
                  </a:lnTo>
                  <a:lnTo>
                    <a:pt x="986" y="1204"/>
                  </a:lnTo>
                  <a:lnTo>
                    <a:pt x="982" y="1201"/>
                  </a:lnTo>
                  <a:lnTo>
                    <a:pt x="979" y="1199"/>
                  </a:lnTo>
                  <a:lnTo>
                    <a:pt x="956" y="1195"/>
                  </a:lnTo>
                  <a:lnTo>
                    <a:pt x="953" y="1192"/>
                  </a:lnTo>
                  <a:lnTo>
                    <a:pt x="949" y="1189"/>
                  </a:lnTo>
                  <a:lnTo>
                    <a:pt x="946" y="1185"/>
                  </a:lnTo>
                  <a:lnTo>
                    <a:pt x="942" y="1182"/>
                  </a:lnTo>
                  <a:lnTo>
                    <a:pt x="941" y="1180"/>
                  </a:lnTo>
                  <a:lnTo>
                    <a:pt x="921" y="1183"/>
                  </a:lnTo>
                  <a:lnTo>
                    <a:pt x="918" y="1182"/>
                  </a:lnTo>
                  <a:lnTo>
                    <a:pt x="913" y="1175"/>
                  </a:lnTo>
                  <a:lnTo>
                    <a:pt x="904" y="1168"/>
                  </a:lnTo>
                  <a:lnTo>
                    <a:pt x="897" y="1159"/>
                  </a:lnTo>
                  <a:lnTo>
                    <a:pt x="890" y="1152"/>
                  </a:lnTo>
                  <a:lnTo>
                    <a:pt x="886" y="1148"/>
                  </a:lnTo>
                  <a:lnTo>
                    <a:pt x="893" y="1126"/>
                  </a:lnTo>
                  <a:lnTo>
                    <a:pt x="874" y="1105"/>
                  </a:lnTo>
                  <a:lnTo>
                    <a:pt x="857" y="1082"/>
                  </a:lnTo>
                  <a:lnTo>
                    <a:pt x="839" y="1058"/>
                  </a:lnTo>
                  <a:lnTo>
                    <a:pt x="822" y="1033"/>
                  </a:lnTo>
                  <a:lnTo>
                    <a:pt x="818" y="1031"/>
                  </a:lnTo>
                  <a:lnTo>
                    <a:pt x="813" y="1030"/>
                  </a:lnTo>
                  <a:lnTo>
                    <a:pt x="810" y="1030"/>
                  </a:lnTo>
                  <a:lnTo>
                    <a:pt x="804" y="1028"/>
                  </a:lnTo>
                  <a:lnTo>
                    <a:pt x="803" y="1026"/>
                  </a:lnTo>
                  <a:lnTo>
                    <a:pt x="796" y="1017"/>
                  </a:lnTo>
                  <a:lnTo>
                    <a:pt x="792" y="1007"/>
                  </a:lnTo>
                  <a:lnTo>
                    <a:pt x="789" y="997"/>
                  </a:lnTo>
                  <a:lnTo>
                    <a:pt x="783" y="986"/>
                  </a:lnTo>
                  <a:lnTo>
                    <a:pt x="775" y="981"/>
                  </a:lnTo>
                  <a:lnTo>
                    <a:pt x="771" y="977"/>
                  </a:lnTo>
                  <a:lnTo>
                    <a:pt x="768" y="974"/>
                  </a:lnTo>
                  <a:lnTo>
                    <a:pt x="764" y="972"/>
                  </a:lnTo>
                  <a:lnTo>
                    <a:pt x="764" y="991"/>
                  </a:lnTo>
                  <a:lnTo>
                    <a:pt x="769" y="998"/>
                  </a:lnTo>
                  <a:lnTo>
                    <a:pt x="780" y="1010"/>
                  </a:lnTo>
                  <a:lnTo>
                    <a:pt x="790" y="1024"/>
                  </a:lnTo>
                  <a:lnTo>
                    <a:pt x="803" y="1042"/>
                  </a:lnTo>
                  <a:lnTo>
                    <a:pt x="813" y="1059"/>
                  </a:lnTo>
                  <a:lnTo>
                    <a:pt x="824" y="1077"/>
                  </a:lnTo>
                  <a:lnTo>
                    <a:pt x="832" y="1093"/>
                  </a:lnTo>
                  <a:lnTo>
                    <a:pt x="836" y="1103"/>
                  </a:lnTo>
                  <a:lnTo>
                    <a:pt x="836" y="1110"/>
                  </a:lnTo>
                  <a:lnTo>
                    <a:pt x="834" y="1113"/>
                  </a:lnTo>
                  <a:lnTo>
                    <a:pt x="832" y="1115"/>
                  </a:lnTo>
                  <a:lnTo>
                    <a:pt x="832" y="1117"/>
                  </a:lnTo>
                  <a:lnTo>
                    <a:pt x="829" y="1119"/>
                  </a:lnTo>
                  <a:lnTo>
                    <a:pt x="829" y="1112"/>
                  </a:lnTo>
                  <a:lnTo>
                    <a:pt x="827" y="1106"/>
                  </a:lnTo>
                  <a:lnTo>
                    <a:pt x="827" y="1103"/>
                  </a:lnTo>
                  <a:lnTo>
                    <a:pt x="825" y="1099"/>
                  </a:lnTo>
                  <a:lnTo>
                    <a:pt x="822" y="1099"/>
                  </a:lnTo>
                  <a:lnTo>
                    <a:pt x="820" y="1099"/>
                  </a:lnTo>
                  <a:lnTo>
                    <a:pt x="818" y="1099"/>
                  </a:lnTo>
                  <a:lnTo>
                    <a:pt x="817" y="1099"/>
                  </a:lnTo>
                  <a:lnTo>
                    <a:pt x="815" y="1099"/>
                  </a:lnTo>
                  <a:lnTo>
                    <a:pt x="810" y="1099"/>
                  </a:lnTo>
                  <a:lnTo>
                    <a:pt x="806" y="1087"/>
                  </a:lnTo>
                  <a:lnTo>
                    <a:pt x="803" y="1075"/>
                  </a:lnTo>
                  <a:lnTo>
                    <a:pt x="797" y="1065"/>
                  </a:lnTo>
                  <a:lnTo>
                    <a:pt x="789" y="1056"/>
                  </a:lnTo>
                  <a:lnTo>
                    <a:pt x="778" y="1049"/>
                  </a:lnTo>
                  <a:lnTo>
                    <a:pt x="768" y="1042"/>
                  </a:lnTo>
                  <a:lnTo>
                    <a:pt x="759" y="1030"/>
                  </a:lnTo>
                  <a:lnTo>
                    <a:pt x="762" y="1028"/>
                  </a:lnTo>
                  <a:lnTo>
                    <a:pt x="764" y="1028"/>
                  </a:lnTo>
                  <a:lnTo>
                    <a:pt x="764" y="1028"/>
                  </a:lnTo>
                  <a:lnTo>
                    <a:pt x="766" y="1028"/>
                  </a:lnTo>
                  <a:lnTo>
                    <a:pt x="766" y="1026"/>
                  </a:lnTo>
                  <a:lnTo>
                    <a:pt x="766" y="1024"/>
                  </a:lnTo>
                  <a:lnTo>
                    <a:pt x="768" y="1023"/>
                  </a:lnTo>
                  <a:lnTo>
                    <a:pt x="755" y="1014"/>
                  </a:lnTo>
                  <a:lnTo>
                    <a:pt x="749" y="1003"/>
                  </a:lnTo>
                  <a:lnTo>
                    <a:pt x="743" y="991"/>
                  </a:lnTo>
                  <a:lnTo>
                    <a:pt x="740" y="977"/>
                  </a:lnTo>
                  <a:lnTo>
                    <a:pt x="733" y="965"/>
                  </a:lnTo>
                  <a:lnTo>
                    <a:pt x="724" y="955"/>
                  </a:lnTo>
                  <a:lnTo>
                    <a:pt x="714" y="949"/>
                  </a:lnTo>
                  <a:lnTo>
                    <a:pt x="701" y="944"/>
                  </a:lnTo>
                  <a:lnTo>
                    <a:pt x="691" y="937"/>
                  </a:lnTo>
                  <a:lnTo>
                    <a:pt x="684" y="928"/>
                  </a:lnTo>
                  <a:lnTo>
                    <a:pt x="680" y="918"/>
                  </a:lnTo>
                  <a:lnTo>
                    <a:pt x="675" y="907"/>
                  </a:lnTo>
                  <a:lnTo>
                    <a:pt x="663" y="890"/>
                  </a:lnTo>
                  <a:lnTo>
                    <a:pt x="653" y="878"/>
                  </a:lnTo>
                  <a:lnTo>
                    <a:pt x="642" y="867"/>
                  </a:lnTo>
                  <a:lnTo>
                    <a:pt x="635" y="855"/>
                  </a:lnTo>
                  <a:lnTo>
                    <a:pt x="630" y="839"/>
                  </a:lnTo>
                  <a:lnTo>
                    <a:pt x="626" y="818"/>
                  </a:lnTo>
                  <a:lnTo>
                    <a:pt x="625" y="789"/>
                  </a:lnTo>
                  <a:lnTo>
                    <a:pt x="625" y="782"/>
                  </a:lnTo>
                  <a:lnTo>
                    <a:pt x="626" y="768"/>
                  </a:lnTo>
                  <a:lnTo>
                    <a:pt x="626" y="749"/>
                  </a:lnTo>
                  <a:lnTo>
                    <a:pt x="626" y="726"/>
                  </a:lnTo>
                  <a:lnTo>
                    <a:pt x="626" y="705"/>
                  </a:lnTo>
                  <a:lnTo>
                    <a:pt x="628" y="688"/>
                  </a:lnTo>
                  <a:lnTo>
                    <a:pt x="630" y="677"/>
                  </a:lnTo>
                  <a:lnTo>
                    <a:pt x="635" y="675"/>
                  </a:lnTo>
                  <a:lnTo>
                    <a:pt x="639" y="675"/>
                  </a:lnTo>
                  <a:lnTo>
                    <a:pt x="642" y="675"/>
                  </a:lnTo>
                  <a:lnTo>
                    <a:pt x="646" y="675"/>
                  </a:lnTo>
                  <a:lnTo>
                    <a:pt x="649" y="677"/>
                  </a:lnTo>
                  <a:lnTo>
                    <a:pt x="651" y="681"/>
                  </a:lnTo>
                  <a:lnTo>
                    <a:pt x="654" y="684"/>
                  </a:lnTo>
                  <a:lnTo>
                    <a:pt x="656" y="688"/>
                  </a:lnTo>
                  <a:lnTo>
                    <a:pt x="656" y="668"/>
                  </a:lnTo>
                  <a:lnTo>
                    <a:pt x="644" y="654"/>
                  </a:lnTo>
                  <a:lnTo>
                    <a:pt x="630" y="640"/>
                  </a:lnTo>
                  <a:lnTo>
                    <a:pt x="614" y="630"/>
                  </a:lnTo>
                  <a:lnTo>
                    <a:pt x="614" y="639"/>
                  </a:lnTo>
                  <a:lnTo>
                    <a:pt x="621" y="644"/>
                  </a:lnTo>
                  <a:lnTo>
                    <a:pt x="628" y="649"/>
                  </a:lnTo>
                  <a:lnTo>
                    <a:pt x="635" y="654"/>
                  </a:lnTo>
                  <a:lnTo>
                    <a:pt x="640" y="661"/>
                  </a:lnTo>
                  <a:lnTo>
                    <a:pt x="640" y="665"/>
                  </a:lnTo>
                  <a:lnTo>
                    <a:pt x="639" y="665"/>
                  </a:lnTo>
                  <a:lnTo>
                    <a:pt x="639" y="667"/>
                  </a:lnTo>
                  <a:lnTo>
                    <a:pt x="639" y="667"/>
                  </a:lnTo>
                  <a:lnTo>
                    <a:pt x="637" y="668"/>
                  </a:lnTo>
                  <a:lnTo>
                    <a:pt x="633" y="670"/>
                  </a:lnTo>
                  <a:lnTo>
                    <a:pt x="632" y="672"/>
                  </a:lnTo>
                  <a:lnTo>
                    <a:pt x="626" y="672"/>
                  </a:lnTo>
                  <a:lnTo>
                    <a:pt x="621" y="672"/>
                  </a:lnTo>
                  <a:lnTo>
                    <a:pt x="619" y="672"/>
                  </a:lnTo>
                  <a:lnTo>
                    <a:pt x="619" y="670"/>
                  </a:lnTo>
                  <a:lnTo>
                    <a:pt x="618" y="670"/>
                  </a:lnTo>
                  <a:lnTo>
                    <a:pt x="618" y="670"/>
                  </a:lnTo>
                  <a:lnTo>
                    <a:pt x="614" y="668"/>
                  </a:lnTo>
                  <a:lnTo>
                    <a:pt x="602" y="653"/>
                  </a:lnTo>
                  <a:lnTo>
                    <a:pt x="591" y="637"/>
                  </a:lnTo>
                  <a:lnTo>
                    <a:pt x="583" y="619"/>
                  </a:lnTo>
                  <a:lnTo>
                    <a:pt x="591" y="619"/>
                  </a:lnTo>
                  <a:lnTo>
                    <a:pt x="595" y="621"/>
                  </a:lnTo>
                  <a:lnTo>
                    <a:pt x="598" y="621"/>
                  </a:lnTo>
                  <a:lnTo>
                    <a:pt x="602" y="621"/>
                  </a:lnTo>
                  <a:lnTo>
                    <a:pt x="605" y="619"/>
                  </a:lnTo>
                  <a:lnTo>
                    <a:pt x="591" y="614"/>
                  </a:lnTo>
                  <a:lnTo>
                    <a:pt x="583" y="606"/>
                  </a:lnTo>
                  <a:lnTo>
                    <a:pt x="576" y="595"/>
                  </a:lnTo>
                  <a:lnTo>
                    <a:pt x="570" y="583"/>
                  </a:lnTo>
                  <a:lnTo>
                    <a:pt x="567" y="571"/>
                  </a:lnTo>
                  <a:lnTo>
                    <a:pt x="562" y="560"/>
                  </a:lnTo>
                  <a:lnTo>
                    <a:pt x="555" y="551"/>
                  </a:lnTo>
                  <a:lnTo>
                    <a:pt x="544" y="546"/>
                  </a:lnTo>
                  <a:lnTo>
                    <a:pt x="548" y="523"/>
                  </a:lnTo>
                  <a:lnTo>
                    <a:pt x="536" y="510"/>
                  </a:lnTo>
                  <a:lnTo>
                    <a:pt x="525" y="494"/>
                  </a:lnTo>
                  <a:lnTo>
                    <a:pt x="516" y="478"/>
                  </a:lnTo>
                  <a:lnTo>
                    <a:pt x="504" y="462"/>
                  </a:lnTo>
                  <a:lnTo>
                    <a:pt x="490" y="450"/>
                  </a:lnTo>
                  <a:lnTo>
                    <a:pt x="471" y="441"/>
                  </a:lnTo>
                  <a:lnTo>
                    <a:pt x="448" y="436"/>
                  </a:lnTo>
                  <a:lnTo>
                    <a:pt x="429" y="427"/>
                  </a:lnTo>
                  <a:lnTo>
                    <a:pt x="415" y="415"/>
                  </a:lnTo>
                  <a:lnTo>
                    <a:pt x="399" y="401"/>
                  </a:lnTo>
                  <a:lnTo>
                    <a:pt x="384" y="393"/>
                  </a:lnTo>
                  <a:lnTo>
                    <a:pt x="352" y="393"/>
                  </a:lnTo>
                  <a:lnTo>
                    <a:pt x="342" y="387"/>
                  </a:lnTo>
                  <a:lnTo>
                    <a:pt x="333" y="380"/>
                  </a:lnTo>
                  <a:lnTo>
                    <a:pt x="323" y="375"/>
                  </a:lnTo>
                  <a:lnTo>
                    <a:pt x="307" y="373"/>
                  </a:lnTo>
                  <a:lnTo>
                    <a:pt x="307" y="396"/>
                  </a:lnTo>
                  <a:lnTo>
                    <a:pt x="289" y="405"/>
                  </a:lnTo>
                  <a:lnTo>
                    <a:pt x="274" y="414"/>
                  </a:lnTo>
                  <a:lnTo>
                    <a:pt x="253" y="419"/>
                  </a:lnTo>
                  <a:lnTo>
                    <a:pt x="258" y="403"/>
                  </a:lnTo>
                  <a:lnTo>
                    <a:pt x="265" y="387"/>
                  </a:lnTo>
                  <a:lnTo>
                    <a:pt x="275" y="373"/>
                  </a:lnTo>
                  <a:lnTo>
                    <a:pt x="284" y="358"/>
                  </a:lnTo>
                  <a:lnTo>
                    <a:pt x="275" y="358"/>
                  </a:lnTo>
                  <a:lnTo>
                    <a:pt x="275" y="361"/>
                  </a:lnTo>
                  <a:lnTo>
                    <a:pt x="262" y="372"/>
                  </a:lnTo>
                  <a:lnTo>
                    <a:pt x="251" y="386"/>
                  </a:lnTo>
                  <a:lnTo>
                    <a:pt x="244" y="401"/>
                  </a:lnTo>
                  <a:lnTo>
                    <a:pt x="239" y="417"/>
                  </a:lnTo>
                  <a:lnTo>
                    <a:pt x="232" y="434"/>
                  </a:lnTo>
                  <a:lnTo>
                    <a:pt x="221" y="450"/>
                  </a:lnTo>
                  <a:lnTo>
                    <a:pt x="214" y="457"/>
                  </a:lnTo>
                  <a:lnTo>
                    <a:pt x="200" y="468"/>
                  </a:lnTo>
                  <a:lnTo>
                    <a:pt x="183" y="478"/>
                  </a:lnTo>
                  <a:lnTo>
                    <a:pt x="162" y="490"/>
                  </a:lnTo>
                  <a:lnTo>
                    <a:pt x="141" y="504"/>
                  </a:lnTo>
                  <a:lnTo>
                    <a:pt x="120" y="517"/>
                  </a:lnTo>
                  <a:lnTo>
                    <a:pt x="99" y="527"/>
                  </a:lnTo>
                  <a:lnTo>
                    <a:pt x="83" y="534"/>
                  </a:lnTo>
                  <a:lnTo>
                    <a:pt x="73" y="537"/>
                  </a:lnTo>
                  <a:lnTo>
                    <a:pt x="73" y="534"/>
                  </a:lnTo>
                  <a:lnTo>
                    <a:pt x="77" y="534"/>
                  </a:lnTo>
                  <a:lnTo>
                    <a:pt x="89" y="522"/>
                  </a:lnTo>
                  <a:lnTo>
                    <a:pt x="104" y="511"/>
                  </a:lnTo>
                  <a:lnTo>
                    <a:pt x="122" y="501"/>
                  </a:lnTo>
                  <a:lnTo>
                    <a:pt x="139" y="490"/>
                  </a:lnTo>
                  <a:lnTo>
                    <a:pt x="155" y="478"/>
                  </a:lnTo>
                  <a:lnTo>
                    <a:pt x="167" y="464"/>
                  </a:lnTo>
                  <a:lnTo>
                    <a:pt x="176" y="448"/>
                  </a:lnTo>
                  <a:lnTo>
                    <a:pt x="179" y="427"/>
                  </a:lnTo>
                  <a:lnTo>
                    <a:pt x="166" y="431"/>
                  </a:lnTo>
                  <a:lnTo>
                    <a:pt x="157" y="434"/>
                  </a:lnTo>
                  <a:lnTo>
                    <a:pt x="145" y="438"/>
                  </a:lnTo>
                  <a:lnTo>
                    <a:pt x="145" y="434"/>
                  </a:lnTo>
                  <a:lnTo>
                    <a:pt x="145" y="431"/>
                  </a:lnTo>
                  <a:lnTo>
                    <a:pt x="145" y="431"/>
                  </a:lnTo>
                  <a:lnTo>
                    <a:pt x="143" y="429"/>
                  </a:lnTo>
                  <a:lnTo>
                    <a:pt x="143" y="429"/>
                  </a:lnTo>
                  <a:lnTo>
                    <a:pt x="141" y="429"/>
                  </a:lnTo>
                  <a:lnTo>
                    <a:pt x="138" y="427"/>
                  </a:lnTo>
                  <a:lnTo>
                    <a:pt x="136" y="429"/>
                  </a:lnTo>
                  <a:lnTo>
                    <a:pt x="134" y="431"/>
                  </a:lnTo>
                  <a:lnTo>
                    <a:pt x="132" y="433"/>
                  </a:lnTo>
                  <a:lnTo>
                    <a:pt x="131" y="433"/>
                  </a:lnTo>
                  <a:lnTo>
                    <a:pt x="127" y="434"/>
                  </a:lnTo>
                  <a:lnTo>
                    <a:pt x="122" y="434"/>
                  </a:lnTo>
                  <a:lnTo>
                    <a:pt x="120" y="424"/>
                  </a:lnTo>
                  <a:lnTo>
                    <a:pt x="115" y="410"/>
                  </a:lnTo>
                  <a:lnTo>
                    <a:pt x="111" y="400"/>
                  </a:lnTo>
                  <a:lnTo>
                    <a:pt x="108" y="403"/>
                  </a:lnTo>
                  <a:lnTo>
                    <a:pt x="106" y="405"/>
                  </a:lnTo>
                  <a:lnTo>
                    <a:pt x="104" y="405"/>
                  </a:lnTo>
                  <a:lnTo>
                    <a:pt x="101" y="405"/>
                  </a:lnTo>
                  <a:lnTo>
                    <a:pt x="99" y="403"/>
                  </a:lnTo>
                  <a:lnTo>
                    <a:pt x="82" y="391"/>
                  </a:lnTo>
                  <a:lnTo>
                    <a:pt x="68" y="373"/>
                  </a:lnTo>
                  <a:lnTo>
                    <a:pt x="57" y="354"/>
                  </a:lnTo>
                  <a:lnTo>
                    <a:pt x="63" y="344"/>
                  </a:lnTo>
                  <a:lnTo>
                    <a:pt x="68" y="331"/>
                  </a:lnTo>
                  <a:lnTo>
                    <a:pt x="73" y="321"/>
                  </a:lnTo>
                  <a:lnTo>
                    <a:pt x="80" y="312"/>
                  </a:lnTo>
                  <a:lnTo>
                    <a:pt x="92" y="305"/>
                  </a:lnTo>
                  <a:lnTo>
                    <a:pt x="103" y="302"/>
                  </a:lnTo>
                  <a:lnTo>
                    <a:pt x="113" y="297"/>
                  </a:lnTo>
                  <a:lnTo>
                    <a:pt x="120" y="290"/>
                  </a:lnTo>
                  <a:lnTo>
                    <a:pt x="125" y="279"/>
                  </a:lnTo>
                  <a:lnTo>
                    <a:pt x="125" y="262"/>
                  </a:lnTo>
                  <a:lnTo>
                    <a:pt x="127" y="260"/>
                  </a:lnTo>
                  <a:lnTo>
                    <a:pt x="129" y="260"/>
                  </a:lnTo>
                  <a:lnTo>
                    <a:pt x="129" y="258"/>
                  </a:lnTo>
                  <a:lnTo>
                    <a:pt x="129" y="256"/>
                  </a:lnTo>
                  <a:lnTo>
                    <a:pt x="131" y="255"/>
                  </a:lnTo>
                  <a:lnTo>
                    <a:pt x="115" y="255"/>
                  </a:lnTo>
                  <a:lnTo>
                    <a:pt x="111" y="258"/>
                  </a:lnTo>
                  <a:lnTo>
                    <a:pt x="110" y="260"/>
                  </a:lnTo>
                  <a:lnTo>
                    <a:pt x="108" y="262"/>
                  </a:lnTo>
                  <a:lnTo>
                    <a:pt x="104" y="263"/>
                  </a:lnTo>
                  <a:lnTo>
                    <a:pt x="101" y="265"/>
                  </a:lnTo>
                  <a:lnTo>
                    <a:pt x="96" y="265"/>
                  </a:lnTo>
                  <a:lnTo>
                    <a:pt x="85" y="262"/>
                  </a:lnTo>
                  <a:lnTo>
                    <a:pt x="70" y="256"/>
                  </a:lnTo>
                  <a:lnTo>
                    <a:pt x="52" y="253"/>
                  </a:lnTo>
                  <a:lnTo>
                    <a:pt x="38" y="246"/>
                  </a:lnTo>
                  <a:lnTo>
                    <a:pt x="35" y="220"/>
                  </a:lnTo>
                  <a:lnTo>
                    <a:pt x="42" y="220"/>
                  </a:lnTo>
                  <a:lnTo>
                    <a:pt x="45" y="218"/>
                  </a:lnTo>
                  <a:lnTo>
                    <a:pt x="50" y="216"/>
                  </a:lnTo>
                  <a:lnTo>
                    <a:pt x="54" y="215"/>
                  </a:lnTo>
                  <a:lnTo>
                    <a:pt x="57" y="215"/>
                  </a:lnTo>
                  <a:lnTo>
                    <a:pt x="61" y="211"/>
                  </a:lnTo>
                  <a:lnTo>
                    <a:pt x="64" y="208"/>
                  </a:lnTo>
                  <a:lnTo>
                    <a:pt x="63" y="206"/>
                  </a:lnTo>
                  <a:lnTo>
                    <a:pt x="63" y="206"/>
                  </a:lnTo>
                  <a:lnTo>
                    <a:pt x="63" y="204"/>
                  </a:lnTo>
                  <a:lnTo>
                    <a:pt x="63" y="204"/>
                  </a:lnTo>
                  <a:lnTo>
                    <a:pt x="61" y="201"/>
                  </a:lnTo>
                  <a:lnTo>
                    <a:pt x="77" y="201"/>
                  </a:lnTo>
                  <a:lnTo>
                    <a:pt x="78" y="199"/>
                  </a:lnTo>
                  <a:lnTo>
                    <a:pt x="80" y="199"/>
                  </a:lnTo>
                  <a:lnTo>
                    <a:pt x="82" y="197"/>
                  </a:lnTo>
                  <a:lnTo>
                    <a:pt x="83" y="197"/>
                  </a:lnTo>
                  <a:lnTo>
                    <a:pt x="87" y="197"/>
                  </a:lnTo>
                  <a:lnTo>
                    <a:pt x="92" y="202"/>
                  </a:lnTo>
                  <a:lnTo>
                    <a:pt x="97" y="206"/>
                  </a:lnTo>
                  <a:lnTo>
                    <a:pt x="103" y="211"/>
                  </a:lnTo>
                  <a:lnTo>
                    <a:pt x="106" y="216"/>
                  </a:lnTo>
                  <a:lnTo>
                    <a:pt x="118" y="211"/>
                  </a:lnTo>
                  <a:lnTo>
                    <a:pt x="118" y="204"/>
                  </a:lnTo>
                  <a:lnTo>
                    <a:pt x="115" y="199"/>
                  </a:lnTo>
                  <a:lnTo>
                    <a:pt x="113" y="194"/>
                  </a:lnTo>
                  <a:lnTo>
                    <a:pt x="111" y="188"/>
                  </a:lnTo>
                  <a:lnTo>
                    <a:pt x="110" y="183"/>
                  </a:lnTo>
                  <a:lnTo>
                    <a:pt x="106" y="178"/>
                  </a:lnTo>
                  <a:lnTo>
                    <a:pt x="94" y="164"/>
                  </a:lnTo>
                  <a:lnTo>
                    <a:pt x="80" y="153"/>
                  </a:lnTo>
                  <a:lnTo>
                    <a:pt x="64" y="143"/>
                  </a:lnTo>
                  <a:lnTo>
                    <a:pt x="50" y="133"/>
                  </a:lnTo>
                  <a:lnTo>
                    <a:pt x="42" y="117"/>
                  </a:lnTo>
                  <a:lnTo>
                    <a:pt x="45" y="112"/>
                  </a:lnTo>
                  <a:lnTo>
                    <a:pt x="47" y="106"/>
                  </a:lnTo>
                  <a:lnTo>
                    <a:pt x="49" y="101"/>
                  </a:lnTo>
                  <a:lnTo>
                    <a:pt x="70" y="103"/>
                  </a:lnTo>
                  <a:lnTo>
                    <a:pt x="90" y="101"/>
                  </a:lnTo>
                  <a:lnTo>
                    <a:pt x="106" y="92"/>
                  </a:lnTo>
                  <a:lnTo>
                    <a:pt x="111" y="80"/>
                  </a:lnTo>
                  <a:lnTo>
                    <a:pt x="115" y="68"/>
                  </a:lnTo>
                  <a:lnTo>
                    <a:pt x="118" y="57"/>
                  </a:lnTo>
                  <a:lnTo>
                    <a:pt x="131" y="47"/>
                  </a:lnTo>
                  <a:lnTo>
                    <a:pt x="148" y="38"/>
                  </a:lnTo>
                  <a:lnTo>
                    <a:pt x="167" y="33"/>
                  </a:lnTo>
                  <a:lnTo>
                    <a:pt x="183" y="26"/>
                  </a:lnTo>
                  <a:lnTo>
                    <a:pt x="199" y="16"/>
                  </a:lnTo>
                  <a:lnTo>
                    <a:pt x="204" y="19"/>
                  </a:lnTo>
                  <a:lnTo>
                    <a:pt x="207" y="21"/>
                  </a:lnTo>
                  <a:lnTo>
                    <a:pt x="207" y="24"/>
                  </a:lnTo>
                  <a:lnTo>
                    <a:pt x="209" y="26"/>
                  </a:lnTo>
                  <a:lnTo>
                    <a:pt x="209" y="30"/>
                  </a:lnTo>
                  <a:lnTo>
                    <a:pt x="211" y="31"/>
                  </a:lnTo>
                  <a:lnTo>
                    <a:pt x="214" y="35"/>
                  </a:lnTo>
                  <a:lnTo>
                    <a:pt x="218" y="38"/>
                  </a:lnTo>
                  <a:lnTo>
                    <a:pt x="223" y="38"/>
                  </a:lnTo>
                  <a:lnTo>
                    <a:pt x="227" y="38"/>
                  </a:lnTo>
                  <a:lnTo>
                    <a:pt x="230" y="37"/>
                  </a:lnTo>
                  <a:lnTo>
                    <a:pt x="234" y="35"/>
                  </a:lnTo>
                  <a:lnTo>
                    <a:pt x="237" y="35"/>
                  </a:lnTo>
                  <a:lnTo>
                    <a:pt x="241" y="35"/>
                  </a:lnTo>
                  <a:lnTo>
                    <a:pt x="244" y="37"/>
                  </a:lnTo>
                  <a:lnTo>
                    <a:pt x="248" y="40"/>
                  </a:lnTo>
                  <a:lnTo>
                    <a:pt x="253" y="45"/>
                  </a:lnTo>
                  <a:lnTo>
                    <a:pt x="256" y="49"/>
                  </a:lnTo>
                  <a:lnTo>
                    <a:pt x="260" y="52"/>
                  </a:lnTo>
                  <a:lnTo>
                    <a:pt x="265" y="54"/>
                  </a:lnTo>
                  <a:lnTo>
                    <a:pt x="270" y="56"/>
                  </a:lnTo>
                  <a:lnTo>
                    <a:pt x="275" y="54"/>
                  </a:lnTo>
                  <a:lnTo>
                    <a:pt x="279" y="54"/>
                  </a:lnTo>
                  <a:lnTo>
                    <a:pt x="282" y="52"/>
                  </a:lnTo>
                  <a:lnTo>
                    <a:pt x="288" y="50"/>
                  </a:lnTo>
                  <a:lnTo>
                    <a:pt x="291" y="50"/>
                  </a:lnTo>
                  <a:lnTo>
                    <a:pt x="302" y="54"/>
                  </a:lnTo>
                  <a:lnTo>
                    <a:pt x="317" y="59"/>
                  </a:lnTo>
                  <a:lnTo>
                    <a:pt x="331" y="66"/>
                  </a:lnTo>
                  <a:lnTo>
                    <a:pt x="345" y="70"/>
                  </a:lnTo>
                  <a:lnTo>
                    <a:pt x="375" y="66"/>
                  </a:lnTo>
                  <a:lnTo>
                    <a:pt x="394" y="75"/>
                  </a:lnTo>
                  <a:lnTo>
                    <a:pt x="412" y="87"/>
                  </a:lnTo>
                  <a:lnTo>
                    <a:pt x="429" y="98"/>
                  </a:lnTo>
                  <a:lnTo>
                    <a:pt x="448" y="108"/>
                  </a:lnTo>
                  <a:lnTo>
                    <a:pt x="471" y="112"/>
                  </a:lnTo>
                  <a:lnTo>
                    <a:pt x="471" y="105"/>
                  </a:lnTo>
                  <a:lnTo>
                    <a:pt x="466" y="99"/>
                  </a:lnTo>
                  <a:lnTo>
                    <a:pt x="461" y="92"/>
                  </a:lnTo>
                  <a:lnTo>
                    <a:pt x="455" y="85"/>
                  </a:lnTo>
                  <a:lnTo>
                    <a:pt x="452" y="77"/>
                  </a:lnTo>
                  <a:lnTo>
                    <a:pt x="473" y="75"/>
                  </a:lnTo>
                  <a:lnTo>
                    <a:pt x="487" y="71"/>
                  </a:lnTo>
                  <a:lnTo>
                    <a:pt x="499" y="64"/>
                  </a:lnTo>
                  <a:lnTo>
                    <a:pt x="509" y="57"/>
                  </a:lnTo>
                  <a:lnTo>
                    <a:pt x="520" y="49"/>
                  </a:lnTo>
                  <a:lnTo>
                    <a:pt x="532" y="43"/>
                  </a:lnTo>
                  <a:lnTo>
                    <a:pt x="548" y="40"/>
                  </a:lnTo>
                  <a:lnTo>
                    <a:pt x="551" y="42"/>
                  </a:lnTo>
                  <a:lnTo>
                    <a:pt x="557" y="43"/>
                  </a:lnTo>
                  <a:lnTo>
                    <a:pt x="560" y="45"/>
                  </a:lnTo>
                  <a:lnTo>
                    <a:pt x="563" y="47"/>
                  </a:lnTo>
                  <a:lnTo>
                    <a:pt x="557" y="47"/>
                  </a:lnTo>
                  <a:lnTo>
                    <a:pt x="539" y="61"/>
                  </a:lnTo>
                  <a:lnTo>
                    <a:pt x="520" y="73"/>
                  </a:lnTo>
                  <a:lnTo>
                    <a:pt x="499" y="82"/>
                  </a:lnTo>
                  <a:lnTo>
                    <a:pt x="499" y="89"/>
                  </a:lnTo>
                  <a:lnTo>
                    <a:pt x="518" y="92"/>
                  </a:lnTo>
                  <a:lnTo>
                    <a:pt x="527" y="82"/>
                  </a:lnTo>
                  <a:lnTo>
                    <a:pt x="536" y="77"/>
                  </a:lnTo>
                  <a:lnTo>
                    <a:pt x="548" y="75"/>
                  </a:lnTo>
                  <a:lnTo>
                    <a:pt x="560" y="75"/>
                  </a:lnTo>
                  <a:lnTo>
                    <a:pt x="576" y="73"/>
                  </a:lnTo>
                  <a:lnTo>
                    <a:pt x="577" y="68"/>
                  </a:lnTo>
                  <a:lnTo>
                    <a:pt x="579" y="63"/>
                  </a:lnTo>
                  <a:lnTo>
                    <a:pt x="583" y="57"/>
                  </a:lnTo>
                  <a:lnTo>
                    <a:pt x="586" y="54"/>
                  </a:lnTo>
                  <a:lnTo>
                    <a:pt x="591" y="66"/>
                  </a:lnTo>
                  <a:lnTo>
                    <a:pt x="597" y="75"/>
                  </a:lnTo>
                  <a:lnTo>
                    <a:pt x="605" y="82"/>
                  </a:lnTo>
                  <a:lnTo>
                    <a:pt x="618" y="85"/>
                  </a:lnTo>
                  <a:lnTo>
                    <a:pt x="621" y="82"/>
                  </a:lnTo>
                  <a:lnTo>
                    <a:pt x="623" y="80"/>
                  </a:lnTo>
                  <a:lnTo>
                    <a:pt x="626" y="78"/>
                  </a:lnTo>
                  <a:lnTo>
                    <a:pt x="628" y="77"/>
                  </a:lnTo>
                  <a:lnTo>
                    <a:pt x="632" y="77"/>
                  </a:lnTo>
                  <a:lnTo>
                    <a:pt x="633" y="77"/>
                  </a:lnTo>
                  <a:lnTo>
                    <a:pt x="637" y="82"/>
                  </a:lnTo>
                  <a:lnTo>
                    <a:pt x="639" y="85"/>
                  </a:lnTo>
                  <a:lnTo>
                    <a:pt x="640" y="89"/>
                  </a:lnTo>
                  <a:lnTo>
                    <a:pt x="646" y="87"/>
                  </a:lnTo>
                  <a:lnTo>
                    <a:pt x="651" y="84"/>
                  </a:lnTo>
                  <a:lnTo>
                    <a:pt x="654" y="80"/>
                  </a:lnTo>
                  <a:lnTo>
                    <a:pt x="659" y="78"/>
                  </a:lnTo>
                  <a:lnTo>
                    <a:pt x="663" y="77"/>
                  </a:lnTo>
                  <a:lnTo>
                    <a:pt x="682" y="82"/>
                  </a:lnTo>
                  <a:lnTo>
                    <a:pt x="698" y="94"/>
                  </a:lnTo>
                  <a:lnTo>
                    <a:pt x="714" y="106"/>
                  </a:lnTo>
                  <a:lnTo>
                    <a:pt x="729" y="117"/>
                  </a:lnTo>
                  <a:lnTo>
                    <a:pt x="735" y="117"/>
                  </a:lnTo>
                  <a:lnTo>
                    <a:pt x="740" y="117"/>
                  </a:lnTo>
                  <a:lnTo>
                    <a:pt x="743" y="115"/>
                  </a:lnTo>
                  <a:lnTo>
                    <a:pt x="749" y="113"/>
                  </a:lnTo>
                  <a:lnTo>
                    <a:pt x="752" y="112"/>
                  </a:lnTo>
                  <a:lnTo>
                    <a:pt x="755" y="112"/>
                  </a:lnTo>
                  <a:lnTo>
                    <a:pt x="759" y="115"/>
                  </a:lnTo>
                  <a:lnTo>
                    <a:pt x="762" y="119"/>
                  </a:lnTo>
                  <a:lnTo>
                    <a:pt x="766" y="124"/>
                  </a:lnTo>
                  <a:lnTo>
                    <a:pt x="769" y="131"/>
                  </a:lnTo>
                  <a:lnTo>
                    <a:pt x="771" y="134"/>
                  </a:lnTo>
                  <a:lnTo>
                    <a:pt x="768" y="136"/>
                  </a:lnTo>
                  <a:lnTo>
                    <a:pt x="764" y="138"/>
                  </a:lnTo>
                  <a:lnTo>
                    <a:pt x="764" y="138"/>
                  </a:lnTo>
                  <a:lnTo>
                    <a:pt x="762" y="139"/>
                  </a:lnTo>
                  <a:lnTo>
                    <a:pt x="762" y="141"/>
                  </a:lnTo>
                  <a:lnTo>
                    <a:pt x="761" y="143"/>
                  </a:lnTo>
                  <a:lnTo>
                    <a:pt x="759" y="146"/>
                  </a:lnTo>
                  <a:lnTo>
                    <a:pt x="771" y="146"/>
                  </a:lnTo>
                  <a:lnTo>
                    <a:pt x="787" y="148"/>
                  </a:lnTo>
                  <a:lnTo>
                    <a:pt x="803" y="148"/>
                  </a:lnTo>
                  <a:lnTo>
                    <a:pt x="817" y="148"/>
                  </a:lnTo>
                  <a:lnTo>
                    <a:pt x="825" y="150"/>
                  </a:lnTo>
                  <a:lnTo>
                    <a:pt x="834" y="160"/>
                  </a:lnTo>
                  <a:lnTo>
                    <a:pt x="843" y="171"/>
                  </a:lnTo>
                  <a:lnTo>
                    <a:pt x="851" y="181"/>
                  </a:lnTo>
                  <a:lnTo>
                    <a:pt x="851" y="146"/>
                  </a:lnTo>
                  <a:lnTo>
                    <a:pt x="860" y="146"/>
                  </a:lnTo>
                  <a:lnTo>
                    <a:pt x="867" y="146"/>
                  </a:lnTo>
                  <a:lnTo>
                    <a:pt x="872" y="145"/>
                  </a:lnTo>
                  <a:lnTo>
                    <a:pt x="879" y="143"/>
                  </a:lnTo>
                  <a:lnTo>
                    <a:pt x="879" y="139"/>
                  </a:lnTo>
                  <a:lnTo>
                    <a:pt x="848" y="139"/>
                  </a:lnTo>
                  <a:lnTo>
                    <a:pt x="846" y="134"/>
                  </a:lnTo>
                  <a:lnTo>
                    <a:pt x="845" y="133"/>
                  </a:lnTo>
                  <a:lnTo>
                    <a:pt x="843" y="129"/>
                  </a:lnTo>
                  <a:lnTo>
                    <a:pt x="841" y="126"/>
                  </a:lnTo>
                  <a:lnTo>
                    <a:pt x="841" y="120"/>
                  </a:lnTo>
                  <a:lnTo>
                    <a:pt x="845" y="120"/>
                  </a:lnTo>
                  <a:lnTo>
                    <a:pt x="845" y="117"/>
                  </a:lnTo>
                  <a:lnTo>
                    <a:pt x="890" y="112"/>
                  </a:lnTo>
                  <a:lnTo>
                    <a:pt x="890" y="124"/>
                  </a:lnTo>
                  <a:lnTo>
                    <a:pt x="895" y="127"/>
                  </a:lnTo>
                  <a:lnTo>
                    <a:pt x="899" y="133"/>
                  </a:lnTo>
                  <a:lnTo>
                    <a:pt x="902" y="136"/>
                  </a:lnTo>
                  <a:lnTo>
                    <a:pt x="906" y="143"/>
                  </a:lnTo>
                  <a:lnTo>
                    <a:pt x="925" y="143"/>
                  </a:lnTo>
                  <a:lnTo>
                    <a:pt x="937" y="146"/>
                  </a:lnTo>
                  <a:lnTo>
                    <a:pt x="949" y="148"/>
                  </a:lnTo>
                  <a:lnTo>
                    <a:pt x="961" y="150"/>
                  </a:lnTo>
                  <a:lnTo>
                    <a:pt x="979" y="150"/>
                  </a:lnTo>
                  <a:lnTo>
                    <a:pt x="981" y="148"/>
                  </a:lnTo>
                  <a:lnTo>
                    <a:pt x="982" y="146"/>
                  </a:lnTo>
                  <a:lnTo>
                    <a:pt x="984" y="145"/>
                  </a:lnTo>
                  <a:lnTo>
                    <a:pt x="986" y="143"/>
                  </a:lnTo>
                  <a:lnTo>
                    <a:pt x="986" y="131"/>
                  </a:lnTo>
                  <a:lnTo>
                    <a:pt x="1009" y="131"/>
                  </a:lnTo>
                  <a:lnTo>
                    <a:pt x="1016" y="146"/>
                  </a:lnTo>
                  <a:lnTo>
                    <a:pt x="1024" y="162"/>
                  </a:lnTo>
                  <a:lnTo>
                    <a:pt x="1026" y="155"/>
                  </a:lnTo>
                  <a:lnTo>
                    <a:pt x="1026" y="152"/>
                  </a:lnTo>
                  <a:lnTo>
                    <a:pt x="1028" y="146"/>
                  </a:lnTo>
                  <a:lnTo>
                    <a:pt x="1028" y="143"/>
                  </a:lnTo>
                  <a:lnTo>
                    <a:pt x="1040" y="143"/>
                  </a:lnTo>
                  <a:lnTo>
                    <a:pt x="1040" y="129"/>
                  </a:lnTo>
                  <a:lnTo>
                    <a:pt x="1040" y="113"/>
                  </a:lnTo>
                  <a:lnTo>
                    <a:pt x="1042" y="99"/>
                  </a:lnTo>
                  <a:lnTo>
                    <a:pt x="1040" y="92"/>
                  </a:lnTo>
                  <a:lnTo>
                    <a:pt x="1028" y="78"/>
                  </a:lnTo>
                  <a:lnTo>
                    <a:pt x="1019" y="63"/>
                  </a:lnTo>
                  <a:lnTo>
                    <a:pt x="1017" y="45"/>
                  </a:lnTo>
                  <a:lnTo>
                    <a:pt x="1021" y="28"/>
                  </a:lnTo>
                  <a:lnTo>
                    <a:pt x="1033" y="9"/>
                  </a:lnTo>
                  <a:lnTo>
                    <a:pt x="1042" y="5"/>
                  </a:lnTo>
                  <a:lnTo>
                    <a:pt x="1052" y="2"/>
                  </a:lnTo>
                  <a:lnTo>
                    <a:pt x="1063" y="0"/>
                  </a:lnTo>
                  <a:close/>
                </a:path>
              </a:pathLst>
            </a:custGeom>
            <a:solidFill>
              <a:schemeClr val="accent2"/>
            </a:solidFill>
            <a:ln w="9525" cap="rnd"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89" name="Google Shape;489;p52"/>
            <p:cNvSpPr/>
            <p:nvPr/>
          </p:nvSpPr>
          <p:spPr>
            <a:xfrm>
              <a:off x="1597819" y="1173162"/>
              <a:ext cx="2600325" cy="1519238"/>
            </a:xfrm>
            <a:custGeom>
              <a:avLst/>
              <a:gdLst/>
              <a:ahLst/>
              <a:cxnLst/>
              <a:rect l="l" t="t" r="r" b="b"/>
              <a:pathLst>
                <a:path w="1638" h="957" extrusionOk="0">
                  <a:moveTo>
                    <a:pt x="246" y="461"/>
                  </a:moveTo>
                  <a:lnTo>
                    <a:pt x="267" y="475"/>
                  </a:lnTo>
                  <a:lnTo>
                    <a:pt x="280" y="492"/>
                  </a:lnTo>
                  <a:lnTo>
                    <a:pt x="287" y="513"/>
                  </a:lnTo>
                  <a:lnTo>
                    <a:pt x="292" y="540"/>
                  </a:lnTo>
                  <a:lnTo>
                    <a:pt x="297" y="567"/>
                  </a:lnTo>
                  <a:lnTo>
                    <a:pt x="313" y="569"/>
                  </a:lnTo>
                  <a:lnTo>
                    <a:pt x="323" y="571"/>
                  </a:lnTo>
                  <a:lnTo>
                    <a:pt x="332" y="578"/>
                  </a:lnTo>
                  <a:lnTo>
                    <a:pt x="337" y="587"/>
                  </a:lnTo>
                  <a:lnTo>
                    <a:pt x="339" y="602"/>
                  </a:lnTo>
                  <a:lnTo>
                    <a:pt x="336" y="602"/>
                  </a:lnTo>
                  <a:lnTo>
                    <a:pt x="334" y="601"/>
                  </a:lnTo>
                  <a:lnTo>
                    <a:pt x="332" y="599"/>
                  </a:lnTo>
                  <a:lnTo>
                    <a:pt x="330" y="597"/>
                  </a:lnTo>
                  <a:lnTo>
                    <a:pt x="327" y="595"/>
                  </a:lnTo>
                  <a:lnTo>
                    <a:pt x="327" y="602"/>
                  </a:lnTo>
                  <a:lnTo>
                    <a:pt x="330" y="606"/>
                  </a:lnTo>
                  <a:lnTo>
                    <a:pt x="332" y="608"/>
                  </a:lnTo>
                  <a:lnTo>
                    <a:pt x="334" y="608"/>
                  </a:lnTo>
                  <a:lnTo>
                    <a:pt x="334" y="611"/>
                  </a:lnTo>
                  <a:lnTo>
                    <a:pt x="334" y="613"/>
                  </a:lnTo>
                  <a:lnTo>
                    <a:pt x="336" y="618"/>
                  </a:lnTo>
                  <a:lnTo>
                    <a:pt x="327" y="620"/>
                  </a:lnTo>
                  <a:lnTo>
                    <a:pt x="318" y="622"/>
                  </a:lnTo>
                  <a:lnTo>
                    <a:pt x="308" y="622"/>
                  </a:lnTo>
                  <a:lnTo>
                    <a:pt x="290" y="615"/>
                  </a:lnTo>
                  <a:lnTo>
                    <a:pt x="273" y="613"/>
                  </a:lnTo>
                  <a:lnTo>
                    <a:pt x="253" y="616"/>
                  </a:lnTo>
                  <a:lnTo>
                    <a:pt x="234" y="622"/>
                  </a:lnTo>
                  <a:lnTo>
                    <a:pt x="215" y="625"/>
                  </a:lnTo>
                  <a:lnTo>
                    <a:pt x="194" y="625"/>
                  </a:lnTo>
                  <a:lnTo>
                    <a:pt x="170" y="618"/>
                  </a:lnTo>
                  <a:lnTo>
                    <a:pt x="157" y="615"/>
                  </a:lnTo>
                  <a:lnTo>
                    <a:pt x="147" y="613"/>
                  </a:lnTo>
                  <a:lnTo>
                    <a:pt x="138" y="611"/>
                  </a:lnTo>
                  <a:lnTo>
                    <a:pt x="130" y="606"/>
                  </a:lnTo>
                  <a:lnTo>
                    <a:pt x="124" y="595"/>
                  </a:lnTo>
                  <a:lnTo>
                    <a:pt x="128" y="595"/>
                  </a:lnTo>
                  <a:lnTo>
                    <a:pt x="137" y="587"/>
                  </a:lnTo>
                  <a:lnTo>
                    <a:pt x="150" y="583"/>
                  </a:lnTo>
                  <a:lnTo>
                    <a:pt x="166" y="581"/>
                  </a:lnTo>
                  <a:lnTo>
                    <a:pt x="182" y="580"/>
                  </a:lnTo>
                  <a:lnTo>
                    <a:pt x="182" y="576"/>
                  </a:lnTo>
                  <a:lnTo>
                    <a:pt x="175" y="571"/>
                  </a:lnTo>
                  <a:lnTo>
                    <a:pt x="170" y="567"/>
                  </a:lnTo>
                  <a:lnTo>
                    <a:pt x="163" y="566"/>
                  </a:lnTo>
                  <a:lnTo>
                    <a:pt x="150" y="564"/>
                  </a:lnTo>
                  <a:lnTo>
                    <a:pt x="144" y="564"/>
                  </a:lnTo>
                  <a:lnTo>
                    <a:pt x="131" y="564"/>
                  </a:lnTo>
                  <a:lnTo>
                    <a:pt x="116" y="564"/>
                  </a:lnTo>
                  <a:lnTo>
                    <a:pt x="114" y="553"/>
                  </a:lnTo>
                  <a:lnTo>
                    <a:pt x="109" y="543"/>
                  </a:lnTo>
                  <a:lnTo>
                    <a:pt x="105" y="534"/>
                  </a:lnTo>
                  <a:lnTo>
                    <a:pt x="102" y="524"/>
                  </a:lnTo>
                  <a:lnTo>
                    <a:pt x="102" y="506"/>
                  </a:lnTo>
                  <a:lnTo>
                    <a:pt x="109" y="496"/>
                  </a:lnTo>
                  <a:lnTo>
                    <a:pt x="116" y="484"/>
                  </a:lnTo>
                  <a:lnTo>
                    <a:pt x="124" y="473"/>
                  </a:lnTo>
                  <a:lnTo>
                    <a:pt x="135" y="466"/>
                  </a:lnTo>
                  <a:lnTo>
                    <a:pt x="147" y="468"/>
                  </a:lnTo>
                  <a:lnTo>
                    <a:pt x="150" y="468"/>
                  </a:lnTo>
                  <a:lnTo>
                    <a:pt x="150" y="471"/>
                  </a:lnTo>
                  <a:lnTo>
                    <a:pt x="150" y="473"/>
                  </a:lnTo>
                  <a:lnTo>
                    <a:pt x="149" y="473"/>
                  </a:lnTo>
                  <a:lnTo>
                    <a:pt x="149" y="475"/>
                  </a:lnTo>
                  <a:lnTo>
                    <a:pt x="149" y="475"/>
                  </a:lnTo>
                  <a:lnTo>
                    <a:pt x="150" y="477"/>
                  </a:lnTo>
                  <a:lnTo>
                    <a:pt x="150" y="480"/>
                  </a:lnTo>
                  <a:lnTo>
                    <a:pt x="159" y="480"/>
                  </a:lnTo>
                  <a:lnTo>
                    <a:pt x="171" y="480"/>
                  </a:lnTo>
                  <a:lnTo>
                    <a:pt x="182" y="480"/>
                  </a:lnTo>
                  <a:lnTo>
                    <a:pt x="189" y="480"/>
                  </a:lnTo>
                  <a:lnTo>
                    <a:pt x="192" y="482"/>
                  </a:lnTo>
                  <a:lnTo>
                    <a:pt x="194" y="484"/>
                  </a:lnTo>
                  <a:lnTo>
                    <a:pt x="196" y="487"/>
                  </a:lnTo>
                  <a:lnTo>
                    <a:pt x="198" y="491"/>
                  </a:lnTo>
                  <a:lnTo>
                    <a:pt x="201" y="492"/>
                  </a:lnTo>
                  <a:lnTo>
                    <a:pt x="205" y="496"/>
                  </a:lnTo>
                  <a:lnTo>
                    <a:pt x="206" y="491"/>
                  </a:lnTo>
                  <a:lnTo>
                    <a:pt x="208" y="489"/>
                  </a:lnTo>
                  <a:lnTo>
                    <a:pt x="212" y="487"/>
                  </a:lnTo>
                  <a:lnTo>
                    <a:pt x="213" y="485"/>
                  </a:lnTo>
                  <a:lnTo>
                    <a:pt x="219" y="485"/>
                  </a:lnTo>
                  <a:lnTo>
                    <a:pt x="224" y="484"/>
                  </a:lnTo>
                  <a:lnTo>
                    <a:pt x="231" y="498"/>
                  </a:lnTo>
                  <a:lnTo>
                    <a:pt x="238" y="508"/>
                  </a:lnTo>
                  <a:lnTo>
                    <a:pt x="243" y="515"/>
                  </a:lnTo>
                  <a:lnTo>
                    <a:pt x="245" y="510"/>
                  </a:lnTo>
                  <a:lnTo>
                    <a:pt x="246" y="505"/>
                  </a:lnTo>
                  <a:lnTo>
                    <a:pt x="246" y="499"/>
                  </a:lnTo>
                  <a:lnTo>
                    <a:pt x="246" y="492"/>
                  </a:lnTo>
                  <a:lnTo>
                    <a:pt x="240" y="482"/>
                  </a:lnTo>
                  <a:lnTo>
                    <a:pt x="241" y="471"/>
                  </a:lnTo>
                  <a:lnTo>
                    <a:pt x="246" y="461"/>
                  </a:lnTo>
                  <a:close/>
                  <a:moveTo>
                    <a:pt x="266" y="445"/>
                  </a:moveTo>
                  <a:lnTo>
                    <a:pt x="274" y="445"/>
                  </a:lnTo>
                  <a:lnTo>
                    <a:pt x="281" y="447"/>
                  </a:lnTo>
                  <a:lnTo>
                    <a:pt x="288" y="449"/>
                  </a:lnTo>
                  <a:lnTo>
                    <a:pt x="294" y="452"/>
                  </a:lnTo>
                  <a:lnTo>
                    <a:pt x="295" y="457"/>
                  </a:lnTo>
                  <a:lnTo>
                    <a:pt x="295" y="461"/>
                  </a:lnTo>
                  <a:lnTo>
                    <a:pt x="297" y="466"/>
                  </a:lnTo>
                  <a:lnTo>
                    <a:pt x="297" y="473"/>
                  </a:lnTo>
                  <a:lnTo>
                    <a:pt x="292" y="473"/>
                  </a:lnTo>
                  <a:lnTo>
                    <a:pt x="288" y="475"/>
                  </a:lnTo>
                  <a:lnTo>
                    <a:pt x="283" y="475"/>
                  </a:lnTo>
                  <a:lnTo>
                    <a:pt x="278" y="477"/>
                  </a:lnTo>
                  <a:lnTo>
                    <a:pt x="269" y="468"/>
                  </a:lnTo>
                  <a:lnTo>
                    <a:pt x="259" y="461"/>
                  </a:lnTo>
                  <a:lnTo>
                    <a:pt x="266" y="445"/>
                  </a:lnTo>
                  <a:close/>
                  <a:moveTo>
                    <a:pt x="562" y="430"/>
                  </a:moveTo>
                  <a:lnTo>
                    <a:pt x="562" y="433"/>
                  </a:lnTo>
                  <a:lnTo>
                    <a:pt x="566" y="433"/>
                  </a:lnTo>
                  <a:lnTo>
                    <a:pt x="564" y="451"/>
                  </a:lnTo>
                  <a:lnTo>
                    <a:pt x="566" y="466"/>
                  </a:lnTo>
                  <a:lnTo>
                    <a:pt x="573" y="480"/>
                  </a:lnTo>
                  <a:lnTo>
                    <a:pt x="576" y="482"/>
                  </a:lnTo>
                  <a:lnTo>
                    <a:pt x="580" y="482"/>
                  </a:lnTo>
                  <a:lnTo>
                    <a:pt x="583" y="484"/>
                  </a:lnTo>
                  <a:lnTo>
                    <a:pt x="589" y="484"/>
                  </a:lnTo>
                  <a:lnTo>
                    <a:pt x="589" y="442"/>
                  </a:lnTo>
                  <a:lnTo>
                    <a:pt x="615" y="442"/>
                  </a:lnTo>
                  <a:lnTo>
                    <a:pt x="620" y="454"/>
                  </a:lnTo>
                  <a:lnTo>
                    <a:pt x="627" y="466"/>
                  </a:lnTo>
                  <a:lnTo>
                    <a:pt x="634" y="477"/>
                  </a:lnTo>
                  <a:lnTo>
                    <a:pt x="646" y="480"/>
                  </a:lnTo>
                  <a:lnTo>
                    <a:pt x="646" y="485"/>
                  </a:lnTo>
                  <a:lnTo>
                    <a:pt x="648" y="496"/>
                  </a:lnTo>
                  <a:lnTo>
                    <a:pt x="650" y="508"/>
                  </a:lnTo>
                  <a:lnTo>
                    <a:pt x="650" y="515"/>
                  </a:lnTo>
                  <a:lnTo>
                    <a:pt x="653" y="513"/>
                  </a:lnTo>
                  <a:lnTo>
                    <a:pt x="655" y="513"/>
                  </a:lnTo>
                  <a:lnTo>
                    <a:pt x="655" y="513"/>
                  </a:lnTo>
                  <a:lnTo>
                    <a:pt x="657" y="512"/>
                  </a:lnTo>
                  <a:lnTo>
                    <a:pt x="658" y="510"/>
                  </a:lnTo>
                  <a:lnTo>
                    <a:pt x="660" y="506"/>
                  </a:lnTo>
                  <a:lnTo>
                    <a:pt x="662" y="501"/>
                  </a:lnTo>
                  <a:lnTo>
                    <a:pt x="664" y="496"/>
                  </a:lnTo>
                  <a:lnTo>
                    <a:pt x="665" y="492"/>
                  </a:lnTo>
                  <a:lnTo>
                    <a:pt x="669" y="489"/>
                  </a:lnTo>
                  <a:lnTo>
                    <a:pt x="672" y="487"/>
                  </a:lnTo>
                  <a:lnTo>
                    <a:pt x="678" y="485"/>
                  </a:lnTo>
                  <a:lnTo>
                    <a:pt x="681" y="482"/>
                  </a:lnTo>
                  <a:lnTo>
                    <a:pt x="685" y="480"/>
                  </a:lnTo>
                  <a:lnTo>
                    <a:pt x="681" y="480"/>
                  </a:lnTo>
                  <a:lnTo>
                    <a:pt x="681" y="477"/>
                  </a:lnTo>
                  <a:lnTo>
                    <a:pt x="672" y="480"/>
                  </a:lnTo>
                  <a:lnTo>
                    <a:pt x="667" y="484"/>
                  </a:lnTo>
                  <a:lnTo>
                    <a:pt x="660" y="489"/>
                  </a:lnTo>
                  <a:lnTo>
                    <a:pt x="650" y="492"/>
                  </a:lnTo>
                  <a:lnTo>
                    <a:pt x="648" y="477"/>
                  </a:lnTo>
                  <a:lnTo>
                    <a:pt x="646" y="466"/>
                  </a:lnTo>
                  <a:lnTo>
                    <a:pt x="643" y="457"/>
                  </a:lnTo>
                  <a:lnTo>
                    <a:pt x="639" y="445"/>
                  </a:lnTo>
                  <a:lnTo>
                    <a:pt x="643" y="444"/>
                  </a:lnTo>
                  <a:lnTo>
                    <a:pt x="644" y="444"/>
                  </a:lnTo>
                  <a:lnTo>
                    <a:pt x="648" y="442"/>
                  </a:lnTo>
                  <a:lnTo>
                    <a:pt x="653" y="442"/>
                  </a:lnTo>
                  <a:lnTo>
                    <a:pt x="658" y="445"/>
                  </a:lnTo>
                  <a:lnTo>
                    <a:pt x="662" y="447"/>
                  </a:lnTo>
                  <a:lnTo>
                    <a:pt x="667" y="449"/>
                  </a:lnTo>
                  <a:lnTo>
                    <a:pt x="672" y="451"/>
                  </a:lnTo>
                  <a:lnTo>
                    <a:pt x="678" y="452"/>
                  </a:lnTo>
                  <a:lnTo>
                    <a:pt x="685" y="464"/>
                  </a:lnTo>
                  <a:lnTo>
                    <a:pt x="692" y="478"/>
                  </a:lnTo>
                  <a:lnTo>
                    <a:pt x="697" y="491"/>
                  </a:lnTo>
                  <a:lnTo>
                    <a:pt x="704" y="499"/>
                  </a:lnTo>
                  <a:lnTo>
                    <a:pt x="707" y="501"/>
                  </a:lnTo>
                  <a:lnTo>
                    <a:pt x="713" y="501"/>
                  </a:lnTo>
                  <a:lnTo>
                    <a:pt x="718" y="501"/>
                  </a:lnTo>
                  <a:lnTo>
                    <a:pt x="723" y="501"/>
                  </a:lnTo>
                  <a:lnTo>
                    <a:pt x="726" y="501"/>
                  </a:lnTo>
                  <a:lnTo>
                    <a:pt x="730" y="503"/>
                  </a:lnTo>
                  <a:lnTo>
                    <a:pt x="747" y="515"/>
                  </a:lnTo>
                  <a:lnTo>
                    <a:pt x="761" y="531"/>
                  </a:lnTo>
                  <a:lnTo>
                    <a:pt x="777" y="545"/>
                  </a:lnTo>
                  <a:lnTo>
                    <a:pt x="777" y="557"/>
                  </a:lnTo>
                  <a:lnTo>
                    <a:pt x="791" y="562"/>
                  </a:lnTo>
                  <a:lnTo>
                    <a:pt x="803" y="569"/>
                  </a:lnTo>
                  <a:lnTo>
                    <a:pt x="810" y="580"/>
                  </a:lnTo>
                  <a:lnTo>
                    <a:pt x="819" y="592"/>
                  </a:lnTo>
                  <a:lnTo>
                    <a:pt x="826" y="604"/>
                  </a:lnTo>
                  <a:lnTo>
                    <a:pt x="835" y="615"/>
                  </a:lnTo>
                  <a:lnTo>
                    <a:pt x="829" y="622"/>
                  </a:lnTo>
                  <a:lnTo>
                    <a:pt x="826" y="625"/>
                  </a:lnTo>
                  <a:lnTo>
                    <a:pt x="824" y="630"/>
                  </a:lnTo>
                  <a:lnTo>
                    <a:pt x="822" y="634"/>
                  </a:lnTo>
                  <a:lnTo>
                    <a:pt x="829" y="646"/>
                  </a:lnTo>
                  <a:lnTo>
                    <a:pt x="840" y="655"/>
                  </a:lnTo>
                  <a:lnTo>
                    <a:pt x="854" y="660"/>
                  </a:lnTo>
                  <a:lnTo>
                    <a:pt x="854" y="665"/>
                  </a:lnTo>
                  <a:lnTo>
                    <a:pt x="854" y="667"/>
                  </a:lnTo>
                  <a:lnTo>
                    <a:pt x="856" y="669"/>
                  </a:lnTo>
                  <a:lnTo>
                    <a:pt x="856" y="670"/>
                  </a:lnTo>
                  <a:lnTo>
                    <a:pt x="857" y="672"/>
                  </a:lnTo>
                  <a:lnTo>
                    <a:pt x="861" y="674"/>
                  </a:lnTo>
                  <a:lnTo>
                    <a:pt x="864" y="677"/>
                  </a:lnTo>
                  <a:lnTo>
                    <a:pt x="870" y="679"/>
                  </a:lnTo>
                  <a:lnTo>
                    <a:pt x="873" y="681"/>
                  </a:lnTo>
                  <a:lnTo>
                    <a:pt x="877" y="684"/>
                  </a:lnTo>
                  <a:lnTo>
                    <a:pt x="878" y="686"/>
                  </a:lnTo>
                  <a:lnTo>
                    <a:pt x="880" y="690"/>
                  </a:lnTo>
                  <a:lnTo>
                    <a:pt x="878" y="691"/>
                  </a:lnTo>
                  <a:lnTo>
                    <a:pt x="878" y="693"/>
                  </a:lnTo>
                  <a:lnTo>
                    <a:pt x="878" y="693"/>
                  </a:lnTo>
                  <a:lnTo>
                    <a:pt x="878" y="695"/>
                  </a:lnTo>
                  <a:lnTo>
                    <a:pt x="880" y="697"/>
                  </a:lnTo>
                  <a:lnTo>
                    <a:pt x="884" y="698"/>
                  </a:lnTo>
                  <a:lnTo>
                    <a:pt x="889" y="700"/>
                  </a:lnTo>
                  <a:lnTo>
                    <a:pt x="892" y="702"/>
                  </a:lnTo>
                  <a:lnTo>
                    <a:pt x="898" y="702"/>
                  </a:lnTo>
                  <a:lnTo>
                    <a:pt x="903" y="702"/>
                  </a:lnTo>
                  <a:lnTo>
                    <a:pt x="896" y="749"/>
                  </a:lnTo>
                  <a:lnTo>
                    <a:pt x="891" y="751"/>
                  </a:lnTo>
                  <a:lnTo>
                    <a:pt x="885" y="751"/>
                  </a:lnTo>
                  <a:lnTo>
                    <a:pt x="880" y="752"/>
                  </a:lnTo>
                  <a:lnTo>
                    <a:pt x="873" y="752"/>
                  </a:lnTo>
                  <a:lnTo>
                    <a:pt x="866" y="744"/>
                  </a:lnTo>
                  <a:lnTo>
                    <a:pt x="857" y="735"/>
                  </a:lnTo>
                  <a:lnTo>
                    <a:pt x="850" y="726"/>
                  </a:lnTo>
                  <a:lnTo>
                    <a:pt x="845" y="714"/>
                  </a:lnTo>
                  <a:lnTo>
                    <a:pt x="838" y="714"/>
                  </a:lnTo>
                  <a:lnTo>
                    <a:pt x="833" y="716"/>
                  </a:lnTo>
                  <a:lnTo>
                    <a:pt x="828" y="716"/>
                  </a:lnTo>
                  <a:lnTo>
                    <a:pt x="822" y="718"/>
                  </a:lnTo>
                  <a:lnTo>
                    <a:pt x="831" y="745"/>
                  </a:lnTo>
                  <a:lnTo>
                    <a:pt x="838" y="775"/>
                  </a:lnTo>
                  <a:lnTo>
                    <a:pt x="850" y="775"/>
                  </a:lnTo>
                  <a:lnTo>
                    <a:pt x="857" y="789"/>
                  </a:lnTo>
                  <a:lnTo>
                    <a:pt x="863" y="803"/>
                  </a:lnTo>
                  <a:lnTo>
                    <a:pt x="864" y="822"/>
                  </a:lnTo>
                  <a:lnTo>
                    <a:pt x="863" y="824"/>
                  </a:lnTo>
                  <a:lnTo>
                    <a:pt x="861" y="826"/>
                  </a:lnTo>
                  <a:lnTo>
                    <a:pt x="861" y="828"/>
                  </a:lnTo>
                  <a:lnTo>
                    <a:pt x="859" y="829"/>
                  </a:lnTo>
                  <a:lnTo>
                    <a:pt x="857" y="831"/>
                  </a:lnTo>
                  <a:lnTo>
                    <a:pt x="854" y="833"/>
                  </a:lnTo>
                  <a:lnTo>
                    <a:pt x="847" y="829"/>
                  </a:lnTo>
                  <a:lnTo>
                    <a:pt x="838" y="824"/>
                  </a:lnTo>
                  <a:lnTo>
                    <a:pt x="829" y="819"/>
                  </a:lnTo>
                  <a:lnTo>
                    <a:pt x="822" y="815"/>
                  </a:lnTo>
                  <a:lnTo>
                    <a:pt x="819" y="814"/>
                  </a:lnTo>
                  <a:lnTo>
                    <a:pt x="816" y="814"/>
                  </a:lnTo>
                  <a:lnTo>
                    <a:pt x="826" y="828"/>
                  </a:lnTo>
                  <a:lnTo>
                    <a:pt x="835" y="840"/>
                  </a:lnTo>
                  <a:lnTo>
                    <a:pt x="842" y="855"/>
                  </a:lnTo>
                  <a:lnTo>
                    <a:pt x="838" y="855"/>
                  </a:lnTo>
                  <a:lnTo>
                    <a:pt x="826" y="850"/>
                  </a:lnTo>
                  <a:lnTo>
                    <a:pt x="810" y="847"/>
                  </a:lnTo>
                  <a:lnTo>
                    <a:pt x="793" y="843"/>
                  </a:lnTo>
                  <a:lnTo>
                    <a:pt x="781" y="836"/>
                  </a:lnTo>
                  <a:lnTo>
                    <a:pt x="770" y="826"/>
                  </a:lnTo>
                  <a:lnTo>
                    <a:pt x="763" y="810"/>
                  </a:lnTo>
                  <a:lnTo>
                    <a:pt x="756" y="796"/>
                  </a:lnTo>
                  <a:lnTo>
                    <a:pt x="746" y="782"/>
                  </a:lnTo>
                  <a:lnTo>
                    <a:pt x="735" y="772"/>
                  </a:lnTo>
                  <a:lnTo>
                    <a:pt x="720" y="780"/>
                  </a:lnTo>
                  <a:lnTo>
                    <a:pt x="702" y="786"/>
                  </a:lnTo>
                  <a:lnTo>
                    <a:pt x="681" y="787"/>
                  </a:lnTo>
                  <a:lnTo>
                    <a:pt x="679" y="782"/>
                  </a:lnTo>
                  <a:lnTo>
                    <a:pt x="678" y="777"/>
                  </a:lnTo>
                  <a:lnTo>
                    <a:pt x="678" y="772"/>
                  </a:lnTo>
                  <a:lnTo>
                    <a:pt x="678" y="765"/>
                  </a:lnTo>
                  <a:lnTo>
                    <a:pt x="693" y="759"/>
                  </a:lnTo>
                  <a:lnTo>
                    <a:pt x="713" y="754"/>
                  </a:lnTo>
                  <a:lnTo>
                    <a:pt x="730" y="749"/>
                  </a:lnTo>
                  <a:lnTo>
                    <a:pt x="735" y="739"/>
                  </a:lnTo>
                  <a:lnTo>
                    <a:pt x="740" y="725"/>
                  </a:lnTo>
                  <a:lnTo>
                    <a:pt x="746" y="709"/>
                  </a:lnTo>
                  <a:lnTo>
                    <a:pt x="749" y="693"/>
                  </a:lnTo>
                  <a:lnTo>
                    <a:pt x="751" y="681"/>
                  </a:lnTo>
                  <a:lnTo>
                    <a:pt x="749" y="672"/>
                  </a:lnTo>
                  <a:lnTo>
                    <a:pt x="742" y="660"/>
                  </a:lnTo>
                  <a:lnTo>
                    <a:pt x="733" y="653"/>
                  </a:lnTo>
                  <a:lnTo>
                    <a:pt x="723" y="646"/>
                  </a:lnTo>
                  <a:lnTo>
                    <a:pt x="716" y="637"/>
                  </a:lnTo>
                  <a:lnTo>
                    <a:pt x="707" y="595"/>
                  </a:lnTo>
                  <a:lnTo>
                    <a:pt x="693" y="592"/>
                  </a:lnTo>
                  <a:lnTo>
                    <a:pt x="683" y="585"/>
                  </a:lnTo>
                  <a:lnTo>
                    <a:pt x="674" y="578"/>
                  </a:lnTo>
                  <a:lnTo>
                    <a:pt x="665" y="576"/>
                  </a:lnTo>
                  <a:lnTo>
                    <a:pt x="657" y="580"/>
                  </a:lnTo>
                  <a:lnTo>
                    <a:pt x="651" y="585"/>
                  </a:lnTo>
                  <a:lnTo>
                    <a:pt x="646" y="590"/>
                  </a:lnTo>
                  <a:lnTo>
                    <a:pt x="639" y="595"/>
                  </a:lnTo>
                  <a:lnTo>
                    <a:pt x="627" y="599"/>
                  </a:lnTo>
                  <a:lnTo>
                    <a:pt x="615" y="592"/>
                  </a:lnTo>
                  <a:lnTo>
                    <a:pt x="599" y="587"/>
                  </a:lnTo>
                  <a:lnTo>
                    <a:pt x="582" y="583"/>
                  </a:lnTo>
                  <a:lnTo>
                    <a:pt x="566" y="578"/>
                  </a:lnTo>
                  <a:lnTo>
                    <a:pt x="552" y="573"/>
                  </a:lnTo>
                  <a:lnTo>
                    <a:pt x="541" y="564"/>
                  </a:lnTo>
                  <a:lnTo>
                    <a:pt x="534" y="550"/>
                  </a:lnTo>
                  <a:lnTo>
                    <a:pt x="536" y="548"/>
                  </a:lnTo>
                  <a:lnTo>
                    <a:pt x="536" y="547"/>
                  </a:lnTo>
                  <a:lnTo>
                    <a:pt x="538" y="547"/>
                  </a:lnTo>
                  <a:lnTo>
                    <a:pt x="538" y="545"/>
                  </a:lnTo>
                  <a:lnTo>
                    <a:pt x="538" y="541"/>
                  </a:lnTo>
                  <a:lnTo>
                    <a:pt x="531" y="540"/>
                  </a:lnTo>
                  <a:lnTo>
                    <a:pt x="524" y="538"/>
                  </a:lnTo>
                  <a:lnTo>
                    <a:pt x="519" y="534"/>
                  </a:lnTo>
                  <a:lnTo>
                    <a:pt x="515" y="529"/>
                  </a:lnTo>
                  <a:lnTo>
                    <a:pt x="512" y="522"/>
                  </a:lnTo>
                  <a:lnTo>
                    <a:pt x="521" y="505"/>
                  </a:lnTo>
                  <a:lnTo>
                    <a:pt x="528" y="482"/>
                  </a:lnTo>
                  <a:lnTo>
                    <a:pt x="531" y="457"/>
                  </a:lnTo>
                  <a:lnTo>
                    <a:pt x="534" y="433"/>
                  </a:lnTo>
                  <a:lnTo>
                    <a:pt x="562" y="430"/>
                  </a:lnTo>
                  <a:close/>
                  <a:moveTo>
                    <a:pt x="400" y="426"/>
                  </a:moveTo>
                  <a:lnTo>
                    <a:pt x="416" y="426"/>
                  </a:lnTo>
                  <a:lnTo>
                    <a:pt x="425" y="461"/>
                  </a:lnTo>
                  <a:lnTo>
                    <a:pt x="432" y="499"/>
                  </a:lnTo>
                  <a:lnTo>
                    <a:pt x="428" y="499"/>
                  </a:lnTo>
                  <a:lnTo>
                    <a:pt x="423" y="506"/>
                  </a:lnTo>
                  <a:lnTo>
                    <a:pt x="412" y="503"/>
                  </a:lnTo>
                  <a:lnTo>
                    <a:pt x="409" y="506"/>
                  </a:lnTo>
                  <a:lnTo>
                    <a:pt x="409" y="510"/>
                  </a:lnTo>
                  <a:lnTo>
                    <a:pt x="409" y="513"/>
                  </a:lnTo>
                  <a:lnTo>
                    <a:pt x="409" y="515"/>
                  </a:lnTo>
                  <a:lnTo>
                    <a:pt x="407" y="517"/>
                  </a:lnTo>
                  <a:lnTo>
                    <a:pt x="405" y="520"/>
                  </a:lnTo>
                  <a:lnTo>
                    <a:pt x="400" y="522"/>
                  </a:lnTo>
                  <a:lnTo>
                    <a:pt x="395" y="519"/>
                  </a:lnTo>
                  <a:lnTo>
                    <a:pt x="388" y="513"/>
                  </a:lnTo>
                  <a:lnTo>
                    <a:pt x="381" y="510"/>
                  </a:lnTo>
                  <a:lnTo>
                    <a:pt x="381" y="499"/>
                  </a:lnTo>
                  <a:lnTo>
                    <a:pt x="358" y="496"/>
                  </a:lnTo>
                  <a:lnTo>
                    <a:pt x="362" y="464"/>
                  </a:lnTo>
                  <a:lnTo>
                    <a:pt x="369" y="461"/>
                  </a:lnTo>
                  <a:lnTo>
                    <a:pt x="376" y="456"/>
                  </a:lnTo>
                  <a:lnTo>
                    <a:pt x="381" y="449"/>
                  </a:lnTo>
                  <a:lnTo>
                    <a:pt x="376" y="447"/>
                  </a:lnTo>
                  <a:lnTo>
                    <a:pt x="372" y="445"/>
                  </a:lnTo>
                  <a:lnTo>
                    <a:pt x="369" y="444"/>
                  </a:lnTo>
                  <a:lnTo>
                    <a:pt x="365" y="440"/>
                  </a:lnTo>
                  <a:lnTo>
                    <a:pt x="363" y="437"/>
                  </a:lnTo>
                  <a:lnTo>
                    <a:pt x="362" y="430"/>
                  </a:lnTo>
                  <a:lnTo>
                    <a:pt x="381" y="428"/>
                  </a:lnTo>
                  <a:lnTo>
                    <a:pt x="400" y="426"/>
                  </a:lnTo>
                  <a:close/>
                  <a:moveTo>
                    <a:pt x="438" y="410"/>
                  </a:moveTo>
                  <a:lnTo>
                    <a:pt x="451" y="412"/>
                  </a:lnTo>
                  <a:lnTo>
                    <a:pt x="465" y="414"/>
                  </a:lnTo>
                  <a:lnTo>
                    <a:pt x="477" y="416"/>
                  </a:lnTo>
                  <a:lnTo>
                    <a:pt x="486" y="419"/>
                  </a:lnTo>
                  <a:lnTo>
                    <a:pt x="487" y="423"/>
                  </a:lnTo>
                  <a:lnTo>
                    <a:pt x="487" y="428"/>
                  </a:lnTo>
                  <a:lnTo>
                    <a:pt x="489" y="435"/>
                  </a:lnTo>
                  <a:lnTo>
                    <a:pt x="489" y="442"/>
                  </a:lnTo>
                  <a:lnTo>
                    <a:pt x="487" y="445"/>
                  </a:lnTo>
                  <a:lnTo>
                    <a:pt x="486" y="449"/>
                  </a:lnTo>
                  <a:lnTo>
                    <a:pt x="484" y="454"/>
                  </a:lnTo>
                  <a:lnTo>
                    <a:pt x="480" y="457"/>
                  </a:lnTo>
                  <a:lnTo>
                    <a:pt x="477" y="459"/>
                  </a:lnTo>
                  <a:lnTo>
                    <a:pt x="473" y="461"/>
                  </a:lnTo>
                  <a:lnTo>
                    <a:pt x="472" y="463"/>
                  </a:lnTo>
                  <a:lnTo>
                    <a:pt x="468" y="464"/>
                  </a:lnTo>
                  <a:lnTo>
                    <a:pt x="466" y="468"/>
                  </a:lnTo>
                  <a:lnTo>
                    <a:pt x="468" y="477"/>
                  </a:lnTo>
                  <a:lnTo>
                    <a:pt x="466" y="487"/>
                  </a:lnTo>
                  <a:lnTo>
                    <a:pt x="465" y="494"/>
                  </a:lnTo>
                  <a:lnTo>
                    <a:pt x="461" y="499"/>
                  </a:lnTo>
                  <a:lnTo>
                    <a:pt x="458" y="501"/>
                  </a:lnTo>
                  <a:lnTo>
                    <a:pt x="454" y="503"/>
                  </a:lnTo>
                  <a:lnTo>
                    <a:pt x="449" y="503"/>
                  </a:lnTo>
                  <a:lnTo>
                    <a:pt x="442" y="503"/>
                  </a:lnTo>
                  <a:lnTo>
                    <a:pt x="438" y="492"/>
                  </a:lnTo>
                  <a:lnTo>
                    <a:pt x="442" y="482"/>
                  </a:lnTo>
                  <a:lnTo>
                    <a:pt x="442" y="470"/>
                  </a:lnTo>
                  <a:lnTo>
                    <a:pt x="438" y="456"/>
                  </a:lnTo>
                  <a:lnTo>
                    <a:pt x="437" y="440"/>
                  </a:lnTo>
                  <a:lnTo>
                    <a:pt x="435" y="426"/>
                  </a:lnTo>
                  <a:lnTo>
                    <a:pt x="438" y="410"/>
                  </a:lnTo>
                  <a:close/>
                  <a:moveTo>
                    <a:pt x="60" y="409"/>
                  </a:moveTo>
                  <a:lnTo>
                    <a:pt x="74" y="410"/>
                  </a:lnTo>
                  <a:lnTo>
                    <a:pt x="74" y="423"/>
                  </a:lnTo>
                  <a:lnTo>
                    <a:pt x="91" y="423"/>
                  </a:lnTo>
                  <a:lnTo>
                    <a:pt x="105" y="423"/>
                  </a:lnTo>
                  <a:lnTo>
                    <a:pt x="121" y="423"/>
                  </a:lnTo>
                  <a:lnTo>
                    <a:pt x="124" y="430"/>
                  </a:lnTo>
                  <a:lnTo>
                    <a:pt x="128" y="438"/>
                  </a:lnTo>
                  <a:lnTo>
                    <a:pt x="131" y="447"/>
                  </a:lnTo>
                  <a:lnTo>
                    <a:pt x="135" y="454"/>
                  </a:lnTo>
                  <a:lnTo>
                    <a:pt x="135" y="457"/>
                  </a:lnTo>
                  <a:lnTo>
                    <a:pt x="124" y="470"/>
                  </a:lnTo>
                  <a:lnTo>
                    <a:pt x="110" y="475"/>
                  </a:lnTo>
                  <a:lnTo>
                    <a:pt x="96" y="480"/>
                  </a:lnTo>
                  <a:lnTo>
                    <a:pt x="88" y="496"/>
                  </a:lnTo>
                  <a:lnTo>
                    <a:pt x="81" y="510"/>
                  </a:lnTo>
                  <a:lnTo>
                    <a:pt x="79" y="526"/>
                  </a:lnTo>
                  <a:lnTo>
                    <a:pt x="82" y="541"/>
                  </a:lnTo>
                  <a:lnTo>
                    <a:pt x="67" y="543"/>
                  </a:lnTo>
                  <a:lnTo>
                    <a:pt x="53" y="548"/>
                  </a:lnTo>
                  <a:lnTo>
                    <a:pt x="35" y="553"/>
                  </a:lnTo>
                  <a:lnTo>
                    <a:pt x="34" y="550"/>
                  </a:lnTo>
                  <a:lnTo>
                    <a:pt x="32" y="547"/>
                  </a:lnTo>
                  <a:lnTo>
                    <a:pt x="30" y="545"/>
                  </a:lnTo>
                  <a:lnTo>
                    <a:pt x="30" y="541"/>
                  </a:lnTo>
                  <a:lnTo>
                    <a:pt x="28" y="538"/>
                  </a:lnTo>
                  <a:lnTo>
                    <a:pt x="30" y="536"/>
                  </a:lnTo>
                  <a:lnTo>
                    <a:pt x="30" y="534"/>
                  </a:lnTo>
                  <a:lnTo>
                    <a:pt x="30" y="533"/>
                  </a:lnTo>
                  <a:lnTo>
                    <a:pt x="32" y="529"/>
                  </a:lnTo>
                  <a:lnTo>
                    <a:pt x="32" y="526"/>
                  </a:lnTo>
                  <a:lnTo>
                    <a:pt x="20" y="526"/>
                  </a:lnTo>
                  <a:lnTo>
                    <a:pt x="20" y="520"/>
                  </a:lnTo>
                  <a:lnTo>
                    <a:pt x="20" y="519"/>
                  </a:lnTo>
                  <a:lnTo>
                    <a:pt x="18" y="517"/>
                  </a:lnTo>
                  <a:lnTo>
                    <a:pt x="18" y="515"/>
                  </a:lnTo>
                  <a:lnTo>
                    <a:pt x="16" y="513"/>
                  </a:lnTo>
                  <a:lnTo>
                    <a:pt x="13" y="510"/>
                  </a:lnTo>
                  <a:lnTo>
                    <a:pt x="11" y="510"/>
                  </a:lnTo>
                  <a:lnTo>
                    <a:pt x="9" y="510"/>
                  </a:lnTo>
                  <a:lnTo>
                    <a:pt x="9" y="510"/>
                  </a:lnTo>
                  <a:lnTo>
                    <a:pt x="7" y="510"/>
                  </a:lnTo>
                  <a:lnTo>
                    <a:pt x="6" y="510"/>
                  </a:lnTo>
                  <a:lnTo>
                    <a:pt x="0" y="510"/>
                  </a:lnTo>
                  <a:lnTo>
                    <a:pt x="0" y="499"/>
                  </a:lnTo>
                  <a:lnTo>
                    <a:pt x="13" y="485"/>
                  </a:lnTo>
                  <a:lnTo>
                    <a:pt x="21" y="466"/>
                  </a:lnTo>
                  <a:lnTo>
                    <a:pt x="28" y="445"/>
                  </a:lnTo>
                  <a:lnTo>
                    <a:pt x="23" y="442"/>
                  </a:lnTo>
                  <a:lnTo>
                    <a:pt x="21" y="437"/>
                  </a:lnTo>
                  <a:lnTo>
                    <a:pt x="20" y="433"/>
                  </a:lnTo>
                  <a:lnTo>
                    <a:pt x="18" y="426"/>
                  </a:lnTo>
                  <a:lnTo>
                    <a:pt x="16" y="419"/>
                  </a:lnTo>
                  <a:lnTo>
                    <a:pt x="30" y="416"/>
                  </a:lnTo>
                  <a:lnTo>
                    <a:pt x="41" y="414"/>
                  </a:lnTo>
                  <a:lnTo>
                    <a:pt x="49" y="410"/>
                  </a:lnTo>
                  <a:lnTo>
                    <a:pt x="60" y="409"/>
                  </a:lnTo>
                  <a:close/>
                  <a:moveTo>
                    <a:pt x="1556" y="368"/>
                  </a:moveTo>
                  <a:lnTo>
                    <a:pt x="1571" y="368"/>
                  </a:lnTo>
                  <a:lnTo>
                    <a:pt x="1571" y="372"/>
                  </a:lnTo>
                  <a:lnTo>
                    <a:pt x="1568" y="372"/>
                  </a:lnTo>
                  <a:lnTo>
                    <a:pt x="1564" y="374"/>
                  </a:lnTo>
                  <a:lnTo>
                    <a:pt x="1563" y="374"/>
                  </a:lnTo>
                  <a:lnTo>
                    <a:pt x="1563" y="374"/>
                  </a:lnTo>
                  <a:lnTo>
                    <a:pt x="1561" y="374"/>
                  </a:lnTo>
                  <a:lnTo>
                    <a:pt x="1561" y="374"/>
                  </a:lnTo>
                  <a:lnTo>
                    <a:pt x="1559" y="372"/>
                  </a:lnTo>
                  <a:lnTo>
                    <a:pt x="1556" y="368"/>
                  </a:lnTo>
                  <a:close/>
                  <a:moveTo>
                    <a:pt x="454" y="368"/>
                  </a:moveTo>
                  <a:lnTo>
                    <a:pt x="458" y="391"/>
                  </a:lnTo>
                  <a:lnTo>
                    <a:pt x="452" y="395"/>
                  </a:lnTo>
                  <a:lnTo>
                    <a:pt x="449" y="396"/>
                  </a:lnTo>
                  <a:lnTo>
                    <a:pt x="445" y="398"/>
                  </a:lnTo>
                  <a:lnTo>
                    <a:pt x="440" y="402"/>
                  </a:lnTo>
                  <a:lnTo>
                    <a:pt x="435" y="403"/>
                  </a:lnTo>
                  <a:lnTo>
                    <a:pt x="433" y="402"/>
                  </a:lnTo>
                  <a:lnTo>
                    <a:pt x="432" y="402"/>
                  </a:lnTo>
                  <a:lnTo>
                    <a:pt x="430" y="400"/>
                  </a:lnTo>
                  <a:lnTo>
                    <a:pt x="428" y="400"/>
                  </a:lnTo>
                  <a:lnTo>
                    <a:pt x="423" y="400"/>
                  </a:lnTo>
                  <a:lnTo>
                    <a:pt x="423" y="396"/>
                  </a:lnTo>
                  <a:lnTo>
                    <a:pt x="423" y="395"/>
                  </a:lnTo>
                  <a:lnTo>
                    <a:pt x="421" y="395"/>
                  </a:lnTo>
                  <a:lnTo>
                    <a:pt x="421" y="393"/>
                  </a:lnTo>
                  <a:lnTo>
                    <a:pt x="419" y="391"/>
                  </a:lnTo>
                  <a:lnTo>
                    <a:pt x="419" y="384"/>
                  </a:lnTo>
                  <a:lnTo>
                    <a:pt x="428" y="379"/>
                  </a:lnTo>
                  <a:lnTo>
                    <a:pt x="435" y="374"/>
                  </a:lnTo>
                  <a:lnTo>
                    <a:pt x="442" y="370"/>
                  </a:lnTo>
                  <a:lnTo>
                    <a:pt x="454" y="368"/>
                  </a:lnTo>
                  <a:close/>
                  <a:moveTo>
                    <a:pt x="109" y="365"/>
                  </a:moveTo>
                  <a:lnTo>
                    <a:pt x="112" y="365"/>
                  </a:lnTo>
                  <a:lnTo>
                    <a:pt x="116" y="367"/>
                  </a:lnTo>
                  <a:lnTo>
                    <a:pt x="117" y="367"/>
                  </a:lnTo>
                  <a:lnTo>
                    <a:pt x="117" y="367"/>
                  </a:lnTo>
                  <a:lnTo>
                    <a:pt x="117" y="367"/>
                  </a:lnTo>
                  <a:lnTo>
                    <a:pt x="119" y="368"/>
                  </a:lnTo>
                  <a:lnTo>
                    <a:pt x="121" y="372"/>
                  </a:lnTo>
                  <a:lnTo>
                    <a:pt x="109" y="372"/>
                  </a:lnTo>
                  <a:lnTo>
                    <a:pt x="109" y="365"/>
                  </a:lnTo>
                  <a:close/>
                  <a:moveTo>
                    <a:pt x="384" y="342"/>
                  </a:moveTo>
                  <a:lnTo>
                    <a:pt x="390" y="342"/>
                  </a:lnTo>
                  <a:lnTo>
                    <a:pt x="391" y="342"/>
                  </a:lnTo>
                  <a:lnTo>
                    <a:pt x="393" y="344"/>
                  </a:lnTo>
                  <a:lnTo>
                    <a:pt x="395" y="344"/>
                  </a:lnTo>
                  <a:lnTo>
                    <a:pt x="397" y="346"/>
                  </a:lnTo>
                  <a:lnTo>
                    <a:pt x="398" y="349"/>
                  </a:lnTo>
                  <a:lnTo>
                    <a:pt x="400" y="351"/>
                  </a:lnTo>
                  <a:lnTo>
                    <a:pt x="400" y="356"/>
                  </a:lnTo>
                  <a:lnTo>
                    <a:pt x="400" y="361"/>
                  </a:lnTo>
                  <a:lnTo>
                    <a:pt x="397" y="372"/>
                  </a:lnTo>
                  <a:lnTo>
                    <a:pt x="395" y="388"/>
                  </a:lnTo>
                  <a:lnTo>
                    <a:pt x="393" y="400"/>
                  </a:lnTo>
                  <a:lnTo>
                    <a:pt x="388" y="402"/>
                  </a:lnTo>
                  <a:lnTo>
                    <a:pt x="384" y="403"/>
                  </a:lnTo>
                  <a:lnTo>
                    <a:pt x="381" y="407"/>
                  </a:lnTo>
                  <a:lnTo>
                    <a:pt x="377" y="407"/>
                  </a:lnTo>
                  <a:lnTo>
                    <a:pt x="377" y="405"/>
                  </a:lnTo>
                  <a:lnTo>
                    <a:pt x="376" y="405"/>
                  </a:lnTo>
                  <a:lnTo>
                    <a:pt x="376" y="405"/>
                  </a:lnTo>
                  <a:lnTo>
                    <a:pt x="374" y="403"/>
                  </a:lnTo>
                  <a:lnTo>
                    <a:pt x="370" y="400"/>
                  </a:lnTo>
                  <a:lnTo>
                    <a:pt x="369" y="396"/>
                  </a:lnTo>
                  <a:lnTo>
                    <a:pt x="369" y="391"/>
                  </a:lnTo>
                  <a:lnTo>
                    <a:pt x="369" y="388"/>
                  </a:lnTo>
                  <a:lnTo>
                    <a:pt x="365" y="384"/>
                  </a:lnTo>
                  <a:lnTo>
                    <a:pt x="358" y="379"/>
                  </a:lnTo>
                  <a:lnTo>
                    <a:pt x="349" y="377"/>
                  </a:lnTo>
                  <a:lnTo>
                    <a:pt x="341" y="379"/>
                  </a:lnTo>
                  <a:lnTo>
                    <a:pt x="332" y="377"/>
                  </a:lnTo>
                  <a:lnTo>
                    <a:pt x="323" y="372"/>
                  </a:lnTo>
                  <a:lnTo>
                    <a:pt x="316" y="361"/>
                  </a:lnTo>
                  <a:lnTo>
                    <a:pt x="320" y="361"/>
                  </a:lnTo>
                  <a:lnTo>
                    <a:pt x="322" y="358"/>
                  </a:lnTo>
                  <a:lnTo>
                    <a:pt x="323" y="356"/>
                  </a:lnTo>
                  <a:lnTo>
                    <a:pt x="323" y="355"/>
                  </a:lnTo>
                  <a:lnTo>
                    <a:pt x="325" y="355"/>
                  </a:lnTo>
                  <a:lnTo>
                    <a:pt x="327" y="355"/>
                  </a:lnTo>
                  <a:lnTo>
                    <a:pt x="330" y="355"/>
                  </a:lnTo>
                  <a:lnTo>
                    <a:pt x="336" y="353"/>
                  </a:lnTo>
                  <a:lnTo>
                    <a:pt x="346" y="356"/>
                  </a:lnTo>
                  <a:lnTo>
                    <a:pt x="358" y="355"/>
                  </a:lnTo>
                  <a:lnTo>
                    <a:pt x="372" y="353"/>
                  </a:lnTo>
                  <a:lnTo>
                    <a:pt x="384" y="353"/>
                  </a:lnTo>
                  <a:lnTo>
                    <a:pt x="384" y="342"/>
                  </a:lnTo>
                  <a:close/>
                  <a:moveTo>
                    <a:pt x="255" y="339"/>
                  </a:moveTo>
                  <a:lnTo>
                    <a:pt x="257" y="342"/>
                  </a:lnTo>
                  <a:lnTo>
                    <a:pt x="259" y="344"/>
                  </a:lnTo>
                  <a:lnTo>
                    <a:pt x="260" y="348"/>
                  </a:lnTo>
                  <a:lnTo>
                    <a:pt x="260" y="351"/>
                  </a:lnTo>
                  <a:lnTo>
                    <a:pt x="262" y="355"/>
                  </a:lnTo>
                  <a:lnTo>
                    <a:pt x="262" y="361"/>
                  </a:lnTo>
                  <a:lnTo>
                    <a:pt x="259" y="361"/>
                  </a:lnTo>
                  <a:lnTo>
                    <a:pt x="259" y="365"/>
                  </a:lnTo>
                  <a:lnTo>
                    <a:pt x="262" y="365"/>
                  </a:lnTo>
                  <a:lnTo>
                    <a:pt x="267" y="367"/>
                  </a:lnTo>
                  <a:lnTo>
                    <a:pt x="273" y="368"/>
                  </a:lnTo>
                  <a:lnTo>
                    <a:pt x="278" y="368"/>
                  </a:lnTo>
                  <a:lnTo>
                    <a:pt x="285" y="368"/>
                  </a:lnTo>
                  <a:lnTo>
                    <a:pt x="288" y="365"/>
                  </a:lnTo>
                  <a:lnTo>
                    <a:pt x="290" y="363"/>
                  </a:lnTo>
                  <a:lnTo>
                    <a:pt x="290" y="363"/>
                  </a:lnTo>
                  <a:lnTo>
                    <a:pt x="292" y="363"/>
                  </a:lnTo>
                  <a:lnTo>
                    <a:pt x="294" y="363"/>
                  </a:lnTo>
                  <a:lnTo>
                    <a:pt x="297" y="365"/>
                  </a:lnTo>
                  <a:lnTo>
                    <a:pt x="299" y="367"/>
                  </a:lnTo>
                  <a:lnTo>
                    <a:pt x="299" y="368"/>
                  </a:lnTo>
                  <a:lnTo>
                    <a:pt x="299" y="370"/>
                  </a:lnTo>
                  <a:lnTo>
                    <a:pt x="301" y="372"/>
                  </a:lnTo>
                  <a:lnTo>
                    <a:pt x="301" y="375"/>
                  </a:lnTo>
                  <a:lnTo>
                    <a:pt x="299" y="379"/>
                  </a:lnTo>
                  <a:lnTo>
                    <a:pt x="299" y="381"/>
                  </a:lnTo>
                  <a:lnTo>
                    <a:pt x="299" y="381"/>
                  </a:lnTo>
                  <a:lnTo>
                    <a:pt x="299" y="382"/>
                  </a:lnTo>
                  <a:lnTo>
                    <a:pt x="299" y="384"/>
                  </a:lnTo>
                  <a:lnTo>
                    <a:pt x="297" y="388"/>
                  </a:lnTo>
                  <a:lnTo>
                    <a:pt x="287" y="393"/>
                  </a:lnTo>
                  <a:lnTo>
                    <a:pt x="274" y="393"/>
                  </a:lnTo>
                  <a:lnTo>
                    <a:pt x="260" y="393"/>
                  </a:lnTo>
                  <a:lnTo>
                    <a:pt x="246" y="396"/>
                  </a:lnTo>
                  <a:lnTo>
                    <a:pt x="236" y="403"/>
                  </a:lnTo>
                  <a:lnTo>
                    <a:pt x="224" y="412"/>
                  </a:lnTo>
                  <a:lnTo>
                    <a:pt x="213" y="421"/>
                  </a:lnTo>
                  <a:lnTo>
                    <a:pt x="198" y="426"/>
                  </a:lnTo>
                  <a:lnTo>
                    <a:pt x="196" y="423"/>
                  </a:lnTo>
                  <a:lnTo>
                    <a:pt x="194" y="419"/>
                  </a:lnTo>
                  <a:lnTo>
                    <a:pt x="194" y="416"/>
                  </a:lnTo>
                  <a:lnTo>
                    <a:pt x="192" y="410"/>
                  </a:lnTo>
                  <a:lnTo>
                    <a:pt x="198" y="407"/>
                  </a:lnTo>
                  <a:lnTo>
                    <a:pt x="203" y="403"/>
                  </a:lnTo>
                  <a:lnTo>
                    <a:pt x="206" y="398"/>
                  </a:lnTo>
                  <a:lnTo>
                    <a:pt x="210" y="393"/>
                  </a:lnTo>
                  <a:lnTo>
                    <a:pt x="212" y="388"/>
                  </a:lnTo>
                  <a:lnTo>
                    <a:pt x="192" y="388"/>
                  </a:lnTo>
                  <a:lnTo>
                    <a:pt x="180" y="393"/>
                  </a:lnTo>
                  <a:lnTo>
                    <a:pt x="166" y="395"/>
                  </a:lnTo>
                  <a:lnTo>
                    <a:pt x="150" y="393"/>
                  </a:lnTo>
                  <a:lnTo>
                    <a:pt x="140" y="388"/>
                  </a:lnTo>
                  <a:lnTo>
                    <a:pt x="135" y="388"/>
                  </a:lnTo>
                  <a:lnTo>
                    <a:pt x="135" y="384"/>
                  </a:lnTo>
                  <a:lnTo>
                    <a:pt x="140" y="382"/>
                  </a:lnTo>
                  <a:lnTo>
                    <a:pt x="144" y="381"/>
                  </a:lnTo>
                  <a:lnTo>
                    <a:pt x="145" y="379"/>
                  </a:lnTo>
                  <a:lnTo>
                    <a:pt x="149" y="377"/>
                  </a:lnTo>
                  <a:lnTo>
                    <a:pt x="150" y="372"/>
                  </a:lnTo>
                  <a:lnTo>
                    <a:pt x="147" y="372"/>
                  </a:lnTo>
                  <a:lnTo>
                    <a:pt x="147" y="368"/>
                  </a:lnTo>
                  <a:lnTo>
                    <a:pt x="152" y="368"/>
                  </a:lnTo>
                  <a:lnTo>
                    <a:pt x="156" y="367"/>
                  </a:lnTo>
                  <a:lnTo>
                    <a:pt x="159" y="367"/>
                  </a:lnTo>
                  <a:lnTo>
                    <a:pt x="163" y="365"/>
                  </a:lnTo>
                  <a:lnTo>
                    <a:pt x="161" y="363"/>
                  </a:lnTo>
                  <a:lnTo>
                    <a:pt x="159" y="361"/>
                  </a:lnTo>
                  <a:lnTo>
                    <a:pt x="157" y="360"/>
                  </a:lnTo>
                  <a:lnTo>
                    <a:pt x="157" y="358"/>
                  </a:lnTo>
                  <a:lnTo>
                    <a:pt x="156" y="356"/>
                  </a:lnTo>
                  <a:lnTo>
                    <a:pt x="154" y="353"/>
                  </a:lnTo>
                  <a:lnTo>
                    <a:pt x="157" y="353"/>
                  </a:lnTo>
                  <a:lnTo>
                    <a:pt x="159" y="351"/>
                  </a:lnTo>
                  <a:lnTo>
                    <a:pt x="159" y="351"/>
                  </a:lnTo>
                  <a:lnTo>
                    <a:pt x="161" y="351"/>
                  </a:lnTo>
                  <a:lnTo>
                    <a:pt x="163" y="349"/>
                  </a:lnTo>
                  <a:lnTo>
                    <a:pt x="182" y="355"/>
                  </a:lnTo>
                  <a:lnTo>
                    <a:pt x="198" y="361"/>
                  </a:lnTo>
                  <a:lnTo>
                    <a:pt x="212" y="368"/>
                  </a:lnTo>
                  <a:lnTo>
                    <a:pt x="227" y="374"/>
                  </a:lnTo>
                  <a:lnTo>
                    <a:pt x="246" y="375"/>
                  </a:lnTo>
                  <a:lnTo>
                    <a:pt x="243" y="367"/>
                  </a:lnTo>
                  <a:lnTo>
                    <a:pt x="240" y="360"/>
                  </a:lnTo>
                  <a:lnTo>
                    <a:pt x="238" y="355"/>
                  </a:lnTo>
                  <a:lnTo>
                    <a:pt x="236" y="342"/>
                  </a:lnTo>
                  <a:lnTo>
                    <a:pt x="240" y="341"/>
                  </a:lnTo>
                  <a:lnTo>
                    <a:pt x="243" y="339"/>
                  </a:lnTo>
                  <a:lnTo>
                    <a:pt x="248" y="339"/>
                  </a:lnTo>
                  <a:lnTo>
                    <a:pt x="255" y="339"/>
                  </a:lnTo>
                  <a:close/>
                  <a:moveTo>
                    <a:pt x="742" y="318"/>
                  </a:moveTo>
                  <a:lnTo>
                    <a:pt x="754" y="323"/>
                  </a:lnTo>
                  <a:lnTo>
                    <a:pt x="754" y="327"/>
                  </a:lnTo>
                  <a:lnTo>
                    <a:pt x="749" y="327"/>
                  </a:lnTo>
                  <a:lnTo>
                    <a:pt x="746" y="327"/>
                  </a:lnTo>
                  <a:lnTo>
                    <a:pt x="744" y="327"/>
                  </a:lnTo>
                  <a:lnTo>
                    <a:pt x="742" y="325"/>
                  </a:lnTo>
                  <a:lnTo>
                    <a:pt x="742" y="325"/>
                  </a:lnTo>
                  <a:lnTo>
                    <a:pt x="742" y="323"/>
                  </a:lnTo>
                  <a:lnTo>
                    <a:pt x="742" y="318"/>
                  </a:lnTo>
                  <a:close/>
                  <a:moveTo>
                    <a:pt x="140" y="318"/>
                  </a:moveTo>
                  <a:lnTo>
                    <a:pt x="140" y="325"/>
                  </a:lnTo>
                  <a:lnTo>
                    <a:pt x="140" y="330"/>
                  </a:lnTo>
                  <a:lnTo>
                    <a:pt x="142" y="335"/>
                  </a:lnTo>
                  <a:lnTo>
                    <a:pt x="140" y="339"/>
                  </a:lnTo>
                  <a:lnTo>
                    <a:pt x="140" y="342"/>
                  </a:lnTo>
                  <a:lnTo>
                    <a:pt x="135" y="346"/>
                  </a:lnTo>
                  <a:lnTo>
                    <a:pt x="130" y="349"/>
                  </a:lnTo>
                  <a:lnTo>
                    <a:pt x="124" y="353"/>
                  </a:lnTo>
                  <a:lnTo>
                    <a:pt x="121" y="358"/>
                  </a:lnTo>
                  <a:lnTo>
                    <a:pt x="114" y="355"/>
                  </a:lnTo>
                  <a:lnTo>
                    <a:pt x="110" y="353"/>
                  </a:lnTo>
                  <a:lnTo>
                    <a:pt x="107" y="351"/>
                  </a:lnTo>
                  <a:lnTo>
                    <a:pt x="105" y="349"/>
                  </a:lnTo>
                  <a:lnTo>
                    <a:pt x="102" y="346"/>
                  </a:lnTo>
                  <a:lnTo>
                    <a:pt x="100" y="363"/>
                  </a:lnTo>
                  <a:lnTo>
                    <a:pt x="95" y="372"/>
                  </a:lnTo>
                  <a:lnTo>
                    <a:pt x="82" y="375"/>
                  </a:lnTo>
                  <a:lnTo>
                    <a:pt x="72" y="375"/>
                  </a:lnTo>
                  <a:lnTo>
                    <a:pt x="61" y="375"/>
                  </a:lnTo>
                  <a:lnTo>
                    <a:pt x="48" y="375"/>
                  </a:lnTo>
                  <a:lnTo>
                    <a:pt x="48" y="361"/>
                  </a:lnTo>
                  <a:lnTo>
                    <a:pt x="67" y="348"/>
                  </a:lnTo>
                  <a:lnTo>
                    <a:pt x="88" y="335"/>
                  </a:lnTo>
                  <a:lnTo>
                    <a:pt x="112" y="325"/>
                  </a:lnTo>
                  <a:lnTo>
                    <a:pt x="140" y="318"/>
                  </a:lnTo>
                  <a:close/>
                  <a:moveTo>
                    <a:pt x="458" y="311"/>
                  </a:moveTo>
                  <a:lnTo>
                    <a:pt x="461" y="321"/>
                  </a:lnTo>
                  <a:lnTo>
                    <a:pt x="468" y="325"/>
                  </a:lnTo>
                  <a:lnTo>
                    <a:pt x="479" y="325"/>
                  </a:lnTo>
                  <a:lnTo>
                    <a:pt x="496" y="323"/>
                  </a:lnTo>
                  <a:lnTo>
                    <a:pt x="496" y="327"/>
                  </a:lnTo>
                  <a:lnTo>
                    <a:pt x="498" y="332"/>
                  </a:lnTo>
                  <a:lnTo>
                    <a:pt x="500" y="337"/>
                  </a:lnTo>
                  <a:lnTo>
                    <a:pt x="500" y="341"/>
                  </a:lnTo>
                  <a:lnTo>
                    <a:pt x="500" y="346"/>
                  </a:lnTo>
                  <a:lnTo>
                    <a:pt x="500" y="349"/>
                  </a:lnTo>
                  <a:lnTo>
                    <a:pt x="519" y="360"/>
                  </a:lnTo>
                  <a:lnTo>
                    <a:pt x="541" y="365"/>
                  </a:lnTo>
                  <a:lnTo>
                    <a:pt x="566" y="365"/>
                  </a:lnTo>
                  <a:lnTo>
                    <a:pt x="590" y="365"/>
                  </a:lnTo>
                  <a:lnTo>
                    <a:pt x="617" y="363"/>
                  </a:lnTo>
                  <a:lnTo>
                    <a:pt x="639" y="365"/>
                  </a:lnTo>
                  <a:lnTo>
                    <a:pt x="639" y="370"/>
                  </a:lnTo>
                  <a:lnTo>
                    <a:pt x="641" y="375"/>
                  </a:lnTo>
                  <a:lnTo>
                    <a:pt x="643" y="379"/>
                  </a:lnTo>
                  <a:lnTo>
                    <a:pt x="643" y="381"/>
                  </a:lnTo>
                  <a:lnTo>
                    <a:pt x="643" y="384"/>
                  </a:lnTo>
                  <a:lnTo>
                    <a:pt x="643" y="388"/>
                  </a:lnTo>
                  <a:lnTo>
                    <a:pt x="639" y="400"/>
                  </a:lnTo>
                  <a:lnTo>
                    <a:pt x="629" y="400"/>
                  </a:lnTo>
                  <a:lnTo>
                    <a:pt x="617" y="398"/>
                  </a:lnTo>
                  <a:lnTo>
                    <a:pt x="608" y="396"/>
                  </a:lnTo>
                  <a:lnTo>
                    <a:pt x="604" y="396"/>
                  </a:lnTo>
                  <a:lnTo>
                    <a:pt x="601" y="398"/>
                  </a:lnTo>
                  <a:lnTo>
                    <a:pt x="599" y="402"/>
                  </a:lnTo>
                  <a:lnTo>
                    <a:pt x="597" y="403"/>
                  </a:lnTo>
                  <a:lnTo>
                    <a:pt x="594" y="403"/>
                  </a:lnTo>
                  <a:lnTo>
                    <a:pt x="592" y="405"/>
                  </a:lnTo>
                  <a:lnTo>
                    <a:pt x="587" y="407"/>
                  </a:lnTo>
                  <a:lnTo>
                    <a:pt x="582" y="407"/>
                  </a:lnTo>
                  <a:lnTo>
                    <a:pt x="576" y="409"/>
                  </a:lnTo>
                  <a:lnTo>
                    <a:pt x="573" y="410"/>
                  </a:lnTo>
                  <a:lnTo>
                    <a:pt x="568" y="410"/>
                  </a:lnTo>
                  <a:lnTo>
                    <a:pt x="562" y="410"/>
                  </a:lnTo>
                  <a:lnTo>
                    <a:pt x="559" y="405"/>
                  </a:lnTo>
                  <a:lnTo>
                    <a:pt x="557" y="400"/>
                  </a:lnTo>
                  <a:lnTo>
                    <a:pt x="554" y="396"/>
                  </a:lnTo>
                  <a:lnTo>
                    <a:pt x="554" y="400"/>
                  </a:lnTo>
                  <a:lnTo>
                    <a:pt x="550" y="403"/>
                  </a:lnTo>
                  <a:lnTo>
                    <a:pt x="548" y="407"/>
                  </a:lnTo>
                  <a:lnTo>
                    <a:pt x="547" y="410"/>
                  </a:lnTo>
                  <a:lnTo>
                    <a:pt x="538" y="410"/>
                  </a:lnTo>
                  <a:lnTo>
                    <a:pt x="534" y="405"/>
                  </a:lnTo>
                  <a:lnTo>
                    <a:pt x="531" y="398"/>
                  </a:lnTo>
                  <a:lnTo>
                    <a:pt x="528" y="391"/>
                  </a:lnTo>
                  <a:lnTo>
                    <a:pt x="526" y="396"/>
                  </a:lnTo>
                  <a:lnTo>
                    <a:pt x="524" y="400"/>
                  </a:lnTo>
                  <a:lnTo>
                    <a:pt x="522" y="402"/>
                  </a:lnTo>
                  <a:lnTo>
                    <a:pt x="522" y="402"/>
                  </a:lnTo>
                  <a:lnTo>
                    <a:pt x="519" y="402"/>
                  </a:lnTo>
                  <a:lnTo>
                    <a:pt x="515" y="400"/>
                  </a:lnTo>
                  <a:lnTo>
                    <a:pt x="512" y="398"/>
                  </a:lnTo>
                  <a:lnTo>
                    <a:pt x="510" y="396"/>
                  </a:lnTo>
                  <a:lnTo>
                    <a:pt x="510" y="395"/>
                  </a:lnTo>
                  <a:lnTo>
                    <a:pt x="510" y="393"/>
                  </a:lnTo>
                  <a:lnTo>
                    <a:pt x="510" y="391"/>
                  </a:lnTo>
                  <a:lnTo>
                    <a:pt x="510" y="389"/>
                  </a:lnTo>
                  <a:lnTo>
                    <a:pt x="508" y="388"/>
                  </a:lnTo>
                  <a:lnTo>
                    <a:pt x="507" y="388"/>
                  </a:lnTo>
                  <a:lnTo>
                    <a:pt x="505" y="389"/>
                  </a:lnTo>
                  <a:lnTo>
                    <a:pt x="501" y="389"/>
                  </a:lnTo>
                  <a:lnTo>
                    <a:pt x="496" y="391"/>
                  </a:lnTo>
                  <a:lnTo>
                    <a:pt x="493" y="391"/>
                  </a:lnTo>
                  <a:lnTo>
                    <a:pt x="487" y="393"/>
                  </a:lnTo>
                  <a:lnTo>
                    <a:pt x="486" y="391"/>
                  </a:lnTo>
                  <a:lnTo>
                    <a:pt x="484" y="391"/>
                  </a:lnTo>
                  <a:lnTo>
                    <a:pt x="480" y="389"/>
                  </a:lnTo>
                  <a:lnTo>
                    <a:pt x="479" y="388"/>
                  </a:lnTo>
                  <a:lnTo>
                    <a:pt x="475" y="386"/>
                  </a:lnTo>
                  <a:lnTo>
                    <a:pt x="473" y="384"/>
                  </a:lnTo>
                  <a:lnTo>
                    <a:pt x="475" y="374"/>
                  </a:lnTo>
                  <a:lnTo>
                    <a:pt x="473" y="367"/>
                  </a:lnTo>
                  <a:lnTo>
                    <a:pt x="470" y="361"/>
                  </a:lnTo>
                  <a:lnTo>
                    <a:pt x="466" y="353"/>
                  </a:lnTo>
                  <a:lnTo>
                    <a:pt x="466" y="342"/>
                  </a:lnTo>
                  <a:lnTo>
                    <a:pt x="449" y="341"/>
                  </a:lnTo>
                  <a:lnTo>
                    <a:pt x="433" y="335"/>
                  </a:lnTo>
                  <a:lnTo>
                    <a:pt x="419" y="330"/>
                  </a:lnTo>
                  <a:lnTo>
                    <a:pt x="418" y="328"/>
                  </a:lnTo>
                  <a:lnTo>
                    <a:pt x="418" y="327"/>
                  </a:lnTo>
                  <a:lnTo>
                    <a:pt x="418" y="325"/>
                  </a:lnTo>
                  <a:lnTo>
                    <a:pt x="416" y="323"/>
                  </a:lnTo>
                  <a:lnTo>
                    <a:pt x="416" y="318"/>
                  </a:lnTo>
                  <a:lnTo>
                    <a:pt x="423" y="316"/>
                  </a:lnTo>
                  <a:lnTo>
                    <a:pt x="432" y="316"/>
                  </a:lnTo>
                  <a:lnTo>
                    <a:pt x="442" y="314"/>
                  </a:lnTo>
                  <a:lnTo>
                    <a:pt x="445" y="313"/>
                  </a:lnTo>
                  <a:lnTo>
                    <a:pt x="449" y="313"/>
                  </a:lnTo>
                  <a:lnTo>
                    <a:pt x="452" y="311"/>
                  </a:lnTo>
                  <a:lnTo>
                    <a:pt x="458" y="311"/>
                  </a:lnTo>
                  <a:close/>
                  <a:moveTo>
                    <a:pt x="377" y="311"/>
                  </a:moveTo>
                  <a:lnTo>
                    <a:pt x="409" y="311"/>
                  </a:lnTo>
                  <a:lnTo>
                    <a:pt x="409" y="314"/>
                  </a:lnTo>
                  <a:lnTo>
                    <a:pt x="411" y="318"/>
                  </a:lnTo>
                  <a:lnTo>
                    <a:pt x="411" y="321"/>
                  </a:lnTo>
                  <a:lnTo>
                    <a:pt x="412" y="327"/>
                  </a:lnTo>
                  <a:lnTo>
                    <a:pt x="404" y="327"/>
                  </a:lnTo>
                  <a:lnTo>
                    <a:pt x="400" y="327"/>
                  </a:lnTo>
                  <a:lnTo>
                    <a:pt x="397" y="327"/>
                  </a:lnTo>
                  <a:lnTo>
                    <a:pt x="390" y="325"/>
                  </a:lnTo>
                  <a:lnTo>
                    <a:pt x="384" y="325"/>
                  </a:lnTo>
                  <a:lnTo>
                    <a:pt x="377" y="323"/>
                  </a:lnTo>
                  <a:lnTo>
                    <a:pt x="377" y="311"/>
                  </a:lnTo>
                  <a:close/>
                  <a:moveTo>
                    <a:pt x="301" y="307"/>
                  </a:moveTo>
                  <a:lnTo>
                    <a:pt x="308" y="311"/>
                  </a:lnTo>
                  <a:lnTo>
                    <a:pt x="315" y="314"/>
                  </a:lnTo>
                  <a:lnTo>
                    <a:pt x="318" y="320"/>
                  </a:lnTo>
                  <a:lnTo>
                    <a:pt x="322" y="327"/>
                  </a:lnTo>
                  <a:lnTo>
                    <a:pt x="323" y="334"/>
                  </a:lnTo>
                  <a:lnTo>
                    <a:pt x="313" y="334"/>
                  </a:lnTo>
                  <a:lnTo>
                    <a:pt x="313" y="330"/>
                  </a:lnTo>
                  <a:lnTo>
                    <a:pt x="308" y="327"/>
                  </a:lnTo>
                  <a:lnTo>
                    <a:pt x="306" y="323"/>
                  </a:lnTo>
                  <a:lnTo>
                    <a:pt x="304" y="320"/>
                  </a:lnTo>
                  <a:lnTo>
                    <a:pt x="302" y="314"/>
                  </a:lnTo>
                  <a:lnTo>
                    <a:pt x="301" y="307"/>
                  </a:lnTo>
                  <a:close/>
                  <a:moveTo>
                    <a:pt x="489" y="299"/>
                  </a:moveTo>
                  <a:lnTo>
                    <a:pt x="505" y="299"/>
                  </a:lnTo>
                  <a:lnTo>
                    <a:pt x="505" y="307"/>
                  </a:lnTo>
                  <a:lnTo>
                    <a:pt x="489" y="307"/>
                  </a:lnTo>
                  <a:lnTo>
                    <a:pt x="489" y="299"/>
                  </a:lnTo>
                  <a:close/>
                  <a:moveTo>
                    <a:pt x="192" y="299"/>
                  </a:moveTo>
                  <a:lnTo>
                    <a:pt x="201" y="300"/>
                  </a:lnTo>
                  <a:lnTo>
                    <a:pt x="208" y="300"/>
                  </a:lnTo>
                  <a:lnTo>
                    <a:pt x="215" y="302"/>
                  </a:lnTo>
                  <a:lnTo>
                    <a:pt x="220" y="304"/>
                  </a:lnTo>
                  <a:lnTo>
                    <a:pt x="217" y="309"/>
                  </a:lnTo>
                  <a:lnTo>
                    <a:pt x="213" y="314"/>
                  </a:lnTo>
                  <a:lnTo>
                    <a:pt x="210" y="318"/>
                  </a:lnTo>
                  <a:lnTo>
                    <a:pt x="205" y="323"/>
                  </a:lnTo>
                  <a:lnTo>
                    <a:pt x="199" y="327"/>
                  </a:lnTo>
                  <a:lnTo>
                    <a:pt x="194" y="328"/>
                  </a:lnTo>
                  <a:lnTo>
                    <a:pt x="191" y="328"/>
                  </a:lnTo>
                  <a:lnTo>
                    <a:pt x="185" y="327"/>
                  </a:lnTo>
                  <a:lnTo>
                    <a:pt x="182" y="323"/>
                  </a:lnTo>
                  <a:lnTo>
                    <a:pt x="180" y="320"/>
                  </a:lnTo>
                  <a:lnTo>
                    <a:pt x="178" y="316"/>
                  </a:lnTo>
                  <a:lnTo>
                    <a:pt x="178" y="311"/>
                  </a:lnTo>
                  <a:lnTo>
                    <a:pt x="185" y="306"/>
                  </a:lnTo>
                  <a:lnTo>
                    <a:pt x="192" y="299"/>
                  </a:lnTo>
                  <a:close/>
                  <a:moveTo>
                    <a:pt x="435" y="292"/>
                  </a:moveTo>
                  <a:lnTo>
                    <a:pt x="440" y="292"/>
                  </a:lnTo>
                  <a:lnTo>
                    <a:pt x="444" y="292"/>
                  </a:lnTo>
                  <a:lnTo>
                    <a:pt x="447" y="292"/>
                  </a:lnTo>
                  <a:lnTo>
                    <a:pt x="449" y="292"/>
                  </a:lnTo>
                  <a:lnTo>
                    <a:pt x="452" y="292"/>
                  </a:lnTo>
                  <a:lnTo>
                    <a:pt x="456" y="292"/>
                  </a:lnTo>
                  <a:lnTo>
                    <a:pt x="461" y="292"/>
                  </a:lnTo>
                  <a:lnTo>
                    <a:pt x="461" y="299"/>
                  </a:lnTo>
                  <a:lnTo>
                    <a:pt x="438" y="304"/>
                  </a:lnTo>
                  <a:lnTo>
                    <a:pt x="435" y="292"/>
                  </a:lnTo>
                  <a:close/>
                  <a:moveTo>
                    <a:pt x="220" y="281"/>
                  </a:moveTo>
                  <a:lnTo>
                    <a:pt x="227" y="283"/>
                  </a:lnTo>
                  <a:lnTo>
                    <a:pt x="234" y="285"/>
                  </a:lnTo>
                  <a:lnTo>
                    <a:pt x="240" y="288"/>
                  </a:lnTo>
                  <a:lnTo>
                    <a:pt x="236" y="288"/>
                  </a:lnTo>
                  <a:lnTo>
                    <a:pt x="227" y="292"/>
                  </a:lnTo>
                  <a:lnTo>
                    <a:pt x="217" y="292"/>
                  </a:lnTo>
                  <a:lnTo>
                    <a:pt x="205" y="292"/>
                  </a:lnTo>
                  <a:lnTo>
                    <a:pt x="205" y="288"/>
                  </a:lnTo>
                  <a:lnTo>
                    <a:pt x="208" y="288"/>
                  </a:lnTo>
                  <a:lnTo>
                    <a:pt x="212" y="285"/>
                  </a:lnTo>
                  <a:lnTo>
                    <a:pt x="217" y="283"/>
                  </a:lnTo>
                  <a:lnTo>
                    <a:pt x="220" y="281"/>
                  </a:lnTo>
                  <a:close/>
                  <a:moveTo>
                    <a:pt x="400" y="253"/>
                  </a:moveTo>
                  <a:lnTo>
                    <a:pt x="416" y="253"/>
                  </a:lnTo>
                  <a:lnTo>
                    <a:pt x="421" y="260"/>
                  </a:lnTo>
                  <a:lnTo>
                    <a:pt x="428" y="267"/>
                  </a:lnTo>
                  <a:lnTo>
                    <a:pt x="435" y="272"/>
                  </a:lnTo>
                  <a:lnTo>
                    <a:pt x="432" y="276"/>
                  </a:lnTo>
                  <a:lnTo>
                    <a:pt x="430" y="278"/>
                  </a:lnTo>
                  <a:lnTo>
                    <a:pt x="428" y="279"/>
                  </a:lnTo>
                  <a:lnTo>
                    <a:pt x="426" y="283"/>
                  </a:lnTo>
                  <a:lnTo>
                    <a:pt x="425" y="286"/>
                  </a:lnTo>
                  <a:lnTo>
                    <a:pt x="423" y="292"/>
                  </a:lnTo>
                  <a:lnTo>
                    <a:pt x="418" y="292"/>
                  </a:lnTo>
                  <a:lnTo>
                    <a:pt x="411" y="292"/>
                  </a:lnTo>
                  <a:lnTo>
                    <a:pt x="407" y="290"/>
                  </a:lnTo>
                  <a:lnTo>
                    <a:pt x="402" y="290"/>
                  </a:lnTo>
                  <a:lnTo>
                    <a:pt x="397" y="288"/>
                  </a:lnTo>
                  <a:lnTo>
                    <a:pt x="397" y="281"/>
                  </a:lnTo>
                  <a:lnTo>
                    <a:pt x="398" y="276"/>
                  </a:lnTo>
                  <a:lnTo>
                    <a:pt x="400" y="269"/>
                  </a:lnTo>
                  <a:lnTo>
                    <a:pt x="400" y="262"/>
                  </a:lnTo>
                  <a:lnTo>
                    <a:pt x="400" y="253"/>
                  </a:lnTo>
                  <a:close/>
                  <a:moveTo>
                    <a:pt x="323" y="224"/>
                  </a:moveTo>
                  <a:lnTo>
                    <a:pt x="341" y="229"/>
                  </a:lnTo>
                  <a:lnTo>
                    <a:pt x="353" y="238"/>
                  </a:lnTo>
                  <a:lnTo>
                    <a:pt x="363" y="246"/>
                  </a:lnTo>
                  <a:lnTo>
                    <a:pt x="374" y="257"/>
                  </a:lnTo>
                  <a:lnTo>
                    <a:pt x="384" y="265"/>
                  </a:lnTo>
                  <a:lnTo>
                    <a:pt x="384" y="262"/>
                  </a:lnTo>
                  <a:lnTo>
                    <a:pt x="390" y="262"/>
                  </a:lnTo>
                  <a:lnTo>
                    <a:pt x="390" y="265"/>
                  </a:lnTo>
                  <a:lnTo>
                    <a:pt x="391" y="269"/>
                  </a:lnTo>
                  <a:lnTo>
                    <a:pt x="395" y="274"/>
                  </a:lnTo>
                  <a:lnTo>
                    <a:pt x="397" y="281"/>
                  </a:lnTo>
                  <a:lnTo>
                    <a:pt x="390" y="281"/>
                  </a:lnTo>
                  <a:lnTo>
                    <a:pt x="386" y="281"/>
                  </a:lnTo>
                  <a:lnTo>
                    <a:pt x="386" y="283"/>
                  </a:lnTo>
                  <a:lnTo>
                    <a:pt x="384" y="283"/>
                  </a:lnTo>
                  <a:lnTo>
                    <a:pt x="381" y="283"/>
                  </a:lnTo>
                  <a:lnTo>
                    <a:pt x="377" y="285"/>
                  </a:lnTo>
                  <a:lnTo>
                    <a:pt x="363" y="274"/>
                  </a:lnTo>
                  <a:lnTo>
                    <a:pt x="349" y="269"/>
                  </a:lnTo>
                  <a:lnTo>
                    <a:pt x="332" y="265"/>
                  </a:lnTo>
                  <a:lnTo>
                    <a:pt x="316" y="257"/>
                  </a:lnTo>
                  <a:lnTo>
                    <a:pt x="322" y="252"/>
                  </a:lnTo>
                  <a:lnTo>
                    <a:pt x="323" y="246"/>
                  </a:lnTo>
                  <a:lnTo>
                    <a:pt x="322" y="241"/>
                  </a:lnTo>
                  <a:lnTo>
                    <a:pt x="322" y="234"/>
                  </a:lnTo>
                  <a:lnTo>
                    <a:pt x="323" y="224"/>
                  </a:lnTo>
                  <a:close/>
                  <a:moveTo>
                    <a:pt x="1538" y="217"/>
                  </a:moveTo>
                  <a:lnTo>
                    <a:pt x="1542" y="217"/>
                  </a:lnTo>
                  <a:lnTo>
                    <a:pt x="1545" y="218"/>
                  </a:lnTo>
                  <a:lnTo>
                    <a:pt x="1547" y="220"/>
                  </a:lnTo>
                  <a:lnTo>
                    <a:pt x="1549" y="222"/>
                  </a:lnTo>
                  <a:lnTo>
                    <a:pt x="1550" y="224"/>
                  </a:lnTo>
                  <a:lnTo>
                    <a:pt x="1550" y="225"/>
                  </a:lnTo>
                  <a:lnTo>
                    <a:pt x="1550" y="227"/>
                  </a:lnTo>
                  <a:lnTo>
                    <a:pt x="1552" y="231"/>
                  </a:lnTo>
                  <a:lnTo>
                    <a:pt x="1545" y="231"/>
                  </a:lnTo>
                  <a:lnTo>
                    <a:pt x="1542" y="232"/>
                  </a:lnTo>
                  <a:lnTo>
                    <a:pt x="1538" y="232"/>
                  </a:lnTo>
                  <a:lnTo>
                    <a:pt x="1535" y="234"/>
                  </a:lnTo>
                  <a:lnTo>
                    <a:pt x="1529" y="234"/>
                  </a:lnTo>
                  <a:lnTo>
                    <a:pt x="1529" y="231"/>
                  </a:lnTo>
                  <a:lnTo>
                    <a:pt x="1526" y="231"/>
                  </a:lnTo>
                  <a:lnTo>
                    <a:pt x="1526" y="218"/>
                  </a:lnTo>
                  <a:lnTo>
                    <a:pt x="1531" y="218"/>
                  </a:lnTo>
                  <a:lnTo>
                    <a:pt x="1536" y="217"/>
                  </a:lnTo>
                  <a:lnTo>
                    <a:pt x="1538" y="217"/>
                  </a:lnTo>
                  <a:close/>
                  <a:moveTo>
                    <a:pt x="377" y="208"/>
                  </a:moveTo>
                  <a:lnTo>
                    <a:pt x="393" y="208"/>
                  </a:lnTo>
                  <a:lnTo>
                    <a:pt x="393" y="211"/>
                  </a:lnTo>
                  <a:lnTo>
                    <a:pt x="390" y="211"/>
                  </a:lnTo>
                  <a:lnTo>
                    <a:pt x="386" y="211"/>
                  </a:lnTo>
                  <a:lnTo>
                    <a:pt x="384" y="213"/>
                  </a:lnTo>
                  <a:lnTo>
                    <a:pt x="383" y="213"/>
                  </a:lnTo>
                  <a:lnTo>
                    <a:pt x="383" y="213"/>
                  </a:lnTo>
                  <a:lnTo>
                    <a:pt x="381" y="213"/>
                  </a:lnTo>
                  <a:lnTo>
                    <a:pt x="379" y="211"/>
                  </a:lnTo>
                  <a:lnTo>
                    <a:pt x="377" y="208"/>
                  </a:lnTo>
                  <a:close/>
                  <a:moveTo>
                    <a:pt x="458" y="131"/>
                  </a:moveTo>
                  <a:lnTo>
                    <a:pt x="477" y="152"/>
                  </a:lnTo>
                  <a:lnTo>
                    <a:pt x="501" y="168"/>
                  </a:lnTo>
                  <a:lnTo>
                    <a:pt x="531" y="180"/>
                  </a:lnTo>
                  <a:lnTo>
                    <a:pt x="533" y="197"/>
                  </a:lnTo>
                  <a:lnTo>
                    <a:pt x="538" y="210"/>
                  </a:lnTo>
                  <a:lnTo>
                    <a:pt x="543" y="217"/>
                  </a:lnTo>
                  <a:lnTo>
                    <a:pt x="550" y="224"/>
                  </a:lnTo>
                  <a:lnTo>
                    <a:pt x="557" y="234"/>
                  </a:lnTo>
                  <a:lnTo>
                    <a:pt x="545" y="236"/>
                  </a:lnTo>
                  <a:lnTo>
                    <a:pt x="533" y="238"/>
                  </a:lnTo>
                  <a:lnTo>
                    <a:pt x="522" y="243"/>
                  </a:lnTo>
                  <a:lnTo>
                    <a:pt x="515" y="250"/>
                  </a:lnTo>
                  <a:lnTo>
                    <a:pt x="514" y="253"/>
                  </a:lnTo>
                  <a:lnTo>
                    <a:pt x="512" y="257"/>
                  </a:lnTo>
                  <a:lnTo>
                    <a:pt x="510" y="260"/>
                  </a:lnTo>
                  <a:lnTo>
                    <a:pt x="508" y="262"/>
                  </a:lnTo>
                  <a:lnTo>
                    <a:pt x="505" y="265"/>
                  </a:lnTo>
                  <a:lnTo>
                    <a:pt x="494" y="267"/>
                  </a:lnTo>
                  <a:lnTo>
                    <a:pt x="479" y="269"/>
                  </a:lnTo>
                  <a:lnTo>
                    <a:pt x="461" y="267"/>
                  </a:lnTo>
                  <a:lnTo>
                    <a:pt x="447" y="265"/>
                  </a:lnTo>
                  <a:lnTo>
                    <a:pt x="444" y="255"/>
                  </a:lnTo>
                  <a:lnTo>
                    <a:pt x="442" y="248"/>
                  </a:lnTo>
                  <a:lnTo>
                    <a:pt x="440" y="243"/>
                  </a:lnTo>
                  <a:lnTo>
                    <a:pt x="435" y="234"/>
                  </a:lnTo>
                  <a:lnTo>
                    <a:pt x="458" y="227"/>
                  </a:lnTo>
                  <a:lnTo>
                    <a:pt x="458" y="224"/>
                  </a:lnTo>
                  <a:lnTo>
                    <a:pt x="440" y="222"/>
                  </a:lnTo>
                  <a:lnTo>
                    <a:pt x="428" y="218"/>
                  </a:lnTo>
                  <a:lnTo>
                    <a:pt x="419" y="211"/>
                  </a:lnTo>
                  <a:lnTo>
                    <a:pt x="418" y="206"/>
                  </a:lnTo>
                  <a:lnTo>
                    <a:pt x="414" y="201"/>
                  </a:lnTo>
                  <a:lnTo>
                    <a:pt x="412" y="196"/>
                  </a:lnTo>
                  <a:lnTo>
                    <a:pt x="412" y="190"/>
                  </a:lnTo>
                  <a:lnTo>
                    <a:pt x="412" y="187"/>
                  </a:lnTo>
                  <a:lnTo>
                    <a:pt x="412" y="183"/>
                  </a:lnTo>
                  <a:lnTo>
                    <a:pt x="414" y="183"/>
                  </a:lnTo>
                  <a:lnTo>
                    <a:pt x="416" y="182"/>
                  </a:lnTo>
                  <a:lnTo>
                    <a:pt x="418" y="182"/>
                  </a:lnTo>
                  <a:lnTo>
                    <a:pt x="419" y="182"/>
                  </a:lnTo>
                  <a:lnTo>
                    <a:pt x="423" y="180"/>
                  </a:lnTo>
                  <a:lnTo>
                    <a:pt x="425" y="175"/>
                  </a:lnTo>
                  <a:lnTo>
                    <a:pt x="425" y="169"/>
                  </a:lnTo>
                  <a:lnTo>
                    <a:pt x="425" y="166"/>
                  </a:lnTo>
                  <a:lnTo>
                    <a:pt x="426" y="164"/>
                  </a:lnTo>
                  <a:lnTo>
                    <a:pt x="428" y="161"/>
                  </a:lnTo>
                  <a:lnTo>
                    <a:pt x="430" y="161"/>
                  </a:lnTo>
                  <a:lnTo>
                    <a:pt x="432" y="159"/>
                  </a:lnTo>
                  <a:lnTo>
                    <a:pt x="433" y="159"/>
                  </a:lnTo>
                  <a:lnTo>
                    <a:pt x="435" y="159"/>
                  </a:lnTo>
                  <a:lnTo>
                    <a:pt x="438" y="157"/>
                  </a:lnTo>
                  <a:lnTo>
                    <a:pt x="440" y="150"/>
                  </a:lnTo>
                  <a:lnTo>
                    <a:pt x="442" y="145"/>
                  </a:lnTo>
                  <a:lnTo>
                    <a:pt x="444" y="140"/>
                  </a:lnTo>
                  <a:lnTo>
                    <a:pt x="447" y="135"/>
                  </a:lnTo>
                  <a:lnTo>
                    <a:pt x="449" y="133"/>
                  </a:lnTo>
                  <a:lnTo>
                    <a:pt x="451" y="133"/>
                  </a:lnTo>
                  <a:lnTo>
                    <a:pt x="452" y="131"/>
                  </a:lnTo>
                  <a:lnTo>
                    <a:pt x="454" y="131"/>
                  </a:lnTo>
                  <a:lnTo>
                    <a:pt x="458" y="131"/>
                  </a:lnTo>
                  <a:close/>
                  <a:moveTo>
                    <a:pt x="1488" y="112"/>
                  </a:moveTo>
                  <a:lnTo>
                    <a:pt x="1493" y="114"/>
                  </a:lnTo>
                  <a:lnTo>
                    <a:pt x="1498" y="115"/>
                  </a:lnTo>
                  <a:lnTo>
                    <a:pt x="1501" y="117"/>
                  </a:lnTo>
                  <a:lnTo>
                    <a:pt x="1507" y="119"/>
                  </a:lnTo>
                  <a:lnTo>
                    <a:pt x="1507" y="124"/>
                  </a:lnTo>
                  <a:lnTo>
                    <a:pt x="1508" y="128"/>
                  </a:lnTo>
                  <a:lnTo>
                    <a:pt x="1508" y="131"/>
                  </a:lnTo>
                  <a:lnTo>
                    <a:pt x="1510" y="135"/>
                  </a:lnTo>
                  <a:lnTo>
                    <a:pt x="1498" y="135"/>
                  </a:lnTo>
                  <a:lnTo>
                    <a:pt x="1496" y="131"/>
                  </a:lnTo>
                  <a:lnTo>
                    <a:pt x="1494" y="128"/>
                  </a:lnTo>
                  <a:lnTo>
                    <a:pt x="1491" y="124"/>
                  </a:lnTo>
                  <a:lnTo>
                    <a:pt x="1489" y="122"/>
                  </a:lnTo>
                  <a:lnTo>
                    <a:pt x="1489" y="117"/>
                  </a:lnTo>
                  <a:lnTo>
                    <a:pt x="1488" y="112"/>
                  </a:lnTo>
                  <a:close/>
                  <a:moveTo>
                    <a:pt x="1081" y="80"/>
                  </a:moveTo>
                  <a:lnTo>
                    <a:pt x="1095" y="80"/>
                  </a:lnTo>
                  <a:lnTo>
                    <a:pt x="1098" y="89"/>
                  </a:lnTo>
                  <a:lnTo>
                    <a:pt x="1102" y="94"/>
                  </a:lnTo>
                  <a:lnTo>
                    <a:pt x="1105" y="101"/>
                  </a:lnTo>
                  <a:lnTo>
                    <a:pt x="1107" y="112"/>
                  </a:lnTo>
                  <a:lnTo>
                    <a:pt x="1104" y="112"/>
                  </a:lnTo>
                  <a:lnTo>
                    <a:pt x="1093" y="105"/>
                  </a:lnTo>
                  <a:lnTo>
                    <a:pt x="1086" y="98"/>
                  </a:lnTo>
                  <a:lnTo>
                    <a:pt x="1081" y="91"/>
                  </a:lnTo>
                  <a:lnTo>
                    <a:pt x="1081" y="80"/>
                  </a:lnTo>
                  <a:close/>
                  <a:moveTo>
                    <a:pt x="737" y="26"/>
                  </a:moveTo>
                  <a:lnTo>
                    <a:pt x="749" y="26"/>
                  </a:lnTo>
                  <a:lnTo>
                    <a:pt x="754" y="30"/>
                  </a:lnTo>
                  <a:lnTo>
                    <a:pt x="758" y="33"/>
                  </a:lnTo>
                  <a:lnTo>
                    <a:pt x="760" y="37"/>
                  </a:lnTo>
                  <a:lnTo>
                    <a:pt x="763" y="42"/>
                  </a:lnTo>
                  <a:lnTo>
                    <a:pt x="765" y="46"/>
                  </a:lnTo>
                  <a:lnTo>
                    <a:pt x="774" y="37"/>
                  </a:lnTo>
                  <a:lnTo>
                    <a:pt x="784" y="33"/>
                  </a:lnTo>
                  <a:lnTo>
                    <a:pt x="800" y="35"/>
                  </a:lnTo>
                  <a:lnTo>
                    <a:pt x="800" y="49"/>
                  </a:lnTo>
                  <a:lnTo>
                    <a:pt x="822" y="51"/>
                  </a:lnTo>
                  <a:lnTo>
                    <a:pt x="842" y="54"/>
                  </a:lnTo>
                  <a:lnTo>
                    <a:pt x="859" y="58"/>
                  </a:lnTo>
                  <a:lnTo>
                    <a:pt x="878" y="60"/>
                  </a:lnTo>
                  <a:lnTo>
                    <a:pt x="899" y="58"/>
                  </a:lnTo>
                  <a:lnTo>
                    <a:pt x="899" y="70"/>
                  </a:lnTo>
                  <a:lnTo>
                    <a:pt x="903" y="70"/>
                  </a:lnTo>
                  <a:lnTo>
                    <a:pt x="906" y="70"/>
                  </a:lnTo>
                  <a:lnTo>
                    <a:pt x="908" y="70"/>
                  </a:lnTo>
                  <a:lnTo>
                    <a:pt x="910" y="72"/>
                  </a:lnTo>
                  <a:lnTo>
                    <a:pt x="912" y="73"/>
                  </a:lnTo>
                  <a:lnTo>
                    <a:pt x="908" y="73"/>
                  </a:lnTo>
                  <a:lnTo>
                    <a:pt x="892" y="84"/>
                  </a:lnTo>
                  <a:lnTo>
                    <a:pt x="873" y="96"/>
                  </a:lnTo>
                  <a:lnTo>
                    <a:pt x="850" y="107"/>
                  </a:lnTo>
                  <a:lnTo>
                    <a:pt x="829" y="119"/>
                  </a:lnTo>
                  <a:lnTo>
                    <a:pt x="814" y="129"/>
                  </a:lnTo>
                  <a:lnTo>
                    <a:pt x="803" y="138"/>
                  </a:lnTo>
                  <a:lnTo>
                    <a:pt x="819" y="138"/>
                  </a:lnTo>
                  <a:lnTo>
                    <a:pt x="824" y="135"/>
                  </a:lnTo>
                  <a:lnTo>
                    <a:pt x="829" y="133"/>
                  </a:lnTo>
                  <a:lnTo>
                    <a:pt x="835" y="131"/>
                  </a:lnTo>
                  <a:lnTo>
                    <a:pt x="842" y="131"/>
                  </a:lnTo>
                  <a:lnTo>
                    <a:pt x="842" y="135"/>
                  </a:lnTo>
                  <a:lnTo>
                    <a:pt x="821" y="150"/>
                  </a:lnTo>
                  <a:lnTo>
                    <a:pt x="803" y="166"/>
                  </a:lnTo>
                  <a:lnTo>
                    <a:pt x="788" y="182"/>
                  </a:lnTo>
                  <a:lnTo>
                    <a:pt x="770" y="196"/>
                  </a:lnTo>
                  <a:lnTo>
                    <a:pt x="751" y="208"/>
                  </a:lnTo>
                  <a:lnTo>
                    <a:pt x="726" y="215"/>
                  </a:lnTo>
                  <a:lnTo>
                    <a:pt x="726" y="227"/>
                  </a:lnTo>
                  <a:lnTo>
                    <a:pt x="714" y="229"/>
                  </a:lnTo>
                  <a:lnTo>
                    <a:pt x="700" y="234"/>
                  </a:lnTo>
                  <a:lnTo>
                    <a:pt x="692" y="241"/>
                  </a:lnTo>
                  <a:lnTo>
                    <a:pt x="697" y="245"/>
                  </a:lnTo>
                  <a:lnTo>
                    <a:pt x="700" y="248"/>
                  </a:lnTo>
                  <a:lnTo>
                    <a:pt x="702" y="250"/>
                  </a:lnTo>
                  <a:lnTo>
                    <a:pt x="702" y="253"/>
                  </a:lnTo>
                  <a:lnTo>
                    <a:pt x="702" y="257"/>
                  </a:lnTo>
                  <a:lnTo>
                    <a:pt x="700" y="262"/>
                  </a:lnTo>
                  <a:lnTo>
                    <a:pt x="700" y="269"/>
                  </a:lnTo>
                  <a:lnTo>
                    <a:pt x="662" y="272"/>
                  </a:lnTo>
                  <a:lnTo>
                    <a:pt x="662" y="276"/>
                  </a:lnTo>
                  <a:lnTo>
                    <a:pt x="667" y="278"/>
                  </a:lnTo>
                  <a:lnTo>
                    <a:pt x="669" y="278"/>
                  </a:lnTo>
                  <a:lnTo>
                    <a:pt x="672" y="278"/>
                  </a:lnTo>
                  <a:lnTo>
                    <a:pt x="672" y="278"/>
                  </a:lnTo>
                  <a:lnTo>
                    <a:pt x="674" y="279"/>
                  </a:lnTo>
                  <a:lnTo>
                    <a:pt x="674" y="281"/>
                  </a:lnTo>
                  <a:lnTo>
                    <a:pt x="678" y="285"/>
                  </a:lnTo>
                  <a:lnTo>
                    <a:pt x="672" y="285"/>
                  </a:lnTo>
                  <a:lnTo>
                    <a:pt x="664" y="288"/>
                  </a:lnTo>
                  <a:lnTo>
                    <a:pt x="653" y="292"/>
                  </a:lnTo>
                  <a:lnTo>
                    <a:pt x="643" y="295"/>
                  </a:lnTo>
                  <a:lnTo>
                    <a:pt x="646" y="297"/>
                  </a:lnTo>
                  <a:lnTo>
                    <a:pt x="648" y="297"/>
                  </a:lnTo>
                  <a:lnTo>
                    <a:pt x="650" y="297"/>
                  </a:lnTo>
                  <a:lnTo>
                    <a:pt x="651" y="299"/>
                  </a:lnTo>
                  <a:lnTo>
                    <a:pt x="653" y="299"/>
                  </a:lnTo>
                  <a:lnTo>
                    <a:pt x="651" y="302"/>
                  </a:lnTo>
                  <a:lnTo>
                    <a:pt x="650" y="306"/>
                  </a:lnTo>
                  <a:lnTo>
                    <a:pt x="648" y="307"/>
                  </a:lnTo>
                  <a:lnTo>
                    <a:pt x="650" y="309"/>
                  </a:lnTo>
                  <a:lnTo>
                    <a:pt x="650" y="311"/>
                  </a:lnTo>
                  <a:lnTo>
                    <a:pt x="651" y="314"/>
                  </a:lnTo>
                  <a:lnTo>
                    <a:pt x="653" y="318"/>
                  </a:lnTo>
                  <a:lnTo>
                    <a:pt x="646" y="320"/>
                  </a:lnTo>
                  <a:lnTo>
                    <a:pt x="641" y="320"/>
                  </a:lnTo>
                  <a:lnTo>
                    <a:pt x="636" y="320"/>
                  </a:lnTo>
                  <a:lnTo>
                    <a:pt x="630" y="323"/>
                  </a:lnTo>
                  <a:lnTo>
                    <a:pt x="648" y="323"/>
                  </a:lnTo>
                  <a:lnTo>
                    <a:pt x="662" y="327"/>
                  </a:lnTo>
                  <a:lnTo>
                    <a:pt x="662" y="334"/>
                  </a:lnTo>
                  <a:lnTo>
                    <a:pt x="639" y="334"/>
                  </a:lnTo>
                  <a:lnTo>
                    <a:pt x="637" y="339"/>
                  </a:lnTo>
                  <a:lnTo>
                    <a:pt x="637" y="341"/>
                  </a:lnTo>
                  <a:lnTo>
                    <a:pt x="637" y="342"/>
                  </a:lnTo>
                  <a:lnTo>
                    <a:pt x="636" y="344"/>
                  </a:lnTo>
                  <a:lnTo>
                    <a:pt x="634" y="346"/>
                  </a:lnTo>
                  <a:lnTo>
                    <a:pt x="625" y="349"/>
                  </a:lnTo>
                  <a:lnTo>
                    <a:pt x="613" y="349"/>
                  </a:lnTo>
                  <a:lnTo>
                    <a:pt x="601" y="349"/>
                  </a:lnTo>
                  <a:lnTo>
                    <a:pt x="589" y="342"/>
                  </a:lnTo>
                  <a:lnTo>
                    <a:pt x="573" y="342"/>
                  </a:lnTo>
                  <a:lnTo>
                    <a:pt x="557" y="344"/>
                  </a:lnTo>
                  <a:lnTo>
                    <a:pt x="540" y="346"/>
                  </a:lnTo>
                  <a:lnTo>
                    <a:pt x="524" y="344"/>
                  </a:lnTo>
                  <a:lnTo>
                    <a:pt x="508" y="339"/>
                  </a:lnTo>
                  <a:lnTo>
                    <a:pt x="507" y="337"/>
                  </a:lnTo>
                  <a:lnTo>
                    <a:pt x="507" y="335"/>
                  </a:lnTo>
                  <a:lnTo>
                    <a:pt x="505" y="335"/>
                  </a:lnTo>
                  <a:lnTo>
                    <a:pt x="505" y="334"/>
                  </a:lnTo>
                  <a:lnTo>
                    <a:pt x="505" y="330"/>
                  </a:lnTo>
                  <a:lnTo>
                    <a:pt x="508" y="330"/>
                  </a:lnTo>
                  <a:lnTo>
                    <a:pt x="510" y="327"/>
                  </a:lnTo>
                  <a:lnTo>
                    <a:pt x="514" y="323"/>
                  </a:lnTo>
                  <a:lnTo>
                    <a:pt x="515" y="321"/>
                  </a:lnTo>
                  <a:lnTo>
                    <a:pt x="519" y="320"/>
                  </a:lnTo>
                  <a:lnTo>
                    <a:pt x="521" y="316"/>
                  </a:lnTo>
                  <a:lnTo>
                    <a:pt x="524" y="311"/>
                  </a:lnTo>
                  <a:lnTo>
                    <a:pt x="517" y="309"/>
                  </a:lnTo>
                  <a:lnTo>
                    <a:pt x="512" y="306"/>
                  </a:lnTo>
                  <a:lnTo>
                    <a:pt x="508" y="300"/>
                  </a:lnTo>
                  <a:lnTo>
                    <a:pt x="507" y="295"/>
                  </a:lnTo>
                  <a:lnTo>
                    <a:pt x="505" y="288"/>
                  </a:lnTo>
                  <a:lnTo>
                    <a:pt x="512" y="288"/>
                  </a:lnTo>
                  <a:lnTo>
                    <a:pt x="524" y="285"/>
                  </a:lnTo>
                  <a:lnTo>
                    <a:pt x="538" y="288"/>
                  </a:lnTo>
                  <a:lnTo>
                    <a:pt x="550" y="293"/>
                  </a:lnTo>
                  <a:lnTo>
                    <a:pt x="562" y="299"/>
                  </a:lnTo>
                  <a:lnTo>
                    <a:pt x="562" y="292"/>
                  </a:lnTo>
                  <a:lnTo>
                    <a:pt x="550" y="286"/>
                  </a:lnTo>
                  <a:lnTo>
                    <a:pt x="540" y="281"/>
                  </a:lnTo>
                  <a:lnTo>
                    <a:pt x="531" y="272"/>
                  </a:lnTo>
                  <a:lnTo>
                    <a:pt x="534" y="272"/>
                  </a:lnTo>
                  <a:lnTo>
                    <a:pt x="543" y="259"/>
                  </a:lnTo>
                  <a:lnTo>
                    <a:pt x="554" y="250"/>
                  </a:lnTo>
                  <a:lnTo>
                    <a:pt x="568" y="243"/>
                  </a:lnTo>
                  <a:lnTo>
                    <a:pt x="585" y="238"/>
                  </a:lnTo>
                  <a:lnTo>
                    <a:pt x="585" y="234"/>
                  </a:lnTo>
                  <a:lnTo>
                    <a:pt x="569" y="229"/>
                  </a:lnTo>
                  <a:lnTo>
                    <a:pt x="557" y="220"/>
                  </a:lnTo>
                  <a:lnTo>
                    <a:pt x="547" y="208"/>
                  </a:lnTo>
                  <a:lnTo>
                    <a:pt x="538" y="196"/>
                  </a:lnTo>
                  <a:lnTo>
                    <a:pt x="543" y="194"/>
                  </a:lnTo>
                  <a:lnTo>
                    <a:pt x="547" y="194"/>
                  </a:lnTo>
                  <a:lnTo>
                    <a:pt x="552" y="192"/>
                  </a:lnTo>
                  <a:lnTo>
                    <a:pt x="557" y="192"/>
                  </a:lnTo>
                  <a:lnTo>
                    <a:pt x="564" y="197"/>
                  </a:lnTo>
                  <a:lnTo>
                    <a:pt x="569" y="203"/>
                  </a:lnTo>
                  <a:lnTo>
                    <a:pt x="576" y="208"/>
                  </a:lnTo>
                  <a:lnTo>
                    <a:pt x="576" y="204"/>
                  </a:lnTo>
                  <a:lnTo>
                    <a:pt x="575" y="201"/>
                  </a:lnTo>
                  <a:lnTo>
                    <a:pt x="573" y="201"/>
                  </a:lnTo>
                  <a:lnTo>
                    <a:pt x="573" y="199"/>
                  </a:lnTo>
                  <a:lnTo>
                    <a:pt x="571" y="197"/>
                  </a:lnTo>
                  <a:lnTo>
                    <a:pt x="571" y="196"/>
                  </a:lnTo>
                  <a:lnTo>
                    <a:pt x="569" y="192"/>
                  </a:lnTo>
                  <a:lnTo>
                    <a:pt x="573" y="192"/>
                  </a:lnTo>
                  <a:lnTo>
                    <a:pt x="573" y="189"/>
                  </a:lnTo>
                  <a:lnTo>
                    <a:pt x="589" y="183"/>
                  </a:lnTo>
                  <a:lnTo>
                    <a:pt x="604" y="180"/>
                  </a:lnTo>
                  <a:lnTo>
                    <a:pt x="620" y="178"/>
                  </a:lnTo>
                  <a:lnTo>
                    <a:pt x="639" y="180"/>
                  </a:lnTo>
                  <a:lnTo>
                    <a:pt x="630" y="169"/>
                  </a:lnTo>
                  <a:lnTo>
                    <a:pt x="641" y="166"/>
                  </a:lnTo>
                  <a:lnTo>
                    <a:pt x="653" y="161"/>
                  </a:lnTo>
                  <a:lnTo>
                    <a:pt x="665" y="156"/>
                  </a:lnTo>
                  <a:lnTo>
                    <a:pt x="672" y="150"/>
                  </a:lnTo>
                  <a:lnTo>
                    <a:pt x="678" y="150"/>
                  </a:lnTo>
                  <a:lnTo>
                    <a:pt x="678" y="147"/>
                  </a:lnTo>
                  <a:lnTo>
                    <a:pt x="669" y="147"/>
                  </a:lnTo>
                  <a:lnTo>
                    <a:pt x="665" y="149"/>
                  </a:lnTo>
                  <a:lnTo>
                    <a:pt x="662" y="150"/>
                  </a:lnTo>
                  <a:lnTo>
                    <a:pt x="660" y="150"/>
                  </a:lnTo>
                  <a:lnTo>
                    <a:pt x="658" y="150"/>
                  </a:lnTo>
                  <a:lnTo>
                    <a:pt x="657" y="150"/>
                  </a:lnTo>
                  <a:lnTo>
                    <a:pt x="655" y="149"/>
                  </a:lnTo>
                  <a:lnTo>
                    <a:pt x="653" y="147"/>
                  </a:lnTo>
                  <a:lnTo>
                    <a:pt x="650" y="147"/>
                  </a:lnTo>
                  <a:lnTo>
                    <a:pt x="646" y="150"/>
                  </a:lnTo>
                  <a:lnTo>
                    <a:pt x="641" y="156"/>
                  </a:lnTo>
                  <a:lnTo>
                    <a:pt x="636" y="161"/>
                  </a:lnTo>
                  <a:lnTo>
                    <a:pt x="632" y="166"/>
                  </a:lnTo>
                  <a:lnTo>
                    <a:pt x="627" y="169"/>
                  </a:lnTo>
                  <a:lnTo>
                    <a:pt x="608" y="175"/>
                  </a:lnTo>
                  <a:lnTo>
                    <a:pt x="590" y="175"/>
                  </a:lnTo>
                  <a:lnTo>
                    <a:pt x="573" y="171"/>
                  </a:lnTo>
                  <a:lnTo>
                    <a:pt x="557" y="164"/>
                  </a:lnTo>
                  <a:lnTo>
                    <a:pt x="555" y="164"/>
                  </a:lnTo>
                  <a:lnTo>
                    <a:pt x="552" y="166"/>
                  </a:lnTo>
                  <a:lnTo>
                    <a:pt x="547" y="168"/>
                  </a:lnTo>
                  <a:lnTo>
                    <a:pt x="543" y="169"/>
                  </a:lnTo>
                  <a:lnTo>
                    <a:pt x="540" y="171"/>
                  </a:lnTo>
                  <a:lnTo>
                    <a:pt x="534" y="173"/>
                  </a:lnTo>
                  <a:lnTo>
                    <a:pt x="531" y="164"/>
                  </a:lnTo>
                  <a:lnTo>
                    <a:pt x="534" y="163"/>
                  </a:lnTo>
                  <a:lnTo>
                    <a:pt x="534" y="163"/>
                  </a:lnTo>
                  <a:lnTo>
                    <a:pt x="536" y="161"/>
                  </a:lnTo>
                  <a:lnTo>
                    <a:pt x="538" y="157"/>
                  </a:lnTo>
                  <a:lnTo>
                    <a:pt x="528" y="157"/>
                  </a:lnTo>
                  <a:lnTo>
                    <a:pt x="524" y="159"/>
                  </a:lnTo>
                  <a:lnTo>
                    <a:pt x="519" y="161"/>
                  </a:lnTo>
                  <a:lnTo>
                    <a:pt x="514" y="161"/>
                  </a:lnTo>
                  <a:lnTo>
                    <a:pt x="508" y="161"/>
                  </a:lnTo>
                  <a:lnTo>
                    <a:pt x="505" y="150"/>
                  </a:lnTo>
                  <a:lnTo>
                    <a:pt x="508" y="149"/>
                  </a:lnTo>
                  <a:lnTo>
                    <a:pt x="510" y="149"/>
                  </a:lnTo>
                  <a:lnTo>
                    <a:pt x="512" y="149"/>
                  </a:lnTo>
                  <a:lnTo>
                    <a:pt x="514" y="147"/>
                  </a:lnTo>
                  <a:lnTo>
                    <a:pt x="515" y="147"/>
                  </a:lnTo>
                  <a:lnTo>
                    <a:pt x="493" y="150"/>
                  </a:lnTo>
                  <a:lnTo>
                    <a:pt x="491" y="145"/>
                  </a:lnTo>
                  <a:lnTo>
                    <a:pt x="487" y="142"/>
                  </a:lnTo>
                  <a:lnTo>
                    <a:pt x="486" y="140"/>
                  </a:lnTo>
                  <a:lnTo>
                    <a:pt x="484" y="136"/>
                  </a:lnTo>
                  <a:lnTo>
                    <a:pt x="480" y="131"/>
                  </a:lnTo>
                  <a:lnTo>
                    <a:pt x="486" y="129"/>
                  </a:lnTo>
                  <a:lnTo>
                    <a:pt x="489" y="129"/>
                  </a:lnTo>
                  <a:lnTo>
                    <a:pt x="491" y="129"/>
                  </a:lnTo>
                  <a:lnTo>
                    <a:pt x="493" y="129"/>
                  </a:lnTo>
                  <a:lnTo>
                    <a:pt x="493" y="128"/>
                  </a:lnTo>
                  <a:lnTo>
                    <a:pt x="494" y="126"/>
                  </a:lnTo>
                  <a:lnTo>
                    <a:pt x="496" y="122"/>
                  </a:lnTo>
                  <a:lnTo>
                    <a:pt x="489" y="121"/>
                  </a:lnTo>
                  <a:lnTo>
                    <a:pt x="482" y="119"/>
                  </a:lnTo>
                  <a:lnTo>
                    <a:pt x="479" y="115"/>
                  </a:lnTo>
                  <a:lnTo>
                    <a:pt x="473" y="112"/>
                  </a:lnTo>
                  <a:lnTo>
                    <a:pt x="477" y="112"/>
                  </a:lnTo>
                  <a:lnTo>
                    <a:pt x="477" y="107"/>
                  </a:lnTo>
                  <a:lnTo>
                    <a:pt x="494" y="110"/>
                  </a:lnTo>
                  <a:lnTo>
                    <a:pt x="503" y="108"/>
                  </a:lnTo>
                  <a:lnTo>
                    <a:pt x="510" y="105"/>
                  </a:lnTo>
                  <a:lnTo>
                    <a:pt x="514" y="100"/>
                  </a:lnTo>
                  <a:lnTo>
                    <a:pt x="519" y="93"/>
                  </a:lnTo>
                  <a:lnTo>
                    <a:pt x="528" y="89"/>
                  </a:lnTo>
                  <a:lnTo>
                    <a:pt x="538" y="86"/>
                  </a:lnTo>
                  <a:lnTo>
                    <a:pt x="545" y="89"/>
                  </a:lnTo>
                  <a:lnTo>
                    <a:pt x="554" y="93"/>
                  </a:lnTo>
                  <a:lnTo>
                    <a:pt x="561" y="94"/>
                  </a:lnTo>
                  <a:lnTo>
                    <a:pt x="569" y="93"/>
                  </a:lnTo>
                  <a:lnTo>
                    <a:pt x="566" y="91"/>
                  </a:lnTo>
                  <a:lnTo>
                    <a:pt x="562" y="89"/>
                  </a:lnTo>
                  <a:lnTo>
                    <a:pt x="561" y="89"/>
                  </a:lnTo>
                  <a:lnTo>
                    <a:pt x="561" y="87"/>
                  </a:lnTo>
                  <a:lnTo>
                    <a:pt x="559" y="86"/>
                  </a:lnTo>
                  <a:lnTo>
                    <a:pt x="559" y="82"/>
                  </a:lnTo>
                  <a:lnTo>
                    <a:pt x="557" y="77"/>
                  </a:lnTo>
                  <a:lnTo>
                    <a:pt x="562" y="75"/>
                  </a:lnTo>
                  <a:lnTo>
                    <a:pt x="566" y="73"/>
                  </a:lnTo>
                  <a:lnTo>
                    <a:pt x="569" y="73"/>
                  </a:lnTo>
                  <a:lnTo>
                    <a:pt x="571" y="72"/>
                  </a:lnTo>
                  <a:lnTo>
                    <a:pt x="575" y="70"/>
                  </a:lnTo>
                  <a:lnTo>
                    <a:pt x="582" y="70"/>
                  </a:lnTo>
                  <a:lnTo>
                    <a:pt x="585" y="72"/>
                  </a:lnTo>
                  <a:lnTo>
                    <a:pt x="589" y="75"/>
                  </a:lnTo>
                  <a:lnTo>
                    <a:pt x="592" y="77"/>
                  </a:lnTo>
                  <a:lnTo>
                    <a:pt x="592" y="73"/>
                  </a:lnTo>
                  <a:lnTo>
                    <a:pt x="590" y="72"/>
                  </a:lnTo>
                  <a:lnTo>
                    <a:pt x="590" y="70"/>
                  </a:lnTo>
                  <a:lnTo>
                    <a:pt x="590" y="70"/>
                  </a:lnTo>
                  <a:lnTo>
                    <a:pt x="590" y="68"/>
                  </a:lnTo>
                  <a:lnTo>
                    <a:pt x="589" y="65"/>
                  </a:lnTo>
                  <a:lnTo>
                    <a:pt x="594" y="63"/>
                  </a:lnTo>
                  <a:lnTo>
                    <a:pt x="597" y="61"/>
                  </a:lnTo>
                  <a:lnTo>
                    <a:pt x="603" y="58"/>
                  </a:lnTo>
                  <a:lnTo>
                    <a:pt x="606" y="54"/>
                  </a:lnTo>
                  <a:lnTo>
                    <a:pt x="608" y="54"/>
                  </a:lnTo>
                  <a:lnTo>
                    <a:pt x="615" y="54"/>
                  </a:lnTo>
                  <a:lnTo>
                    <a:pt x="620" y="56"/>
                  </a:lnTo>
                  <a:lnTo>
                    <a:pt x="624" y="60"/>
                  </a:lnTo>
                  <a:lnTo>
                    <a:pt x="630" y="60"/>
                  </a:lnTo>
                  <a:lnTo>
                    <a:pt x="639" y="58"/>
                  </a:lnTo>
                  <a:lnTo>
                    <a:pt x="643" y="46"/>
                  </a:lnTo>
                  <a:lnTo>
                    <a:pt x="648" y="44"/>
                  </a:lnTo>
                  <a:lnTo>
                    <a:pt x="653" y="44"/>
                  </a:lnTo>
                  <a:lnTo>
                    <a:pt x="658" y="44"/>
                  </a:lnTo>
                  <a:lnTo>
                    <a:pt x="662" y="46"/>
                  </a:lnTo>
                  <a:lnTo>
                    <a:pt x="665" y="46"/>
                  </a:lnTo>
                  <a:lnTo>
                    <a:pt x="672" y="35"/>
                  </a:lnTo>
                  <a:lnTo>
                    <a:pt x="683" y="33"/>
                  </a:lnTo>
                  <a:lnTo>
                    <a:pt x="690" y="37"/>
                  </a:lnTo>
                  <a:lnTo>
                    <a:pt x="697" y="40"/>
                  </a:lnTo>
                  <a:lnTo>
                    <a:pt x="704" y="42"/>
                  </a:lnTo>
                  <a:lnTo>
                    <a:pt x="713" y="39"/>
                  </a:lnTo>
                  <a:lnTo>
                    <a:pt x="725" y="32"/>
                  </a:lnTo>
                  <a:lnTo>
                    <a:pt x="737" y="26"/>
                  </a:lnTo>
                  <a:close/>
                  <a:moveTo>
                    <a:pt x="1259" y="0"/>
                  </a:moveTo>
                  <a:lnTo>
                    <a:pt x="1283" y="0"/>
                  </a:lnTo>
                  <a:lnTo>
                    <a:pt x="1308" y="4"/>
                  </a:lnTo>
                  <a:lnTo>
                    <a:pt x="1330" y="7"/>
                  </a:lnTo>
                  <a:lnTo>
                    <a:pt x="1350" y="12"/>
                  </a:lnTo>
                  <a:lnTo>
                    <a:pt x="1379" y="7"/>
                  </a:lnTo>
                  <a:lnTo>
                    <a:pt x="1383" y="11"/>
                  </a:lnTo>
                  <a:lnTo>
                    <a:pt x="1386" y="12"/>
                  </a:lnTo>
                  <a:lnTo>
                    <a:pt x="1390" y="18"/>
                  </a:lnTo>
                  <a:lnTo>
                    <a:pt x="1392" y="21"/>
                  </a:lnTo>
                  <a:lnTo>
                    <a:pt x="1395" y="23"/>
                  </a:lnTo>
                  <a:lnTo>
                    <a:pt x="1412" y="30"/>
                  </a:lnTo>
                  <a:lnTo>
                    <a:pt x="1432" y="35"/>
                  </a:lnTo>
                  <a:lnTo>
                    <a:pt x="1449" y="39"/>
                  </a:lnTo>
                  <a:lnTo>
                    <a:pt x="1449" y="46"/>
                  </a:lnTo>
                  <a:lnTo>
                    <a:pt x="1421" y="46"/>
                  </a:lnTo>
                  <a:lnTo>
                    <a:pt x="1409" y="40"/>
                  </a:lnTo>
                  <a:lnTo>
                    <a:pt x="1395" y="40"/>
                  </a:lnTo>
                  <a:lnTo>
                    <a:pt x="1379" y="42"/>
                  </a:lnTo>
                  <a:lnTo>
                    <a:pt x="1364" y="46"/>
                  </a:lnTo>
                  <a:lnTo>
                    <a:pt x="1364" y="54"/>
                  </a:lnTo>
                  <a:lnTo>
                    <a:pt x="1383" y="54"/>
                  </a:lnTo>
                  <a:lnTo>
                    <a:pt x="1397" y="51"/>
                  </a:lnTo>
                  <a:lnTo>
                    <a:pt x="1414" y="49"/>
                  </a:lnTo>
                  <a:lnTo>
                    <a:pt x="1435" y="49"/>
                  </a:lnTo>
                  <a:lnTo>
                    <a:pt x="1456" y="49"/>
                  </a:lnTo>
                  <a:lnTo>
                    <a:pt x="1472" y="49"/>
                  </a:lnTo>
                  <a:lnTo>
                    <a:pt x="1486" y="63"/>
                  </a:lnTo>
                  <a:lnTo>
                    <a:pt x="1503" y="73"/>
                  </a:lnTo>
                  <a:lnTo>
                    <a:pt x="1498" y="84"/>
                  </a:lnTo>
                  <a:lnTo>
                    <a:pt x="1488" y="91"/>
                  </a:lnTo>
                  <a:lnTo>
                    <a:pt x="1479" y="96"/>
                  </a:lnTo>
                  <a:lnTo>
                    <a:pt x="1467" y="100"/>
                  </a:lnTo>
                  <a:lnTo>
                    <a:pt x="1449" y="100"/>
                  </a:lnTo>
                  <a:lnTo>
                    <a:pt x="1433" y="105"/>
                  </a:lnTo>
                  <a:lnTo>
                    <a:pt x="1416" y="105"/>
                  </a:lnTo>
                  <a:lnTo>
                    <a:pt x="1397" y="103"/>
                  </a:lnTo>
                  <a:lnTo>
                    <a:pt x="1379" y="101"/>
                  </a:lnTo>
                  <a:lnTo>
                    <a:pt x="1362" y="101"/>
                  </a:lnTo>
                  <a:lnTo>
                    <a:pt x="1348" y="105"/>
                  </a:lnTo>
                  <a:lnTo>
                    <a:pt x="1337" y="115"/>
                  </a:lnTo>
                  <a:lnTo>
                    <a:pt x="1379" y="115"/>
                  </a:lnTo>
                  <a:lnTo>
                    <a:pt x="1392" y="112"/>
                  </a:lnTo>
                  <a:lnTo>
                    <a:pt x="1407" y="110"/>
                  </a:lnTo>
                  <a:lnTo>
                    <a:pt x="1425" y="112"/>
                  </a:lnTo>
                  <a:lnTo>
                    <a:pt x="1437" y="115"/>
                  </a:lnTo>
                  <a:lnTo>
                    <a:pt x="1440" y="128"/>
                  </a:lnTo>
                  <a:lnTo>
                    <a:pt x="1446" y="126"/>
                  </a:lnTo>
                  <a:lnTo>
                    <a:pt x="1454" y="121"/>
                  </a:lnTo>
                  <a:lnTo>
                    <a:pt x="1465" y="117"/>
                  </a:lnTo>
                  <a:lnTo>
                    <a:pt x="1475" y="115"/>
                  </a:lnTo>
                  <a:lnTo>
                    <a:pt x="1477" y="121"/>
                  </a:lnTo>
                  <a:lnTo>
                    <a:pt x="1479" y="124"/>
                  </a:lnTo>
                  <a:lnTo>
                    <a:pt x="1481" y="126"/>
                  </a:lnTo>
                  <a:lnTo>
                    <a:pt x="1484" y="128"/>
                  </a:lnTo>
                  <a:lnTo>
                    <a:pt x="1488" y="131"/>
                  </a:lnTo>
                  <a:lnTo>
                    <a:pt x="1472" y="161"/>
                  </a:lnTo>
                  <a:lnTo>
                    <a:pt x="1479" y="161"/>
                  </a:lnTo>
                  <a:lnTo>
                    <a:pt x="1491" y="154"/>
                  </a:lnTo>
                  <a:lnTo>
                    <a:pt x="1507" y="145"/>
                  </a:lnTo>
                  <a:lnTo>
                    <a:pt x="1526" y="138"/>
                  </a:lnTo>
                  <a:lnTo>
                    <a:pt x="1547" y="131"/>
                  </a:lnTo>
                  <a:lnTo>
                    <a:pt x="1570" y="126"/>
                  </a:lnTo>
                  <a:lnTo>
                    <a:pt x="1590" y="126"/>
                  </a:lnTo>
                  <a:lnTo>
                    <a:pt x="1610" y="128"/>
                  </a:lnTo>
                  <a:lnTo>
                    <a:pt x="1624" y="136"/>
                  </a:lnTo>
                  <a:lnTo>
                    <a:pt x="1632" y="150"/>
                  </a:lnTo>
                  <a:lnTo>
                    <a:pt x="1638" y="150"/>
                  </a:lnTo>
                  <a:lnTo>
                    <a:pt x="1638" y="152"/>
                  </a:lnTo>
                  <a:lnTo>
                    <a:pt x="1638" y="152"/>
                  </a:lnTo>
                  <a:lnTo>
                    <a:pt x="1636" y="154"/>
                  </a:lnTo>
                  <a:lnTo>
                    <a:pt x="1634" y="154"/>
                  </a:lnTo>
                  <a:lnTo>
                    <a:pt x="1634" y="154"/>
                  </a:lnTo>
                  <a:lnTo>
                    <a:pt x="1632" y="154"/>
                  </a:lnTo>
                  <a:lnTo>
                    <a:pt x="1629" y="157"/>
                  </a:lnTo>
                  <a:lnTo>
                    <a:pt x="1624" y="159"/>
                  </a:lnTo>
                  <a:lnTo>
                    <a:pt x="1618" y="161"/>
                  </a:lnTo>
                  <a:lnTo>
                    <a:pt x="1611" y="163"/>
                  </a:lnTo>
                  <a:lnTo>
                    <a:pt x="1606" y="164"/>
                  </a:lnTo>
                  <a:lnTo>
                    <a:pt x="1594" y="183"/>
                  </a:lnTo>
                  <a:lnTo>
                    <a:pt x="1571" y="197"/>
                  </a:lnTo>
                  <a:lnTo>
                    <a:pt x="1545" y="206"/>
                  </a:lnTo>
                  <a:lnTo>
                    <a:pt x="1514" y="211"/>
                  </a:lnTo>
                  <a:lnTo>
                    <a:pt x="1514" y="217"/>
                  </a:lnTo>
                  <a:lnTo>
                    <a:pt x="1514" y="220"/>
                  </a:lnTo>
                  <a:lnTo>
                    <a:pt x="1514" y="222"/>
                  </a:lnTo>
                  <a:lnTo>
                    <a:pt x="1512" y="224"/>
                  </a:lnTo>
                  <a:lnTo>
                    <a:pt x="1514" y="225"/>
                  </a:lnTo>
                  <a:lnTo>
                    <a:pt x="1514" y="227"/>
                  </a:lnTo>
                  <a:lnTo>
                    <a:pt x="1517" y="231"/>
                  </a:lnTo>
                  <a:lnTo>
                    <a:pt x="1522" y="234"/>
                  </a:lnTo>
                  <a:lnTo>
                    <a:pt x="1526" y="236"/>
                  </a:lnTo>
                  <a:lnTo>
                    <a:pt x="1529" y="239"/>
                  </a:lnTo>
                  <a:lnTo>
                    <a:pt x="1533" y="241"/>
                  </a:lnTo>
                  <a:lnTo>
                    <a:pt x="1536" y="246"/>
                  </a:lnTo>
                  <a:lnTo>
                    <a:pt x="1533" y="253"/>
                  </a:lnTo>
                  <a:lnTo>
                    <a:pt x="1529" y="269"/>
                  </a:lnTo>
                  <a:lnTo>
                    <a:pt x="1526" y="288"/>
                  </a:lnTo>
                  <a:lnTo>
                    <a:pt x="1522" y="307"/>
                  </a:lnTo>
                  <a:lnTo>
                    <a:pt x="1522" y="323"/>
                  </a:lnTo>
                  <a:lnTo>
                    <a:pt x="1526" y="321"/>
                  </a:lnTo>
                  <a:lnTo>
                    <a:pt x="1529" y="321"/>
                  </a:lnTo>
                  <a:lnTo>
                    <a:pt x="1531" y="321"/>
                  </a:lnTo>
                  <a:lnTo>
                    <a:pt x="1535" y="321"/>
                  </a:lnTo>
                  <a:lnTo>
                    <a:pt x="1536" y="321"/>
                  </a:lnTo>
                  <a:lnTo>
                    <a:pt x="1542" y="323"/>
                  </a:lnTo>
                  <a:lnTo>
                    <a:pt x="1540" y="328"/>
                  </a:lnTo>
                  <a:lnTo>
                    <a:pt x="1540" y="330"/>
                  </a:lnTo>
                  <a:lnTo>
                    <a:pt x="1540" y="334"/>
                  </a:lnTo>
                  <a:lnTo>
                    <a:pt x="1540" y="335"/>
                  </a:lnTo>
                  <a:lnTo>
                    <a:pt x="1540" y="339"/>
                  </a:lnTo>
                  <a:lnTo>
                    <a:pt x="1542" y="346"/>
                  </a:lnTo>
                  <a:lnTo>
                    <a:pt x="1536" y="346"/>
                  </a:lnTo>
                  <a:lnTo>
                    <a:pt x="1536" y="349"/>
                  </a:lnTo>
                  <a:lnTo>
                    <a:pt x="1533" y="348"/>
                  </a:lnTo>
                  <a:lnTo>
                    <a:pt x="1529" y="344"/>
                  </a:lnTo>
                  <a:lnTo>
                    <a:pt x="1528" y="342"/>
                  </a:lnTo>
                  <a:lnTo>
                    <a:pt x="1524" y="341"/>
                  </a:lnTo>
                  <a:lnTo>
                    <a:pt x="1521" y="339"/>
                  </a:lnTo>
                  <a:lnTo>
                    <a:pt x="1514" y="339"/>
                  </a:lnTo>
                  <a:lnTo>
                    <a:pt x="1510" y="341"/>
                  </a:lnTo>
                  <a:lnTo>
                    <a:pt x="1507" y="342"/>
                  </a:lnTo>
                  <a:lnTo>
                    <a:pt x="1503" y="344"/>
                  </a:lnTo>
                  <a:lnTo>
                    <a:pt x="1501" y="346"/>
                  </a:lnTo>
                  <a:lnTo>
                    <a:pt x="1498" y="348"/>
                  </a:lnTo>
                  <a:lnTo>
                    <a:pt x="1496" y="351"/>
                  </a:lnTo>
                  <a:lnTo>
                    <a:pt x="1494" y="358"/>
                  </a:lnTo>
                  <a:lnTo>
                    <a:pt x="1517" y="365"/>
                  </a:lnTo>
                  <a:lnTo>
                    <a:pt x="1522" y="396"/>
                  </a:lnTo>
                  <a:lnTo>
                    <a:pt x="1517" y="396"/>
                  </a:lnTo>
                  <a:lnTo>
                    <a:pt x="1514" y="396"/>
                  </a:lnTo>
                  <a:lnTo>
                    <a:pt x="1510" y="398"/>
                  </a:lnTo>
                  <a:lnTo>
                    <a:pt x="1507" y="400"/>
                  </a:lnTo>
                  <a:lnTo>
                    <a:pt x="1507" y="407"/>
                  </a:lnTo>
                  <a:lnTo>
                    <a:pt x="1515" y="412"/>
                  </a:lnTo>
                  <a:lnTo>
                    <a:pt x="1521" y="419"/>
                  </a:lnTo>
                  <a:lnTo>
                    <a:pt x="1524" y="428"/>
                  </a:lnTo>
                  <a:lnTo>
                    <a:pt x="1526" y="442"/>
                  </a:lnTo>
                  <a:lnTo>
                    <a:pt x="1517" y="442"/>
                  </a:lnTo>
                  <a:lnTo>
                    <a:pt x="1515" y="442"/>
                  </a:lnTo>
                  <a:lnTo>
                    <a:pt x="1510" y="440"/>
                  </a:lnTo>
                  <a:lnTo>
                    <a:pt x="1507" y="442"/>
                  </a:lnTo>
                  <a:lnTo>
                    <a:pt x="1501" y="442"/>
                  </a:lnTo>
                  <a:lnTo>
                    <a:pt x="1498" y="445"/>
                  </a:lnTo>
                  <a:lnTo>
                    <a:pt x="1494" y="449"/>
                  </a:lnTo>
                  <a:lnTo>
                    <a:pt x="1500" y="452"/>
                  </a:lnTo>
                  <a:lnTo>
                    <a:pt x="1503" y="454"/>
                  </a:lnTo>
                  <a:lnTo>
                    <a:pt x="1505" y="456"/>
                  </a:lnTo>
                  <a:lnTo>
                    <a:pt x="1507" y="457"/>
                  </a:lnTo>
                  <a:lnTo>
                    <a:pt x="1508" y="463"/>
                  </a:lnTo>
                  <a:lnTo>
                    <a:pt x="1510" y="468"/>
                  </a:lnTo>
                  <a:lnTo>
                    <a:pt x="1508" y="470"/>
                  </a:lnTo>
                  <a:lnTo>
                    <a:pt x="1508" y="471"/>
                  </a:lnTo>
                  <a:lnTo>
                    <a:pt x="1508" y="471"/>
                  </a:lnTo>
                  <a:lnTo>
                    <a:pt x="1507" y="473"/>
                  </a:lnTo>
                  <a:lnTo>
                    <a:pt x="1507" y="477"/>
                  </a:lnTo>
                  <a:lnTo>
                    <a:pt x="1493" y="477"/>
                  </a:lnTo>
                  <a:lnTo>
                    <a:pt x="1479" y="480"/>
                  </a:lnTo>
                  <a:lnTo>
                    <a:pt x="1468" y="484"/>
                  </a:lnTo>
                  <a:lnTo>
                    <a:pt x="1472" y="484"/>
                  </a:lnTo>
                  <a:lnTo>
                    <a:pt x="1477" y="487"/>
                  </a:lnTo>
                  <a:lnTo>
                    <a:pt x="1481" y="489"/>
                  </a:lnTo>
                  <a:lnTo>
                    <a:pt x="1484" y="489"/>
                  </a:lnTo>
                  <a:lnTo>
                    <a:pt x="1488" y="491"/>
                  </a:lnTo>
                  <a:lnTo>
                    <a:pt x="1491" y="494"/>
                  </a:lnTo>
                  <a:lnTo>
                    <a:pt x="1494" y="499"/>
                  </a:lnTo>
                  <a:lnTo>
                    <a:pt x="1488" y="508"/>
                  </a:lnTo>
                  <a:lnTo>
                    <a:pt x="1484" y="519"/>
                  </a:lnTo>
                  <a:lnTo>
                    <a:pt x="1479" y="531"/>
                  </a:lnTo>
                  <a:lnTo>
                    <a:pt x="1477" y="526"/>
                  </a:lnTo>
                  <a:lnTo>
                    <a:pt x="1474" y="522"/>
                  </a:lnTo>
                  <a:lnTo>
                    <a:pt x="1472" y="520"/>
                  </a:lnTo>
                  <a:lnTo>
                    <a:pt x="1468" y="520"/>
                  </a:lnTo>
                  <a:lnTo>
                    <a:pt x="1463" y="519"/>
                  </a:lnTo>
                  <a:lnTo>
                    <a:pt x="1456" y="519"/>
                  </a:lnTo>
                  <a:lnTo>
                    <a:pt x="1456" y="522"/>
                  </a:lnTo>
                  <a:lnTo>
                    <a:pt x="1460" y="522"/>
                  </a:lnTo>
                  <a:lnTo>
                    <a:pt x="1472" y="534"/>
                  </a:lnTo>
                  <a:lnTo>
                    <a:pt x="1482" y="548"/>
                  </a:lnTo>
                  <a:lnTo>
                    <a:pt x="1488" y="566"/>
                  </a:lnTo>
                  <a:lnTo>
                    <a:pt x="1491" y="587"/>
                  </a:lnTo>
                  <a:lnTo>
                    <a:pt x="1488" y="587"/>
                  </a:lnTo>
                  <a:lnTo>
                    <a:pt x="1488" y="592"/>
                  </a:lnTo>
                  <a:lnTo>
                    <a:pt x="1460" y="595"/>
                  </a:lnTo>
                  <a:lnTo>
                    <a:pt x="1460" y="576"/>
                  </a:lnTo>
                  <a:lnTo>
                    <a:pt x="1456" y="573"/>
                  </a:lnTo>
                  <a:lnTo>
                    <a:pt x="1453" y="571"/>
                  </a:lnTo>
                  <a:lnTo>
                    <a:pt x="1451" y="569"/>
                  </a:lnTo>
                  <a:lnTo>
                    <a:pt x="1446" y="566"/>
                  </a:lnTo>
                  <a:lnTo>
                    <a:pt x="1440" y="564"/>
                  </a:lnTo>
                  <a:lnTo>
                    <a:pt x="1432" y="569"/>
                  </a:lnTo>
                  <a:lnTo>
                    <a:pt x="1421" y="573"/>
                  </a:lnTo>
                  <a:lnTo>
                    <a:pt x="1409" y="574"/>
                  </a:lnTo>
                  <a:lnTo>
                    <a:pt x="1398" y="578"/>
                  </a:lnTo>
                  <a:lnTo>
                    <a:pt x="1392" y="583"/>
                  </a:lnTo>
                  <a:lnTo>
                    <a:pt x="1398" y="583"/>
                  </a:lnTo>
                  <a:lnTo>
                    <a:pt x="1407" y="583"/>
                  </a:lnTo>
                  <a:lnTo>
                    <a:pt x="1421" y="581"/>
                  </a:lnTo>
                  <a:lnTo>
                    <a:pt x="1437" y="580"/>
                  </a:lnTo>
                  <a:lnTo>
                    <a:pt x="1437" y="587"/>
                  </a:lnTo>
                  <a:lnTo>
                    <a:pt x="1402" y="599"/>
                  </a:lnTo>
                  <a:lnTo>
                    <a:pt x="1402" y="602"/>
                  </a:lnTo>
                  <a:lnTo>
                    <a:pt x="1411" y="602"/>
                  </a:lnTo>
                  <a:lnTo>
                    <a:pt x="1416" y="601"/>
                  </a:lnTo>
                  <a:lnTo>
                    <a:pt x="1423" y="599"/>
                  </a:lnTo>
                  <a:lnTo>
                    <a:pt x="1430" y="597"/>
                  </a:lnTo>
                  <a:lnTo>
                    <a:pt x="1437" y="595"/>
                  </a:lnTo>
                  <a:lnTo>
                    <a:pt x="1439" y="604"/>
                  </a:lnTo>
                  <a:lnTo>
                    <a:pt x="1446" y="608"/>
                  </a:lnTo>
                  <a:lnTo>
                    <a:pt x="1453" y="609"/>
                  </a:lnTo>
                  <a:lnTo>
                    <a:pt x="1465" y="608"/>
                  </a:lnTo>
                  <a:lnTo>
                    <a:pt x="1479" y="608"/>
                  </a:lnTo>
                  <a:lnTo>
                    <a:pt x="1479" y="611"/>
                  </a:lnTo>
                  <a:lnTo>
                    <a:pt x="1475" y="611"/>
                  </a:lnTo>
                  <a:lnTo>
                    <a:pt x="1456" y="629"/>
                  </a:lnTo>
                  <a:lnTo>
                    <a:pt x="1435" y="646"/>
                  </a:lnTo>
                  <a:lnTo>
                    <a:pt x="1414" y="660"/>
                  </a:lnTo>
                  <a:lnTo>
                    <a:pt x="1390" y="672"/>
                  </a:lnTo>
                  <a:lnTo>
                    <a:pt x="1364" y="677"/>
                  </a:lnTo>
                  <a:lnTo>
                    <a:pt x="1334" y="676"/>
                  </a:lnTo>
                  <a:lnTo>
                    <a:pt x="1334" y="681"/>
                  </a:lnTo>
                  <a:lnTo>
                    <a:pt x="1334" y="686"/>
                  </a:lnTo>
                  <a:lnTo>
                    <a:pt x="1332" y="690"/>
                  </a:lnTo>
                  <a:lnTo>
                    <a:pt x="1330" y="691"/>
                  </a:lnTo>
                  <a:lnTo>
                    <a:pt x="1329" y="691"/>
                  </a:lnTo>
                  <a:lnTo>
                    <a:pt x="1327" y="693"/>
                  </a:lnTo>
                  <a:lnTo>
                    <a:pt x="1323" y="695"/>
                  </a:lnTo>
                  <a:lnTo>
                    <a:pt x="1320" y="697"/>
                  </a:lnTo>
                  <a:lnTo>
                    <a:pt x="1318" y="698"/>
                  </a:lnTo>
                  <a:lnTo>
                    <a:pt x="1315" y="702"/>
                  </a:lnTo>
                  <a:lnTo>
                    <a:pt x="1311" y="712"/>
                  </a:lnTo>
                  <a:lnTo>
                    <a:pt x="1309" y="725"/>
                  </a:lnTo>
                  <a:lnTo>
                    <a:pt x="1306" y="733"/>
                  </a:lnTo>
                  <a:lnTo>
                    <a:pt x="1297" y="742"/>
                  </a:lnTo>
                  <a:lnTo>
                    <a:pt x="1282" y="752"/>
                  </a:lnTo>
                  <a:lnTo>
                    <a:pt x="1262" y="761"/>
                  </a:lnTo>
                  <a:lnTo>
                    <a:pt x="1245" y="768"/>
                  </a:lnTo>
                  <a:lnTo>
                    <a:pt x="1229" y="772"/>
                  </a:lnTo>
                  <a:lnTo>
                    <a:pt x="1229" y="768"/>
                  </a:lnTo>
                  <a:lnTo>
                    <a:pt x="1229" y="765"/>
                  </a:lnTo>
                  <a:lnTo>
                    <a:pt x="1227" y="765"/>
                  </a:lnTo>
                  <a:lnTo>
                    <a:pt x="1227" y="763"/>
                  </a:lnTo>
                  <a:lnTo>
                    <a:pt x="1226" y="761"/>
                  </a:lnTo>
                  <a:lnTo>
                    <a:pt x="1224" y="775"/>
                  </a:lnTo>
                  <a:lnTo>
                    <a:pt x="1219" y="787"/>
                  </a:lnTo>
                  <a:lnTo>
                    <a:pt x="1215" y="798"/>
                  </a:lnTo>
                  <a:lnTo>
                    <a:pt x="1210" y="808"/>
                  </a:lnTo>
                  <a:lnTo>
                    <a:pt x="1206" y="822"/>
                  </a:lnTo>
                  <a:lnTo>
                    <a:pt x="1210" y="824"/>
                  </a:lnTo>
                  <a:lnTo>
                    <a:pt x="1210" y="826"/>
                  </a:lnTo>
                  <a:lnTo>
                    <a:pt x="1212" y="826"/>
                  </a:lnTo>
                  <a:lnTo>
                    <a:pt x="1212" y="826"/>
                  </a:lnTo>
                  <a:lnTo>
                    <a:pt x="1212" y="828"/>
                  </a:lnTo>
                  <a:lnTo>
                    <a:pt x="1210" y="829"/>
                  </a:lnTo>
                  <a:lnTo>
                    <a:pt x="1206" y="833"/>
                  </a:lnTo>
                  <a:lnTo>
                    <a:pt x="1203" y="835"/>
                  </a:lnTo>
                  <a:lnTo>
                    <a:pt x="1200" y="838"/>
                  </a:lnTo>
                  <a:lnTo>
                    <a:pt x="1196" y="840"/>
                  </a:lnTo>
                  <a:lnTo>
                    <a:pt x="1194" y="843"/>
                  </a:lnTo>
                  <a:lnTo>
                    <a:pt x="1191" y="848"/>
                  </a:lnTo>
                  <a:lnTo>
                    <a:pt x="1184" y="868"/>
                  </a:lnTo>
                  <a:lnTo>
                    <a:pt x="1179" y="889"/>
                  </a:lnTo>
                  <a:lnTo>
                    <a:pt x="1177" y="913"/>
                  </a:lnTo>
                  <a:lnTo>
                    <a:pt x="1173" y="936"/>
                  </a:lnTo>
                  <a:lnTo>
                    <a:pt x="1168" y="957"/>
                  </a:lnTo>
                  <a:lnTo>
                    <a:pt x="1165" y="955"/>
                  </a:lnTo>
                  <a:lnTo>
                    <a:pt x="1165" y="955"/>
                  </a:lnTo>
                  <a:lnTo>
                    <a:pt x="1163" y="955"/>
                  </a:lnTo>
                  <a:lnTo>
                    <a:pt x="1163" y="953"/>
                  </a:lnTo>
                  <a:lnTo>
                    <a:pt x="1161" y="953"/>
                  </a:lnTo>
                  <a:lnTo>
                    <a:pt x="1156" y="950"/>
                  </a:lnTo>
                  <a:lnTo>
                    <a:pt x="1147" y="943"/>
                  </a:lnTo>
                  <a:lnTo>
                    <a:pt x="1133" y="934"/>
                  </a:lnTo>
                  <a:lnTo>
                    <a:pt x="1117" y="925"/>
                  </a:lnTo>
                  <a:lnTo>
                    <a:pt x="1102" y="915"/>
                  </a:lnTo>
                  <a:lnTo>
                    <a:pt x="1090" y="906"/>
                  </a:lnTo>
                  <a:lnTo>
                    <a:pt x="1079" y="901"/>
                  </a:lnTo>
                  <a:lnTo>
                    <a:pt x="1076" y="899"/>
                  </a:lnTo>
                  <a:lnTo>
                    <a:pt x="1072" y="861"/>
                  </a:lnTo>
                  <a:lnTo>
                    <a:pt x="1070" y="857"/>
                  </a:lnTo>
                  <a:lnTo>
                    <a:pt x="1065" y="854"/>
                  </a:lnTo>
                  <a:lnTo>
                    <a:pt x="1062" y="852"/>
                  </a:lnTo>
                  <a:lnTo>
                    <a:pt x="1056" y="848"/>
                  </a:lnTo>
                  <a:lnTo>
                    <a:pt x="1053" y="845"/>
                  </a:lnTo>
                  <a:lnTo>
                    <a:pt x="1056" y="843"/>
                  </a:lnTo>
                  <a:lnTo>
                    <a:pt x="1056" y="841"/>
                  </a:lnTo>
                  <a:lnTo>
                    <a:pt x="1058" y="840"/>
                  </a:lnTo>
                  <a:lnTo>
                    <a:pt x="1058" y="840"/>
                  </a:lnTo>
                  <a:lnTo>
                    <a:pt x="1060" y="836"/>
                  </a:lnTo>
                  <a:lnTo>
                    <a:pt x="1062" y="833"/>
                  </a:lnTo>
                  <a:lnTo>
                    <a:pt x="1053" y="833"/>
                  </a:lnTo>
                  <a:lnTo>
                    <a:pt x="1048" y="833"/>
                  </a:lnTo>
                  <a:lnTo>
                    <a:pt x="1044" y="833"/>
                  </a:lnTo>
                  <a:lnTo>
                    <a:pt x="1042" y="831"/>
                  </a:lnTo>
                  <a:lnTo>
                    <a:pt x="1041" y="828"/>
                  </a:lnTo>
                  <a:lnTo>
                    <a:pt x="1037" y="822"/>
                  </a:lnTo>
                  <a:lnTo>
                    <a:pt x="1035" y="819"/>
                  </a:lnTo>
                  <a:lnTo>
                    <a:pt x="1035" y="815"/>
                  </a:lnTo>
                  <a:lnTo>
                    <a:pt x="1035" y="814"/>
                  </a:lnTo>
                  <a:lnTo>
                    <a:pt x="1035" y="810"/>
                  </a:lnTo>
                  <a:lnTo>
                    <a:pt x="1037" y="807"/>
                  </a:lnTo>
                  <a:lnTo>
                    <a:pt x="1037" y="803"/>
                  </a:lnTo>
                  <a:lnTo>
                    <a:pt x="1027" y="803"/>
                  </a:lnTo>
                  <a:lnTo>
                    <a:pt x="1027" y="798"/>
                  </a:lnTo>
                  <a:lnTo>
                    <a:pt x="1028" y="793"/>
                  </a:lnTo>
                  <a:lnTo>
                    <a:pt x="1030" y="791"/>
                  </a:lnTo>
                  <a:lnTo>
                    <a:pt x="1030" y="787"/>
                  </a:lnTo>
                  <a:lnTo>
                    <a:pt x="1032" y="784"/>
                  </a:lnTo>
                  <a:lnTo>
                    <a:pt x="1034" y="779"/>
                  </a:lnTo>
                  <a:lnTo>
                    <a:pt x="1028" y="779"/>
                  </a:lnTo>
                  <a:lnTo>
                    <a:pt x="1023" y="779"/>
                  </a:lnTo>
                  <a:lnTo>
                    <a:pt x="1020" y="777"/>
                  </a:lnTo>
                  <a:lnTo>
                    <a:pt x="1014" y="775"/>
                  </a:lnTo>
                  <a:lnTo>
                    <a:pt x="1013" y="749"/>
                  </a:lnTo>
                  <a:lnTo>
                    <a:pt x="1011" y="725"/>
                  </a:lnTo>
                  <a:lnTo>
                    <a:pt x="1011" y="702"/>
                  </a:lnTo>
                  <a:lnTo>
                    <a:pt x="1018" y="679"/>
                  </a:lnTo>
                  <a:lnTo>
                    <a:pt x="1025" y="669"/>
                  </a:lnTo>
                  <a:lnTo>
                    <a:pt x="1034" y="662"/>
                  </a:lnTo>
                  <a:lnTo>
                    <a:pt x="1041" y="656"/>
                  </a:lnTo>
                  <a:lnTo>
                    <a:pt x="1046" y="648"/>
                  </a:lnTo>
                  <a:lnTo>
                    <a:pt x="1051" y="637"/>
                  </a:lnTo>
                  <a:lnTo>
                    <a:pt x="1053" y="618"/>
                  </a:lnTo>
                  <a:lnTo>
                    <a:pt x="1049" y="618"/>
                  </a:lnTo>
                  <a:lnTo>
                    <a:pt x="1046" y="622"/>
                  </a:lnTo>
                  <a:lnTo>
                    <a:pt x="1042" y="623"/>
                  </a:lnTo>
                  <a:lnTo>
                    <a:pt x="1041" y="623"/>
                  </a:lnTo>
                  <a:lnTo>
                    <a:pt x="1037" y="623"/>
                  </a:lnTo>
                  <a:lnTo>
                    <a:pt x="1034" y="622"/>
                  </a:lnTo>
                  <a:lnTo>
                    <a:pt x="1020" y="618"/>
                  </a:lnTo>
                  <a:lnTo>
                    <a:pt x="1009" y="611"/>
                  </a:lnTo>
                  <a:lnTo>
                    <a:pt x="1002" y="601"/>
                  </a:lnTo>
                  <a:lnTo>
                    <a:pt x="999" y="583"/>
                  </a:lnTo>
                  <a:lnTo>
                    <a:pt x="1004" y="583"/>
                  </a:lnTo>
                  <a:lnTo>
                    <a:pt x="1004" y="580"/>
                  </a:lnTo>
                  <a:lnTo>
                    <a:pt x="1013" y="585"/>
                  </a:lnTo>
                  <a:lnTo>
                    <a:pt x="1023" y="592"/>
                  </a:lnTo>
                  <a:lnTo>
                    <a:pt x="1032" y="595"/>
                  </a:lnTo>
                  <a:lnTo>
                    <a:pt x="1042" y="595"/>
                  </a:lnTo>
                  <a:lnTo>
                    <a:pt x="1042" y="594"/>
                  </a:lnTo>
                  <a:lnTo>
                    <a:pt x="1044" y="592"/>
                  </a:lnTo>
                  <a:lnTo>
                    <a:pt x="1044" y="592"/>
                  </a:lnTo>
                  <a:lnTo>
                    <a:pt x="1044" y="590"/>
                  </a:lnTo>
                  <a:lnTo>
                    <a:pt x="1046" y="587"/>
                  </a:lnTo>
                  <a:lnTo>
                    <a:pt x="1027" y="573"/>
                  </a:lnTo>
                  <a:lnTo>
                    <a:pt x="1011" y="553"/>
                  </a:lnTo>
                  <a:lnTo>
                    <a:pt x="1006" y="555"/>
                  </a:lnTo>
                  <a:lnTo>
                    <a:pt x="1002" y="557"/>
                  </a:lnTo>
                  <a:lnTo>
                    <a:pt x="997" y="559"/>
                  </a:lnTo>
                  <a:lnTo>
                    <a:pt x="992" y="560"/>
                  </a:lnTo>
                  <a:lnTo>
                    <a:pt x="988" y="557"/>
                  </a:lnTo>
                  <a:lnTo>
                    <a:pt x="987" y="555"/>
                  </a:lnTo>
                  <a:lnTo>
                    <a:pt x="985" y="552"/>
                  </a:lnTo>
                  <a:lnTo>
                    <a:pt x="983" y="550"/>
                  </a:lnTo>
                  <a:lnTo>
                    <a:pt x="980" y="545"/>
                  </a:lnTo>
                  <a:lnTo>
                    <a:pt x="990" y="534"/>
                  </a:lnTo>
                  <a:lnTo>
                    <a:pt x="992" y="519"/>
                  </a:lnTo>
                  <a:lnTo>
                    <a:pt x="990" y="499"/>
                  </a:lnTo>
                  <a:lnTo>
                    <a:pt x="985" y="478"/>
                  </a:lnTo>
                  <a:lnTo>
                    <a:pt x="976" y="456"/>
                  </a:lnTo>
                  <a:lnTo>
                    <a:pt x="966" y="435"/>
                  </a:lnTo>
                  <a:lnTo>
                    <a:pt x="953" y="416"/>
                  </a:lnTo>
                  <a:lnTo>
                    <a:pt x="943" y="398"/>
                  </a:lnTo>
                  <a:lnTo>
                    <a:pt x="934" y="384"/>
                  </a:lnTo>
                  <a:lnTo>
                    <a:pt x="913" y="370"/>
                  </a:lnTo>
                  <a:lnTo>
                    <a:pt x="889" y="365"/>
                  </a:lnTo>
                  <a:lnTo>
                    <a:pt x="864" y="365"/>
                  </a:lnTo>
                  <a:lnTo>
                    <a:pt x="836" y="365"/>
                  </a:lnTo>
                  <a:lnTo>
                    <a:pt x="809" y="367"/>
                  </a:lnTo>
                  <a:lnTo>
                    <a:pt x="781" y="365"/>
                  </a:lnTo>
                  <a:lnTo>
                    <a:pt x="781" y="360"/>
                  </a:lnTo>
                  <a:lnTo>
                    <a:pt x="781" y="356"/>
                  </a:lnTo>
                  <a:lnTo>
                    <a:pt x="782" y="355"/>
                  </a:lnTo>
                  <a:lnTo>
                    <a:pt x="782" y="353"/>
                  </a:lnTo>
                  <a:lnTo>
                    <a:pt x="782" y="351"/>
                  </a:lnTo>
                  <a:lnTo>
                    <a:pt x="781" y="349"/>
                  </a:lnTo>
                  <a:lnTo>
                    <a:pt x="770" y="344"/>
                  </a:lnTo>
                  <a:lnTo>
                    <a:pt x="760" y="341"/>
                  </a:lnTo>
                  <a:lnTo>
                    <a:pt x="749" y="334"/>
                  </a:lnTo>
                  <a:lnTo>
                    <a:pt x="758" y="334"/>
                  </a:lnTo>
                  <a:lnTo>
                    <a:pt x="768" y="330"/>
                  </a:lnTo>
                  <a:lnTo>
                    <a:pt x="782" y="327"/>
                  </a:lnTo>
                  <a:lnTo>
                    <a:pt x="798" y="325"/>
                  </a:lnTo>
                  <a:lnTo>
                    <a:pt x="810" y="321"/>
                  </a:lnTo>
                  <a:lnTo>
                    <a:pt x="819" y="314"/>
                  </a:lnTo>
                  <a:lnTo>
                    <a:pt x="777" y="314"/>
                  </a:lnTo>
                  <a:lnTo>
                    <a:pt x="767" y="311"/>
                  </a:lnTo>
                  <a:lnTo>
                    <a:pt x="758" y="311"/>
                  </a:lnTo>
                  <a:lnTo>
                    <a:pt x="747" y="309"/>
                  </a:lnTo>
                  <a:lnTo>
                    <a:pt x="739" y="307"/>
                  </a:lnTo>
                  <a:lnTo>
                    <a:pt x="730" y="304"/>
                  </a:lnTo>
                  <a:lnTo>
                    <a:pt x="725" y="295"/>
                  </a:lnTo>
                  <a:lnTo>
                    <a:pt x="723" y="281"/>
                  </a:lnTo>
                  <a:lnTo>
                    <a:pt x="744" y="278"/>
                  </a:lnTo>
                  <a:lnTo>
                    <a:pt x="763" y="271"/>
                  </a:lnTo>
                  <a:lnTo>
                    <a:pt x="779" y="264"/>
                  </a:lnTo>
                  <a:lnTo>
                    <a:pt x="796" y="257"/>
                  </a:lnTo>
                  <a:lnTo>
                    <a:pt x="831" y="257"/>
                  </a:lnTo>
                  <a:lnTo>
                    <a:pt x="845" y="211"/>
                  </a:lnTo>
                  <a:lnTo>
                    <a:pt x="812" y="211"/>
                  </a:lnTo>
                  <a:lnTo>
                    <a:pt x="803" y="199"/>
                  </a:lnTo>
                  <a:lnTo>
                    <a:pt x="814" y="192"/>
                  </a:lnTo>
                  <a:lnTo>
                    <a:pt x="822" y="185"/>
                  </a:lnTo>
                  <a:lnTo>
                    <a:pt x="833" y="180"/>
                  </a:lnTo>
                  <a:lnTo>
                    <a:pt x="845" y="176"/>
                  </a:lnTo>
                  <a:lnTo>
                    <a:pt x="845" y="164"/>
                  </a:lnTo>
                  <a:lnTo>
                    <a:pt x="859" y="157"/>
                  </a:lnTo>
                  <a:lnTo>
                    <a:pt x="866" y="149"/>
                  </a:lnTo>
                  <a:lnTo>
                    <a:pt x="873" y="138"/>
                  </a:lnTo>
                  <a:lnTo>
                    <a:pt x="884" y="131"/>
                  </a:lnTo>
                  <a:lnTo>
                    <a:pt x="896" y="126"/>
                  </a:lnTo>
                  <a:lnTo>
                    <a:pt x="906" y="126"/>
                  </a:lnTo>
                  <a:lnTo>
                    <a:pt x="915" y="129"/>
                  </a:lnTo>
                  <a:lnTo>
                    <a:pt x="927" y="128"/>
                  </a:lnTo>
                  <a:lnTo>
                    <a:pt x="918" y="124"/>
                  </a:lnTo>
                  <a:lnTo>
                    <a:pt x="913" y="122"/>
                  </a:lnTo>
                  <a:lnTo>
                    <a:pt x="908" y="121"/>
                  </a:lnTo>
                  <a:lnTo>
                    <a:pt x="903" y="115"/>
                  </a:lnTo>
                  <a:lnTo>
                    <a:pt x="920" y="112"/>
                  </a:lnTo>
                  <a:lnTo>
                    <a:pt x="936" y="107"/>
                  </a:lnTo>
                  <a:lnTo>
                    <a:pt x="950" y="103"/>
                  </a:lnTo>
                  <a:lnTo>
                    <a:pt x="966" y="100"/>
                  </a:lnTo>
                  <a:lnTo>
                    <a:pt x="967" y="107"/>
                  </a:lnTo>
                  <a:lnTo>
                    <a:pt x="969" y="110"/>
                  </a:lnTo>
                  <a:lnTo>
                    <a:pt x="971" y="115"/>
                  </a:lnTo>
                  <a:lnTo>
                    <a:pt x="973" y="119"/>
                  </a:lnTo>
                  <a:lnTo>
                    <a:pt x="978" y="121"/>
                  </a:lnTo>
                  <a:lnTo>
                    <a:pt x="985" y="122"/>
                  </a:lnTo>
                  <a:lnTo>
                    <a:pt x="985" y="117"/>
                  </a:lnTo>
                  <a:lnTo>
                    <a:pt x="988" y="112"/>
                  </a:lnTo>
                  <a:lnTo>
                    <a:pt x="990" y="105"/>
                  </a:lnTo>
                  <a:lnTo>
                    <a:pt x="992" y="100"/>
                  </a:lnTo>
                  <a:lnTo>
                    <a:pt x="995" y="105"/>
                  </a:lnTo>
                  <a:lnTo>
                    <a:pt x="1001" y="110"/>
                  </a:lnTo>
                  <a:lnTo>
                    <a:pt x="1004" y="114"/>
                  </a:lnTo>
                  <a:lnTo>
                    <a:pt x="1011" y="117"/>
                  </a:lnTo>
                  <a:lnTo>
                    <a:pt x="1018" y="119"/>
                  </a:lnTo>
                  <a:lnTo>
                    <a:pt x="1014" y="96"/>
                  </a:lnTo>
                  <a:lnTo>
                    <a:pt x="1027" y="93"/>
                  </a:lnTo>
                  <a:lnTo>
                    <a:pt x="1037" y="89"/>
                  </a:lnTo>
                  <a:lnTo>
                    <a:pt x="1053" y="93"/>
                  </a:lnTo>
                  <a:lnTo>
                    <a:pt x="1070" y="100"/>
                  </a:lnTo>
                  <a:lnTo>
                    <a:pt x="1088" y="110"/>
                  </a:lnTo>
                  <a:lnTo>
                    <a:pt x="1107" y="119"/>
                  </a:lnTo>
                  <a:lnTo>
                    <a:pt x="1123" y="126"/>
                  </a:lnTo>
                  <a:lnTo>
                    <a:pt x="1138" y="131"/>
                  </a:lnTo>
                  <a:lnTo>
                    <a:pt x="1138" y="128"/>
                  </a:lnTo>
                  <a:lnTo>
                    <a:pt x="1128" y="119"/>
                  </a:lnTo>
                  <a:lnTo>
                    <a:pt x="1121" y="112"/>
                  </a:lnTo>
                  <a:lnTo>
                    <a:pt x="1117" y="103"/>
                  </a:lnTo>
                  <a:lnTo>
                    <a:pt x="1123" y="93"/>
                  </a:lnTo>
                  <a:lnTo>
                    <a:pt x="1119" y="89"/>
                  </a:lnTo>
                  <a:lnTo>
                    <a:pt x="1114" y="84"/>
                  </a:lnTo>
                  <a:lnTo>
                    <a:pt x="1109" y="80"/>
                  </a:lnTo>
                  <a:lnTo>
                    <a:pt x="1104" y="77"/>
                  </a:lnTo>
                  <a:lnTo>
                    <a:pt x="1100" y="73"/>
                  </a:lnTo>
                  <a:lnTo>
                    <a:pt x="1104" y="65"/>
                  </a:lnTo>
                  <a:lnTo>
                    <a:pt x="1114" y="68"/>
                  </a:lnTo>
                  <a:lnTo>
                    <a:pt x="1128" y="70"/>
                  </a:lnTo>
                  <a:lnTo>
                    <a:pt x="1140" y="68"/>
                  </a:lnTo>
                  <a:lnTo>
                    <a:pt x="1149" y="61"/>
                  </a:lnTo>
                  <a:lnTo>
                    <a:pt x="1107" y="61"/>
                  </a:lnTo>
                  <a:lnTo>
                    <a:pt x="1107" y="58"/>
                  </a:lnTo>
                  <a:lnTo>
                    <a:pt x="1104" y="58"/>
                  </a:lnTo>
                  <a:lnTo>
                    <a:pt x="1104" y="54"/>
                  </a:lnTo>
                  <a:lnTo>
                    <a:pt x="1109" y="51"/>
                  </a:lnTo>
                  <a:lnTo>
                    <a:pt x="1114" y="47"/>
                  </a:lnTo>
                  <a:lnTo>
                    <a:pt x="1119" y="44"/>
                  </a:lnTo>
                  <a:lnTo>
                    <a:pt x="1124" y="40"/>
                  </a:lnTo>
                  <a:lnTo>
                    <a:pt x="1130" y="39"/>
                  </a:lnTo>
                  <a:lnTo>
                    <a:pt x="1152" y="42"/>
                  </a:lnTo>
                  <a:lnTo>
                    <a:pt x="1158" y="26"/>
                  </a:lnTo>
                  <a:lnTo>
                    <a:pt x="1184" y="30"/>
                  </a:lnTo>
                  <a:lnTo>
                    <a:pt x="1186" y="30"/>
                  </a:lnTo>
                  <a:lnTo>
                    <a:pt x="1187" y="26"/>
                  </a:lnTo>
                  <a:lnTo>
                    <a:pt x="1189" y="25"/>
                  </a:lnTo>
                  <a:lnTo>
                    <a:pt x="1191" y="21"/>
                  </a:lnTo>
                  <a:lnTo>
                    <a:pt x="1196" y="19"/>
                  </a:lnTo>
                  <a:lnTo>
                    <a:pt x="1200" y="25"/>
                  </a:lnTo>
                  <a:lnTo>
                    <a:pt x="1205" y="30"/>
                  </a:lnTo>
                  <a:lnTo>
                    <a:pt x="1210" y="35"/>
                  </a:lnTo>
                  <a:lnTo>
                    <a:pt x="1210" y="26"/>
                  </a:lnTo>
                  <a:lnTo>
                    <a:pt x="1212" y="25"/>
                  </a:lnTo>
                  <a:lnTo>
                    <a:pt x="1212" y="23"/>
                  </a:lnTo>
                  <a:lnTo>
                    <a:pt x="1212" y="21"/>
                  </a:lnTo>
                  <a:lnTo>
                    <a:pt x="1212" y="19"/>
                  </a:lnTo>
                  <a:lnTo>
                    <a:pt x="1213" y="16"/>
                  </a:lnTo>
                  <a:lnTo>
                    <a:pt x="1215" y="14"/>
                  </a:lnTo>
                  <a:lnTo>
                    <a:pt x="1219" y="12"/>
                  </a:lnTo>
                  <a:lnTo>
                    <a:pt x="1236" y="4"/>
                  </a:lnTo>
                  <a:lnTo>
                    <a:pt x="1259" y="0"/>
                  </a:lnTo>
                  <a:close/>
                </a:path>
              </a:pathLst>
            </a:custGeom>
            <a:solidFill>
              <a:srgbClr val="F2F2F2"/>
            </a:solidFill>
            <a:ln w="9525" cap="rnd"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90" name="Google Shape;490;p52"/>
            <p:cNvSpPr/>
            <p:nvPr/>
          </p:nvSpPr>
          <p:spPr>
            <a:xfrm>
              <a:off x="3975894" y="1550987"/>
              <a:ext cx="4530725" cy="3509963"/>
            </a:xfrm>
            <a:custGeom>
              <a:avLst/>
              <a:gdLst/>
              <a:ahLst/>
              <a:cxnLst/>
              <a:rect l="l" t="t" r="r" b="b"/>
              <a:pathLst>
                <a:path w="2854" h="2211" extrusionOk="0">
                  <a:moveTo>
                    <a:pt x="915" y="1897"/>
                  </a:moveTo>
                  <a:lnTo>
                    <a:pt x="915" y="1904"/>
                  </a:lnTo>
                  <a:lnTo>
                    <a:pt x="923" y="1923"/>
                  </a:lnTo>
                  <a:lnTo>
                    <a:pt x="923" y="1944"/>
                  </a:lnTo>
                  <a:lnTo>
                    <a:pt x="918" y="1963"/>
                  </a:lnTo>
                  <a:lnTo>
                    <a:pt x="909" y="1982"/>
                  </a:lnTo>
                  <a:lnTo>
                    <a:pt x="899" y="2000"/>
                  </a:lnTo>
                  <a:lnTo>
                    <a:pt x="890" y="2017"/>
                  </a:lnTo>
                  <a:lnTo>
                    <a:pt x="883" y="2031"/>
                  </a:lnTo>
                  <a:lnTo>
                    <a:pt x="880" y="2049"/>
                  </a:lnTo>
                  <a:lnTo>
                    <a:pt x="878" y="2064"/>
                  </a:lnTo>
                  <a:lnTo>
                    <a:pt x="876" y="2077"/>
                  </a:lnTo>
                  <a:lnTo>
                    <a:pt x="869" y="2087"/>
                  </a:lnTo>
                  <a:lnTo>
                    <a:pt x="857" y="2096"/>
                  </a:lnTo>
                  <a:lnTo>
                    <a:pt x="857" y="2092"/>
                  </a:lnTo>
                  <a:lnTo>
                    <a:pt x="850" y="2091"/>
                  </a:lnTo>
                  <a:lnTo>
                    <a:pt x="845" y="2089"/>
                  </a:lnTo>
                  <a:lnTo>
                    <a:pt x="840" y="2085"/>
                  </a:lnTo>
                  <a:lnTo>
                    <a:pt x="836" y="2080"/>
                  </a:lnTo>
                  <a:lnTo>
                    <a:pt x="834" y="2073"/>
                  </a:lnTo>
                  <a:lnTo>
                    <a:pt x="827" y="2059"/>
                  </a:lnTo>
                  <a:lnTo>
                    <a:pt x="826" y="2045"/>
                  </a:lnTo>
                  <a:lnTo>
                    <a:pt x="831" y="2033"/>
                  </a:lnTo>
                  <a:lnTo>
                    <a:pt x="836" y="2019"/>
                  </a:lnTo>
                  <a:lnTo>
                    <a:pt x="841" y="2005"/>
                  </a:lnTo>
                  <a:lnTo>
                    <a:pt x="841" y="1996"/>
                  </a:lnTo>
                  <a:lnTo>
                    <a:pt x="840" y="1982"/>
                  </a:lnTo>
                  <a:lnTo>
                    <a:pt x="838" y="1968"/>
                  </a:lnTo>
                  <a:lnTo>
                    <a:pt x="838" y="1954"/>
                  </a:lnTo>
                  <a:lnTo>
                    <a:pt x="857" y="1954"/>
                  </a:lnTo>
                  <a:lnTo>
                    <a:pt x="862" y="1946"/>
                  </a:lnTo>
                  <a:lnTo>
                    <a:pt x="873" y="1935"/>
                  </a:lnTo>
                  <a:lnTo>
                    <a:pt x="883" y="1923"/>
                  </a:lnTo>
                  <a:lnTo>
                    <a:pt x="895" y="1911"/>
                  </a:lnTo>
                  <a:lnTo>
                    <a:pt x="906" y="1902"/>
                  </a:lnTo>
                  <a:lnTo>
                    <a:pt x="915" y="1897"/>
                  </a:lnTo>
                  <a:close/>
                  <a:moveTo>
                    <a:pt x="1875" y="1827"/>
                  </a:moveTo>
                  <a:lnTo>
                    <a:pt x="1882" y="1829"/>
                  </a:lnTo>
                  <a:lnTo>
                    <a:pt x="1887" y="1829"/>
                  </a:lnTo>
                  <a:lnTo>
                    <a:pt x="1892" y="1829"/>
                  </a:lnTo>
                  <a:lnTo>
                    <a:pt x="1896" y="1831"/>
                  </a:lnTo>
                  <a:lnTo>
                    <a:pt x="1901" y="1832"/>
                  </a:lnTo>
                  <a:lnTo>
                    <a:pt x="1901" y="1839"/>
                  </a:lnTo>
                  <a:lnTo>
                    <a:pt x="1897" y="1839"/>
                  </a:lnTo>
                  <a:lnTo>
                    <a:pt x="1897" y="1843"/>
                  </a:lnTo>
                  <a:lnTo>
                    <a:pt x="1892" y="1841"/>
                  </a:lnTo>
                  <a:lnTo>
                    <a:pt x="1887" y="1839"/>
                  </a:lnTo>
                  <a:lnTo>
                    <a:pt x="1882" y="1836"/>
                  </a:lnTo>
                  <a:lnTo>
                    <a:pt x="1878" y="1832"/>
                  </a:lnTo>
                  <a:lnTo>
                    <a:pt x="1875" y="1827"/>
                  </a:lnTo>
                  <a:close/>
                  <a:moveTo>
                    <a:pt x="1971" y="1813"/>
                  </a:moveTo>
                  <a:lnTo>
                    <a:pt x="1990" y="1813"/>
                  </a:lnTo>
                  <a:lnTo>
                    <a:pt x="1990" y="1817"/>
                  </a:lnTo>
                  <a:lnTo>
                    <a:pt x="1986" y="1817"/>
                  </a:lnTo>
                  <a:lnTo>
                    <a:pt x="1974" y="1825"/>
                  </a:lnTo>
                  <a:lnTo>
                    <a:pt x="1960" y="1834"/>
                  </a:lnTo>
                  <a:lnTo>
                    <a:pt x="1948" y="1843"/>
                  </a:lnTo>
                  <a:lnTo>
                    <a:pt x="1944" y="1843"/>
                  </a:lnTo>
                  <a:lnTo>
                    <a:pt x="1943" y="1841"/>
                  </a:lnTo>
                  <a:lnTo>
                    <a:pt x="1943" y="1841"/>
                  </a:lnTo>
                  <a:lnTo>
                    <a:pt x="1941" y="1841"/>
                  </a:lnTo>
                  <a:lnTo>
                    <a:pt x="1939" y="1839"/>
                  </a:lnTo>
                  <a:lnTo>
                    <a:pt x="1936" y="1839"/>
                  </a:lnTo>
                  <a:lnTo>
                    <a:pt x="1936" y="1836"/>
                  </a:lnTo>
                  <a:lnTo>
                    <a:pt x="1953" y="1825"/>
                  </a:lnTo>
                  <a:lnTo>
                    <a:pt x="1971" y="1813"/>
                  </a:lnTo>
                  <a:close/>
                  <a:moveTo>
                    <a:pt x="1925" y="1808"/>
                  </a:moveTo>
                  <a:lnTo>
                    <a:pt x="1929" y="1811"/>
                  </a:lnTo>
                  <a:lnTo>
                    <a:pt x="1930" y="1811"/>
                  </a:lnTo>
                  <a:lnTo>
                    <a:pt x="1930" y="1811"/>
                  </a:lnTo>
                  <a:lnTo>
                    <a:pt x="1930" y="1813"/>
                  </a:lnTo>
                  <a:lnTo>
                    <a:pt x="1930" y="1813"/>
                  </a:lnTo>
                  <a:lnTo>
                    <a:pt x="1930" y="1817"/>
                  </a:lnTo>
                  <a:lnTo>
                    <a:pt x="1932" y="1820"/>
                  </a:lnTo>
                  <a:lnTo>
                    <a:pt x="1925" y="1820"/>
                  </a:lnTo>
                  <a:lnTo>
                    <a:pt x="1913" y="1824"/>
                  </a:lnTo>
                  <a:lnTo>
                    <a:pt x="1899" y="1824"/>
                  </a:lnTo>
                  <a:lnTo>
                    <a:pt x="1887" y="1820"/>
                  </a:lnTo>
                  <a:lnTo>
                    <a:pt x="1887" y="1818"/>
                  </a:lnTo>
                  <a:lnTo>
                    <a:pt x="1889" y="1818"/>
                  </a:lnTo>
                  <a:lnTo>
                    <a:pt x="1889" y="1818"/>
                  </a:lnTo>
                  <a:lnTo>
                    <a:pt x="1889" y="1818"/>
                  </a:lnTo>
                  <a:lnTo>
                    <a:pt x="1889" y="1818"/>
                  </a:lnTo>
                  <a:lnTo>
                    <a:pt x="1890" y="1817"/>
                  </a:lnTo>
                  <a:lnTo>
                    <a:pt x="1899" y="1813"/>
                  </a:lnTo>
                  <a:lnTo>
                    <a:pt x="1908" y="1813"/>
                  </a:lnTo>
                  <a:lnTo>
                    <a:pt x="1916" y="1813"/>
                  </a:lnTo>
                  <a:lnTo>
                    <a:pt x="1925" y="1808"/>
                  </a:lnTo>
                  <a:close/>
                  <a:moveTo>
                    <a:pt x="1859" y="1808"/>
                  </a:moveTo>
                  <a:lnTo>
                    <a:pt x="1866" y="1810"/>
                  </a:lnTo>
                  <a:lnTo>
                    <a:pt x="1869" y="1811"/>
                  </a:lnTo>
                  <a:lnTo>
                    <a:pt x="1873" y="1813"/>
                  </a:lnTo>
                  <a:lnTo>
                    <a:pt x="1876" y="1817"/>
                  </a:lnTo>
                  <a:lnTo>
                    <a:pt x="1878" y="1820"/>
                  </a:lnTo>
                  <a:lnTo>
                    <a:pt x="1875" y="1820"/>
                  </a:lnTo>
                  <a:lnTo>
                    <a:pt x="1866" y="1824"/>
                  </a:lnTo>
                  <a:lnTo>
                    <a:pt x="1855" y="1824"/>
                  </a:lnTo>
                  <a:lnTo>
                    <a:pt x="1843" y="1824"/>
                  </a:lnTo>
                  <a:lnTo>
                    <a:pt x="1843" y="1817"/>
                  </a:lnTo>
                  <a:lnTo>
                    <a:pt x="1848" y="1815"/>
                  </a:lnTo>
                  <a:lnTo>
                    <a:pt x="1854" y="1813"/>
                  </a:lnTo>
                  <a:lnTo>
                    <a:pt x="1855" y="1811"/>
                  </a:lnTo>
                  <a:lnTo>
                    <a:pt x="1859" y="1808"/>
                  </a:lnTo>
                  <a:close/>
                  <a:moveTo>
                    <a:pt x="2393" y="1794"/>
                  </a:moveTo>
                  <a:lnTo>
                    <a:pt x="2396" y="1794"/>
                  </a:lnTo>
                  <a:lnTo>
                    <a:pt x="2398" y="1796"/>
                  </a:lnTo>
                  <a:lnTo>
                    <a:pt x="2400" y="1796"/>
                  </a:lnTo>
                  <a:lnTo>
                    <a:pt x="2402" y="1797"/>
                  </a:lnTo>
                  <a:lnTo>
                    <a:pt x="2402" y="1799"/>
                  </a:lnTo>
                  <a:lnTo>
                    <a:pt x="2405" y="1801"/>
                  </a:lnTo>
                  <a:lnTo>
                    <a:pt x="2409" y="1801"/>
                  </a:lnTo>
                  <a:lnTo>
                    <a:pt x="2409" y="1804"/>
                  </a:lnTo>
                  <a:lnTo>
                    <a:pt x="2403" y="1803"/>
                  </a:lnTo>
                  <a:lnTo>
                    <a:pt x="2400" y="1801"/>
                  </a:lnTo>
                  <a:lnTo>
                    <a:pt x="2398" y="1799"/>
                  </a:lnTo>
                  <a:lnTo>
                    <a:pt x="2396" y="1797"/>
                  </a:lnTo>
                  <a:lnTo>
                    <a:pt x="2393" y="1794"/>
                  </a:lnTo>
                  <a:close/>
                  <a:moveTo>
                    <a:pt x="2089" y="1775"/>
                  </a:moveTo>
                  <a:lnTo>
                    <a:pt x="2102" y="1778"/>
                  </a:lnTo>
                  <a:lnTo>
                    <a:pt x="2102" y="1785"/>
                  </a:lnTo>
                  <a:lnTo>
                    <a:pt x="2093" y="1790"/>
                  </a:lnTo>
                  <a:lnTo>
                    <a:pt x="2093" y="1790"/>
                  </a:lnTo>
                  <a:lnTo>
                    <a:pt x="2091" y="1792"/>
                  </a:lnTo>
                  <a:lnTo>
                    <a:pt x="2091" y="1792"/>
                  </a:lnTo>
                  <a:lnTo>
                    <a:pt x="2091" y="1792"/>
                  </a:lnTo>
                  <a:lnTo>
                    <a:pt x="2091" y="1792"/>
                  </a:lnTo>
                  <a:lnTo>
                    <a:pt x="2089" y="1794"/>
                  </a:lnTo>
                  <a:lnTo>
                    <a:pt x="2089" y="1775"/>
                  </a:lnTo>
                  <a:close/>
                  <a:moveTo>
                    <a:pt x="2370" y="1755"/>
                  </a:moveTo>
                  <a:lnTo>
                    <a:pt x="2381" y="1762"/>
                  </a:lnTo>
                  <a:lnTo>
                    <a:pt x="2388" y="1773"/>
                  </a:lnTo>
                  <a:lnTo>
                    <a:pt x="2393" y="1785"/>
                  </a:lnTo>
                  <a:lnTo>
                    <a:pt x="2390" y="1785"/>
                  </a:lnTo>
                  <a:lnTo>
                    <a:pt x="2390" y="1790"/>
                  </a:lnTo>
                  <a:lnTo>
                    <a:pt x="2377" y="1785"/>
                  </a:lnTo>
                  <a:lnTo>
                    <a:pt x="2374" y="1776"/>
                  </a:lnTo>
                  <a:lnTo>
                    <a:pt x="2372" y="1768"/>
                  </a:lnTo>
                  <a:lnTo>
                    <a:pt x="2370" y="1755"/>
                  </a:lnTo>
                  <a:close/>
                  <a:moveTo>
                    <a:pt x="2339" y="1755"/>
                  </a:moveTo>
                  <a:lnTo>
                    <a:pt x="2348" y="1755"/>
                  </a:lnTo>
                  <a:lnTo>
                    <a:pt x="2348" y="1775"/>
                  </a:lnTo>
                  <a:lnTo>
                    <a:pt x="2313" y="1785"/>
                  </a:lnTo>
                  <a:lnTo>
                    <a:pt x="2307" y="1783"/>
                  </a:lnTo>
                  <a:lnTo>
                    <a:pt x="2302" y="1782"/>
                  </a:lnTo>
                  <a:lnTo>
                    <a:pt x="2295" y="1780"/>
                  </a:lnTo>
                  <a:lnTo>
                    <a:pt x="2290" y="1778"/>
                  </a:lnTo>
                  <a:lnTo>
                    <a:pt x="2290" y="1771"/>
                  </a:lnTo>
                  <a:lnTo>
                    <a:pt x="2311" y="1769"/>
                  </a:lnTo>
                  <a:lnTo>
                    <a:pt x="2327" y="1764"/>
                  </a:lnTo>
                  <a:lnTo>
                    <a:pt x="2339" y="1755"/>
                  </a:lnTo>
                  <a:close/>
                  <a:moveTo>
                    <a:pt x="1974" y="1740"/>
                  </a:moveTo>
                  <a:lnTo>
                    <a:pt x="1990" y="1740"/>
                  </a:lnTo>
                  <a:lnTo>
                    <a:pt x="1992" y="1742"/>
                  </a:lnTo>
                  <a:lnTo>
                    <a:pt x="1992" y="1742"/>
                  </a:lnTo>
                  <a:lnTo>
                    <a:pt x="1992" y="1742"/>
                  </a:lnTo>
                  <a:lnTo>
                    <a:pt x="1992" y="1742"/>
                  </a:lnTo>
                  <a:lnTo>
                    <a:pt x="1992" y="1742"/>
                  </a:lnTo>
                  <a:lnTo>
                    <a:pt x="1993" y="1743"/>
                  </a:lnTo>
                  <a:lnTo>
                    <a:pt x="1993" y="1750"/>
                  </a:lnTo>
                  <a:lnTo>
                    <a:pt x="1974" y="1750"/>
                  </a:lnTo>
                  <a:lnTo>
                    <a:pt x="1974" y="1740"/>
                  </a:lnTo>
                  <a:close/>
                  <a:moveTo>
                    <a:pt x="2002" y="1736"/>
                  </a:moveTo>
                  <a:lnTo>
                    <a:pt x="2040" y="1740"/>
                  </a:lnTo>
                  <a:lnTo>
                    <a:pt x="2040" y="1743"/>
                  </a:lnTo>
                  <a:lnTo>
                    <a:pt x="2042" y="1747"/>
                  </a:lnTo>
                  <a:lnTo>
                    <a:pt x="2042" y="1750"/>
                  </a:lnTo>
                  <a:lnTo>
                    <a:pt x="2044" y="1755"/>
                  </a:lnTo>
                  <a:lnTo>
                    <a:pt x="2040" y="1755"/>
                  </a:lnTo>
                  <a:lnTo>
                    <a:pt x="2030" y="1749"/>
                  </a:lnTo>
                  <a:lnTo>
                    <a:pt x="2018" y="1747"/>
                  </a:lnTo>
                  <a:lnTo>
                    <a:pt x="2002" y="1747"/>
                  </a:lnTo>
                  <a:lnTo>
                    <a:pt x="2002" y="1736"/>
                  </a:lnTo>
                  <a:close/>
                  <a:moveTo>
                    <a:pt x="2320" y="1728"/>
                  </a:moveTo>
                  <a:lnTo>
                    <a:pt x="2339" y="1728"/>
                  </a:lnTo>
                  <a:lnTo>
                    <a:pt x="2348" y="1738"/>
                  </a:lnTo>
                  <a:lnTo>
                    <a:pt x="2355" y="1749"/>
                  </a:lnTo>
                  <a:lnTo>
                    <a:pt x="2358" y="1762"/>
                  </a:lnTo>
                  <a:lnTo>
                    <a:pt x="2355" y="1762"/>
                  </a:lnTo>
                  <a:lnTo>
                    <a:pt x="2346" y="1754"/>
                  </a:lnTo>
                  <a:lnTo>
                    <a:pt x="2337" y="1745"/>
                  </a:lnTo>
                  <a:lnTo>
                    <a:pt x="2327" y="1738"/>
                  </a:lnTo>
                  <a:lnTo>
                    <a:pt x="2320" y="1728"/>
                  </a:lnTo>
                  <a:close/>
                  <a:moveTo>
                    <a:pt x="2065" y="1707"/>
                  </a:moveTo>
                  <a:lnTo>
                    <a:pt x="2075" y="1707"/>
                  </a:lnTo>
                  <a:lnTo>
                    <a:pt x="2089" y="1708"/>
                  </a:lnTo>
                  <a:lnTo>
                    <a:pt x="2093" y="1721"/>
                  </a:lnTo>
                  <a:lnTo>
                    <a:pt x="2098" y="1731"/>
                  </a:lnTo>
                  <a:lnTo>
                    <a:pt x="2105" y="1740"/>
                  </a:lnTo>
                  <a:lnTo>
                    <a:pt x="2105" y="1743"/>
                  </a:lnTo>
                  <a:lnTo>
                    <a:pt x="2108" y="1743"/>
                  </a:lnTo>
                  <a:lnTo>
                    <a:pt x="2108" y="1740"/>
                  </a:lnTo>
                  <a:lnTo>
                    <a:pt x="2117" y="1731"/>
                  </a:lnTo>
                  <a:lnTo>
                    <a:pt x="2126" y="1726"/>
                  </a:lnTo>
                  <a:lnTo>
                    <a:pt x="2138" y="1722"/>
                  </a:lnTo>
                  <a:lnTo>
                    <a:pt x="2156" y="1721"/>
                  </a:lnTo>
                  <a:lnTo>
                    <a:pt x="2170" y="1729"/>
                  </a:lnTo>
                  <a:lnTo>
                    <a:pt x="2187" y="1736"/>
                  </a:lnTo>
                  <a:lnTo>
                    <a:pt x="2208" y="1743"/>
                  </a:lnTo>
                  <a:lnTo>
                    <a:pt x="2225" y="1754"/>
                  </a:lnTo>
                  <a:lnTo>
                    <a:pt x="2239" y="1764"/>
                  </a:lnTo>
                  <a:lnTo>
                    <a:pt x="2246" y="1778"/>
                  </a:lnTo>
                  <a:lnTo>
                    <a:pt x="2259" y="1780"/>
                  </a:lnTo>
                  <a:lnTo>
                    <a:pt x="2267" y="1783"/>
                  </a:lnTo>
                  <a:lnTo>
                    <a:pt x="2278" y="1785"/>
                  </a:lnTo>
                  <a:lnTo>
                    <a:pt x="2278" y="1794"/>
                  </a:lnTo>
                  <a:lnTo>
                    <a:pt x="2276" y="1794"/>
                  </a:lnTo>
                  <a:lnTo>
                    <a:pt x="2273" y="1796"/>
                  </a:lnTo>
                  <a:lnTo>
                    <a:pt x="2269" y="1796"/>
                  </a:lnTo>
                  <a:lnTo>
                    <a:pt x="2267" y="1797"/>
                  </a:lnTo>
                  <a:lnTo>
                    <a:pt x="2266" y="1799"/>
                  </a:lnTo>
                  <a:lnTo>
                    <a:pt x="2267" y="1799"/>
                  </a:lnTo>
                  <a:lnTo>
                    <a:pt x="2271" y="1801"/>
                  </a:lnTo>
                  <a:lnTo>
                    <a:pt x="2283" y="1818"/>
                  </a:lnTo>
                  <a:lnTo>
                    <a:pt x="2300" y="1832"/>
                  </a:lnTo>
                  <a:lnTo>
                    <a:pt x="2320" y="1843"/>
                  </a:lnTo>
                  <a:lnTo>
                    <a:pt x="2320" y="1851"/>
                  </a:lnTo>
                  <a:lnTo>
                    <a:pt x="2297" y="1851"/>
                  </a:lnTo>
                  <a:lnTo>
                    <a:pt x="2294" y="1848"/>
                  </a:lnTo>
                  <a:lnTo>
                    <a:pt x="2290" y="1846"/>
                  </a:lnTo>
                  <a:lnTo>
                    <a:pt x="2287" y="1846"/>
                  </a:lnTo>
                  <a:lnTo>
                    <a:pt x="2283" y="1846"/>
                  </a:lnTo>
                  <a:lnTo>
                    <a:pt x="2280" y="1845"/>
                  </a:lnTo>
                  <a:lnTo>
                    <a:pt x="2274" y="1843"/>
                  </a:lnTo>
                  <a:lnTo>
                    <a:pt x="2269" y="1839"/>
                  </a:lnTo>
                  <a:lnTo>
                    <a:pt x="2266" y="1836"/>
                  </a:lnTo>
                  <a:lnTo>
                    <a:pt x="2262" y="1829"/>
                  </a:lnTo>
                  <a:lnTo>
                    <a:pt x="2259" y="1824"/>
                  </a:lnTo>
                  <a:lnTo>
                    <a:pt x="2255" y="1820"/>
                  </a:lnTo>
                  <a:lnTo>
                    <a:pt x="2241" y="1813"/>
                  </a:lnTo>
                  <a:lnTo>
                    <a:pt x="2231" y="1813"/>
                  </a:lnTo>
                  <a:lnTo>
                    <a:pt x="2218" y="1817"/>
                  </a:lnTo>
                  <a:lnTo>
                    <a:pt x="2206" y="1824"/>
                  </a:lnTo>
                  <a:lnTo>
                    <a:pt x="2194" y="1827"/>
                  </a:lnTo>
                  <a:lnTo>
                    <a:pt x="2182" y="1820"/>
                  </a:lnTo>
                  <a:lnTo>
                    <a:pt x="2170" y="1817"/>
                  </a:lnTo>
                  <a:lnTo>
                    <a:pt x="2157" y="1815"/>
                  </a:lnTo>
                  <a:lnTo>
                    <a:pt x="2140" y="1817"/>
                  </a:lnTo>
                  <a:lnTo>
                    <a:pt x="2142" y="1810"/>
                  </a:lnTo>
                  <a:lnTo>
                    <a:pt x="2143" y="1804"/>
                  </a:lnTo>
                  <a:lnTo>
                    <a:pt x="2145" y="1801"/>
                  </a:lnTo>
                  <a:lnTo>
                    <a:pt x="2147" y="1797"/>
                  </a:lnTo>
                  <a:lnTo>
                    <a:pt x="2149" y="1794"/>
                  </a:lnTo>
                  <a:lnTo>
                    <a:pt x="2147" y="1790"/>
                  </a:lnTo>
                  <a:lnTo>
                    <a:pt x="2138" y="1775"/>
                  </a:lnTo>
                  <a:lnTo>
                    <a:pt x="2126" y="1766"/>
                  </a:lnTo>
                  <a:lnTo>
                    <a:pt x="2112" y="1762"/>
                  </a:lnTo>
                  <a:lnTo>
                    <a:pt x="2096" y="1757"/>
                  </a:lnTo>
                  <a:lnTo>
                    <a:pt x="2081" y="1754"/>
                  </a:lnTo>
                  <a:lnTo>
                    <a:pt x="2068" y="1747"/>
                  </a:lnTo>
                  <a:lnTo>
                    <a:pt x="2060" y="1736"/>
                  </a:lnTo>
                  <a:lnTo>
                    <a:pt x="2063" y="1735"/>
                  </a:lnTo>
                  <a:lnTo>
                    <a:pt x="2065" y="1735"/>
                  </a:lnTo>
                  <a:lnTo>
                    <a:pt x="2067" y="1733"/>
                  </a:lnTo>
                  <a:lnTo>
                    <a:pt x="2067" y="1733"/>
                  </a:lnTo>
                  <a:lnTo>
                    <a:pt x="2068" y="1731"/>
                  </a:lnTo>
                  <a:lnTo>
                    <a:pt x="2070" y="1728"/>
                  </a:lnTo>
                  <a:lnTo>
                    <a:pt x="2060" y="1726"/>
                  </a:lnTo>
                  <a:lnTo>
                    <a:pt x="2049" y="1721"/>
                  </a:lnTo>
                  <a:lnTo>
                    <a:pt x="2040" y="1717"/>
                  </a:lnTo>
                  <a:lnTo>
                    <a:pt x="2040" y="1708"/>
                  </a:lnTo>
                  <a:lnTo>
                    <a:pt x="2054" y="1707"/>
                  </a:lnTo>
                  <a:lnTo>
                    <a:pt x="2065" y="1707"/>
                  </a:lnTo>
                  <a:close/>
                  <a:moveTo>
                    <a:pt x="1960" y="1673"/>
                  </a:moveTo>
                  <a:lnTo>
                    <a:pt x="1962" y="1673"/>
                  </a:lnTo>
                  <a:lnTo>
                    <a:pt x="1962" y="1675"/>
                  </a:lnTo>
                  <a:lnTo>
                    <a:pt x="1962" y="1677"/>
                  </a:lnTo>
                  <a:lnTo>
                    <a:pt x="1964" y="1677"/>
                  </a:lnTo>
                  <a:lnTo>
                    <a:pt x="1964" y="1679"/>
                  </a:lnTo>
                  <a:lnTo>
                    <a:pt x="1967" y="1679"/>
                  </a:lnTo>
                  <a:lnTo>
                    <a:pt x="1965" y="1680"/>
                  </a:lnTo>
                  <a:lnTo>
                    <a:pt x="1965" y="1680"/>
                  </a:lnTo>
                  <a:lnTo>
                    <a:pt x="1965" y="1680"/>
                  </a:lnTo>
                  <a:lnTo>
                    <a:pt x="1965" y="1680"/>
                  </a:lnTo>
                  <a:lnTo>
                    <a:pt x="1964" y="1680"/>
                  </a:lnTo>
                  <a:lnTo>
                    <a:pt x="1964" y="1682"/>
                  </a:lnTo>
                  <a:lnTo>
                    <a:pt x="1958" y="1687"/>
                  </a:lnTo>
                  <a:lnTo>
                    <a:pt x="1953" y="1693"/>
                  </a:lnTo>
                  <a:lnTo>
                    <a:pt x="1948" y="1698"/>
                  </a:lnTo>
                  <a:lnTo>
                    <a:pt x="1929" y="1696"/>
                  </a:lnTo>
                  <a:lnTo>
                    <a:pt x="1913" y="1696"/>
                  </a:lnTo>
                  <a:lnTo>
                    <a:pt x="1894" y="1698"/>
                  </a:lnTo>
                  <a:lnTo>
                    <a:pt x="1894" y="1708"/>
                  </a:lnTo>
                  <a:lnTo>
                    <a:pt x="1897" y="1710"/>
                  </a:lnTo>
                  <a:lnTo>
                    <a:pt x="1897" y="1712"/>
                  </a:lnTo>
                  <a:lnTo>
                    <a:pt x="1899" y="1714"/>
                  </a:lnTo>
                  <a:lnTo>
                    <a:pt x="1901" y="1717"/>
                  </a:lnTo>
                  <a:lnTo>
                    <a:pt x="1920" y="1710"/>
                  </a:lnTo>
                  <a:lnTo>
                    <a:pt x="1939" y="1705"/>
                  </a:lnTo>
                  <a:lnTo>
                    <a:pt x="1939" y="1714"/>
                  </a:lnTo>
                  <a:lnTo>
                    <a:pt x="1936" y="1714"/>
                  </a:lnTo>
                  <a:lnTo>
                    <a:pt x="1930" y="1717"/>
                  </a:lnTo>
                  <a:lnTo>
                    <a:pt x="1923" y="1721"/>
                  </a:lnTo>
                  <a:lnTo>
                    <a:pt x="1916" y="1724"/>
                  </a:lnTo>
                  <a:lnTo>
                    <a:pt x="1922" y="1736"/>
                  </a:lnTo>
                  <a:lnTo>
                    <a:pt x="1929" y="1747"/>
                  </a:lnTo>
                  <a:lnTo>
                    <a:pt x="1932" y="1757"/>
                  </a:lnTo>
                  <a:lnTo>
                    <a:pt x="1936" y="1775"/>
                  </a:lnTo>
                  <a:lnTo>
                    <a:pt x="1932" y="1775"/>
                  </a:lnTo>
                  <a:lnTo>
                    <a:pt x="1932" y="1778"/>
                  </a:lnTo>
                  <a:lnTo>
                    <a:pt x="1929" y="1776"/>
                  </a:lnTo>
                  <a:lnTo>
                    <a:pt x="1927" y="1776"/>
                  </a:lnTo>
                  <a:lnTo>
                    <a:pt x="1927" y="1776"/>
                  </a:lnTo>
                  <a:lnTo>
                    <a:pt x="1927" y="1775"/>
                  </a:lnTo>
                  <a:lnTo>
                    <a:pt x="1925" y="1775"/>
                  </a:lnTo>
                  <a:lnTo>
                    <a:pt x="1915" y="1764"/>
                  </a:lnTo>
                  <a:lnTo>
                    <a:pt x="1906" y="1752"/>
                  </a:lnTo>
                  <a:lnTo>
                    <a:pt x="1897" y="1740"/>
                  </a:lnTo>
                  <a:lnTo>
                    <a:pt x="1897" y="1778"/>
                  </a:lnTo>
                  <a:lnTo>
                    <a:pt x="1882" y="1778"/>
                  </a:lnTo>
                  <a:lnTo>
                    <a:pt x="1882" y="1776"/>
                  </a:lnTo>
                  <a:lnTo>
                    <a:pt x="1880" y="1776"/>
                  </a:lnTo>
                  <a:lnTo>
                    <a:pt x="1880" y="1776"/>
                  </a:lnTo>
                  <a:lnTo>
                    <a:pt x="1880" y="1776"/>
                  </a:lnTo>
                  <a:lnTo>
                    <a:pt x="1880" y="1775"/>
                  </a:lnTo>
                  <a:lnTo>
                    <a:pt x="1878" y="1775"/>
                  </a:lnTo>
                  <a:lnTo>
                    <a:pt x="1880" y="1762"/>
                  </a:lnTo>
                  <a:lnTo>
                    <a:pt x="1878" y="1755"/>
                  </a:lnTo>
                  <a:lnTo>
                    <a:pt x="1875" y="1749"/>
                  </a:lnTo>
                  <a:lnTo>
                    <a:pt x="1871" y="1740"/>
                  </a:lnTo>
                  <a:lnTo>
                    <a:pt x="1871" y="1731"/>
                  </a:lnTo>
                  <a:lnTo>
                    <a:pt x="1876" y="1721"/>
                  </a:lnTo>
                  <a:lnTo>
                    <a:pt x="1883" y="1707"/>
                  </a:lnTo>
                  <a:lnTo>
                    <a:pt x="1890" y="1694"/>
                  </a:lnTo>
                  <a:lnTo>
                    <a:pt x="1897" y="1684"/>
                  </a:lnTo>
                  <a:lnTo>
                    <a:pt x="1901" y="1679"/>
                  </a:lnTo>
                  <a:lnTo>
                    <a:pt x="1918" y="1684"/>
                  </a:lnTo>
                  <a:lnTo>
                    <a:pt x="1929" y="1684"/>
                  </a:lnTo>
                  <a:lnTo>
                    <a:pt x="1937" y="1682"/>
                  </a:lnTo>
                  <a:lnTo>
                    <a:pt x="1948" y="1679"/>
                  </a:lnTo>
                  <a:lnTo>
                    <a:pt x="1958" y="1673"/>
                  </a:lnTo>
                  <a:lnTo>
                    <a:pt x="1960" y="1673"/>
                  </a:lnTo>
                  <a:close/>
                  <a:moveTo>
                    <a:pt x="1997" y="1670"/>
                  </a:moveTo>
                  <a:lnTo>
                    <a:pt x="2004" y="1673"/>
                  </a:lnTo>
                  <a:lnTo>
                    <a:pt x="2007" y="1675"/>
                  </a:lnTo>
                  <a:lnTo>
                    <a:pt x="2011" y="1679"/>
                  </a:lnTo>
                  <a:lnTo>
                    <a:pt x="2012" y="1682"/>
                  </a:lnTo>
                  <a:lnTo>
                    <a:pt x="2012" y="1689"/>
                  </a:lnTo>
                  <a:lnTo>
                    <a:pt x="2012" y="1698"/>
                  </a:lnTo>
                  <a:lnTo>
                    <a:pt x="2009" y="1700"/>
                  </a:lnTo>
                  <a:lnTo>
                    <a:pt x="2007" y="1701"/>
                  </a:lnTo>
                  <a:lnTo>
                    <a:pt x="2007" y="1703"/>
                  </a:lnTo>
                  <a:lnTo>
                    <a:pt x="2007" y="1705"/>
                  </a:lnTo>
                  <a:lnTo>
                    <a:pt x="2007" y="1707"/>
                  </a:lnTo>
                  <a:lnTo>
                    <a:pt x="2007" y="1708"/>
                  </a:lnTo>
                  <a:lnTo>
                    <a:pt x="2006" y="1710"/>
                  </a:lnTo>
                  <a:lnTo>
                    <a:pt x="2002" y="1714"/>
                  </a:lnTo>
                  <a:lnTo>
                    <a:pt x="2002" y="1705"/>
                  </a:lnTo>
                  <a:lnTo>
                    <a:pt x="1995" y="1694"/>
                  </a:lnTo>
                  <a:lnTo>
                    <a:pt x="1995" y="1682"/>
                  </a:lnTo>
                  <a:lnTo>
                    <a:pt x="1997" y="1670"/>
                  </a:lnTo>
                  <a:close/>
                  <a:moveTo>
                    <a:pt x="1541" y="1621"/>
                  </a:moveTo>
                  <a:lnTo>
                    <a:pt x="1574" y="1625"/>
                  </a:lnTo>
                  <a:lnTo>
                    <a:pt x="1587" y="1640"/>
                  </a:lnTo>
                  <a:lnTo>
                    <a:pt x="1601" y="1649"/>
                  </a:lnTo>
                  <a:lnTo>
                    <a:pt x="1615" y="1658"/>
                  </a:lnTo>
                  <a:lnTo>
                    <a:pt x="1632" y="1666"/>
                  </a:lnTo>
                  <a:lnTo>
                    <a:pt x="1637" y="1670"/>
                  </a:lnTo>
                  <a:lnTo>
                    <a:pt x="1637" y="1672"/>
                  </a:lnTo>
                  <a:lnTo>
                    <a:pt x="1639" y="1672"/>
                  </a:lnTo>
                  <a:lnTo>
                    <a:pt x="1646" y="1679"/>
                  </a:lnTo>
                  <a:lnTo>
                    <a:pt x="1658" y="1693"/>
                  </a:lnTo>
                  <a:lnTo>
                    <a:pt x="1669" y="1708"/>
                  </a:lnTo>
                  <a:lnTo>
                    <a:pt x="1681" y="1726"/>
                  </a:lnTo>
                  <a:lnTo>
                    <a:pt x="1698" y="1740"/>
                  </a:lnTo>
                  <a:lnTo>
                    <a:pt x="1695" y="1757"/>
                  </a:lnTo>
                  <a:lnTo>
                    <a:pt x="1695" y="1778"/>
                  </a:lnTo>
                  <a:lnTo>
                    <a:pt x="1709" y="1780"/>
                  </a:lnTo>
                  <a:lnTo>
                    <a:pt x="1718" y="1783"/>
                  </a:lnTo>
                  <a:lnTo>
                    <a:pt x="1724" y="1789"/>
                  </a:lnTo>
                  <a:lnTo>
                    <a:pt x="1733" y="1794"/>
                  </a:lnTo>
                  <a:lnTo>
                    <a:pt x="1744" y="1794"/>
                  </a:lnTo>
                  <a:lnTo>
                    <a:pt x="1752" y="1790"/>
                  </a:lnTo>
                  <a:lnTo>
                    <a:pt x="1759" y="1787"/>
                  </a:lnTo>
                  <a:lnTo>
                    <a:pt x="1766" y="1785"/>
                  </a:lnTo>
                  <a:lnTo>
                    <a:pt x="1782" y="1790"/>
                  </a:lnTo>
                  <a:lnTo>
                    <a:pt x="1800" y="1797"/>
                  </a:lnTo>
                  <a:lnTo>
                    <a:pt x="1817" y="1806"/>
                  </a:lnTo>
                  <a:lnTo>
                    <a:pt x="1833" y="1813"/>
                  </a:lnTo>
                  <a:lnTo>
                    <a:pt x="1831" y="1813"/>
                  </a:lnTo>
                  <a:lnTo>
                    <a:pt x="1829" y="1815"/>
                  </a:lnTo>
                  <a:lnTo>
                    <a:pt x="1829" y="1815"/>
                  </a:lnTo>
                  <a:lnTo>
                    <a:pt x="1827" y="1815"/>
                  </a:lnTo>
                  <a:lnTo>
                    <a:pt x="1824" y="1817"/>
                  </a:lnTo>
                  <a:lnTo>
                    <a:pt x="1814" y="1820"/>
                  </a:lnTo>
                  <a:lnTo>
                    <a:pt x="1794" y="1820"/>
                  </a:lnTo>
                  <a:lnTo>
                    <a:pt x="1772" y="1817"/>
                  </a:lnTo>
                  <a:lnTo>
                    <a:pt x="1749" y="1811"/>
                  </a:lnTo>
                  <a:lnTo>
                    <a:pt x="1724" y="1806"/>
                  </a:lnTo>
                  <a:lnTo>
                    <a:pt x="1705" y="1801"/>
                  </a:lnTo>
                  <a:lnTo>
                    <a:pt x="1690" y="1794"/>
                  </a:lnTo>
                  <a:lnTo>
                    <a:pt x="1683" y="1790"/>
                  </a:lnTo>
                  <a:lnTo>
                    <a:pt x="1686" y="1787"/>
                  </a:lnTo>
                  <a:lnTo>
                    <a:pt x="1686" y="1787"/>
                  </a:lnTo>
                  <a:lnTo>
                    <a:pt x="1688" y="1785"/>
                  </a:lnTo>
                  <a:lnTo>
                    <a:pt x="1690" y="1782"/>
                  </a:lnTo>
                  <a:lnTo>
                    <a:pt x="1669" y="1776"/>
                  </a:lnTo>
                  <a:lnTo>
                    <a:pt x="1651" y="1766"/>
                  </a:lnTo>
                  <a:lnTo>
                    <a:pt x="1635" y="1750"/>
                  </a:lnTo>
                  <a:lnTo>
                    <a:pt x="1623" y="1733"/>
                  </a:lnTo>
                  <a:lnTo>
                    <a:pt x="1611" y="1714"/>
                  </a:lnTo>
                  <a:lnTo>
                    <a:pt x="1601" y="1694"/>
                  </a:lnTo>
                  <a:lnTo>
                    <a:pt x="1590" y="1679"/>
                  </a:lnTo>
                  <a:lnTo>
                    <a:pt x="1580" y="1666"/>
                  </a:lnTo>
                  <a:lnTo>
                    <a:pt x="1569" y="1658"/>
                  </a:lnTo>
                  <a:lnTo>
                    <a:pt x="1557" y="1647"/>
                  </a:lnTo>
                  <a:lnTo>
                    <a:pt x="1546" y="1637"/>
                  </a:lnTo>
                  <a:lnTo>
                    <a:pt x="1541" y="1621"/>
                  </a:lnTo>
                  <a:close/>
                  <a:moveTo>
                    <a:pt x="1840" y="1602"/>
                  </a:moveTo>
                  <a:lnTo>
                    <a:pt x="1850" y="1605"/>
                  </a:lnTo>
                  <a:lnTo>
                    <a:pt x="1862" y="1612"/>
                  </a:lnTo>
                  <a:lnTo>
                    <a:pt x="1873" y="1623"/>
                  </a:lnTo>
                  <a:lnTo>
                    <a:pt x="1878" y="1632"/>
                  </a:lnTo>
                  <a:lnTo>
                    <a:pt x="1873" y="1635"/>
                  </a:lnTo>
                  <a:lnTo>
                    <a:pt x="1868" y="1640"/>
                  </a:lnTo>
                  <a:lnTo>
                    <a:pt x="1862" y="1644"/>
                  </a:lnTo>
                  <a:lnTo>
                    <a:pt x="1855" y="1647"/>
                  </a:lnTo>
                  <a:lnTo>
                    <a:pt x="1861" y="1663"/>
                  </a:lnTo>
                  <a:lnTo>
                    <a:pt x="1868" y="1675"/>
                  </a:lnTo>
                  <a:lnTo>
                    <a:pt x="1875" y="1689"/>
                  </a:lnTo>
                  <a:lnTo>
                    <a:pt x="1869" y="1691"/>
                  </a:lnTo>
                  <a:lnTo>
                    <a:pt x="1866" y="1691"/>
                  </a:lnTo>
                  <a:lnTo>
                    <a:pt x="1864" y="1691"/>
                  </a:lnTo>
                  <a:lnTo>
                    <a:pt x="1864" y="1691"/>
                  </a:lnTo>
                  <a:lnTo>
                    <a:pt x="1862" y="1693"/>
                  </a:lnTo>
                  <a:lnTo>
                    <a:pt x="1861" y="1694"/>
                  </a:lnTo>
                  <a:lnTo>
                    <a:pt x="1859" y="1698"/>
                  </a:lnTo>
                  <a:lnTo>
                    <a:pt x="1850" y="1714"/>
                  </a:lnTo>
                  <a:lnTo>
                    <a:pt x="1845" y="1733"/>
                  </a:lnTo>
                  <a:lnTo>
                    <a:pt x="1836" y="1750"/>
                  </a:lnTo>
                  <a:lnTo>
                    <a:pt x="1831" y="1754"/>
                  </a:lnTo>
                  <a:lnTo>
                    <a:pt x="1826" y="1754"/>
                  </a:lnTo>
                  <a:lnTo>
                    <a:pt x="1820" y="1755"/>
                  </a:lnTo>
                  <a:lnTo>
                    <a:pt x="1814" y="1755"/>
                  </a:lnTo>
                  <a:lnTo>
                    <a:pt x="1803" y="1749"/>
                  </a:lnTo>
                  <a:lnTo>
                    <a:pt x="1793" y="1747"/>
                  </a:lnTo>
                  <a:lnTo>
                    <a:pt x="1780" y="1747"/>
                  </a:lnTo>
                  <a:lnTo>
                    <a:pt x="1768" y="1745"/>
                  </a:lnTo>
                  <a:lnTo>
                    <a:pt x="1756" y="1740"/>
                  </a:lnTo>
                  <a:lnTo>
                    <a:pt x="1744" y="1724"/>
                  </a:lnTo>
                  <a:lnTo>
                    <a:pt x="1735" y="1703"/>
                  </a:lnTo>
                  <a:lnTo>
                    <a:pt x="1733" y="1679"/>
                  </a:lnTo>
                  <a:lnTo>
                    <a:pt x="1742" y="1675"/>
                  </a:lnTo>
                  <a:lnTo>
                    <a:pt x="1749" y="1675"/>
                  </a:lnTo>
                  <a:lnTo>
                    <a:pt x="1756" y="1677"/>
                  </a:lnTo>
                  <a:lnTo>
                    <a:pt x="1763" y="1673"/>
                  </a:lnTo>
                  <a:lnTo>
                    <a:pt x="1772" y="1659"/>
                  </a:lnTo>
                  <a:lnTo>
                    <a:pt x="1794" y="1656"/>
                  </a:lnTo>
                  <a:lnTo>
                    <a:pt x="1798" y="1653"/>
                  </a:lnTo>
                  <a:lnTo>
                    <a:pt x="1801" y="1649"/>
                  </a:lnTo>
                  <a:lnTo>
                    <a:pt x="1801" y="1647"/>
                  </a:lnTo>
                  <a:lnTo>
                    <a:pt x="1803" y="1646"/>
                  </a:lnTo>
                  <a:lnTo>
                    <a:pt x="1803" y="1644"/>
                  </a:lnTo>
                  <a:lnTo>
                    <a:pt x="1803" y="1642"/>
                  </a:lnTo>
                  <a:lnTo>
                    <a:pt x="1805" y="1640"/>
                  </a:lnTo>
                  <a:lnTo>
                    <a:pt x="1805" y="1640"/>
                  </a:lnTo>
                  <a:lnTo>
                    <a:pt x="1808" y="1640"/>
                  </a:lnTo>
                  <a:lnTo>
                    <a:pt x="1814" y="1640"/>
                  </a:lnTo>
                  <a:lnTo>
                    <a:pt x="1820" y="1640"/>
                  </a:lnTo>
                  <a:lnTo>
                    <a:pt x="1824" y="1628"/>
                  </a:lnTo>
                  <a:lnTo>
                    <a:pt x="1829" y="1619"/>
                  </a:lnTo>
                  <a:lnTo>
                    <a:pt x="1834" y="1611"/>
                  </a:lnTo>
                  <a:lnTo>
                    <a:pt x="1840" y="1602"/>
                  </a:lnTo>
                  <a:close/>
                  <a:moveTo>
                    <a:pt x="1337" y="1579"/>
                  </a:moveTo>
                  <a:lnTo>
                    <a:pt x="1347" y="1586"/>
                  </a:lnTo>
                  <a:lnTo>
                    <a:pt x="1353" y="1598"/>
                  </a:lnTo>
                  <a:lnTo>
                    <a:pt x="1353" y="1616"/>
                  </a:lnTo>
                  <a:lnTo>
                    <a:pt x="1353" y="1618"/>
                  </a:lnTo>
                  <a:lnTo>
                    <a:pt x="1354" y="1618"/>
                  </a:lnTo>
                  <a:lnTo>
                    <a:pt x="1356" y="1619"/>
                  </a:lnTo>
                  <a:lnTo>
                    <a:pt x="1356" y="1619"/>
                  </a:lnTo>
                  <a:lnTo>
                    <a:pt x="1356" y="1621"/>
                  </a:lnTo>
                  <a:lnTo>
                    <a:pt x="1356" y="1625"/>
                  </a:lnTo>
                  <a:lnTo>
                    <a:pt x="1353" y="1625"/>
                  </a:lnTo>
                  <a:lnTo>
                    <a:pt x="1349" y="1626"/>
                  </a:lnTo>
                  <a:lnTo>
                    <a:pt x="1347" y="1630"/>
                  </a:lnTo>
                  <a:lnTo>
                    <a:pt x="1344" y="1632"/>
                  </a:lnTo>
                  <a:lnTo>
                    <a:pt x="1342" y="1632"/>
                  </a:lnTo>
                  <a:lnTo>
                    <a:pt x="1340" y="1630"/>
                  </a:lnTo>
                  <a:lnTo>
                    <a:pt x="1339" y="1630"/>
                  </a:lnTo>
                  <a:lnTo>
                    <a:pt x="1339" y="1630"/>
                  </a:lnTo>
                  <a:lnTo>
                    <a:pt x="1337" y="1628"/>
                  </a:lnTo>
                  <a:lnTo>
                    <a:pt x="1330" y="1614"/>
                  </a:lnTo>
                  <a:lnTo>
                    <a:pt x="1330" y="1593"/>
                  </a:lnTo>
                  <a:lnTo>
                    <a:pt x="1332" y="1590"/>
                  </a:lnTo>
                  <a:lnTo>
                    <a:pt x="1334" y="1588"/>
                  </a:lnTo>
                  <a:lnTo>
                    <a:pt x="1335" y="1584"/>
                  </a:lnTo>
                  <a:lnTo>
                    <a:pt x="1337" y="1579"/>
                  </a:lnTo>
                  <a:close/>
                  <a:moveTo>
                    <a:pt x="1964" y="1558"/>
                  </a:moveTo>
                  <a:lnTo>
                    <a:pt x="1972" y="1567"/>
                  </a:lnTo>
                  <a:lnTo>
                    <a:pt x="1978" y="1577"/>
                  </a:lnTo>
                  <a:lnTo>
                    <a:pt x="1978" y="1593"/>
                  </a:lnTo>
                  <a:lnTo>
                    <a:pt x="1979" y="1597"/>
                  </a:lnTo>
                  <a:lnTo>
                    <a:pt x="1981" y="1597"/>
                  </a:lnTo>
                  <a:lnTo>
                    <a:pt x="1981" y="1598"/>
                  </a:lnTo>
                  <a:lnTo>
                    <a:pt x="1981" y="1598"/>
                  </a:lnTo>
                  <a:lnTo>
                    <a:pt x="1979" y="1598"/>
                  </a:lnTo>
                  <a:lnTo>
                    <a:pt x="1978" y="1602"/>
                  </a:lnTo>
                  <a:lnTo>
                    <a:pt x="1978" y="1605"/>
                  </a:lnTo>
                  <a:lnTo>
                    <a:pt x="1976" y="1605"/>
                  </a:lnTo>
                  <a:lnTo>
                    <a:pt x="1976" y="1607"/>
                  </a:lnTo>
                  <a:lnTo>
                    <a:pt x="1976" y="1607"/>
                  </a:lnTo>
                  <a:lnTo>
                    <a:pt x="1976" y="1607"/>
                  </a:lnTo>
                  <a:lnTo>
                    <a:pt x="1974" y="1607"/>
                  </a:lnTo>
                  <a:lnTo>
                    <a:pt x="1971" y="1609"/>
                  </a:lnTo>
                  <a:lnTo>
                    <a:pt x="1969" y="1605"/>
                  </a:lnTo>
                  <a:lnTo>
                    <a:pt x="1969" y="1604"/>
                  </a:lnTo>
                  <a:lnTo>
                    <a:pt x="1969" y="1604"/>
                  </a:lnTo>
                  <a:lnTo>
                    <a:pt x="1969" y="1604"/>
                  </a:lnTo>
                  <a:lnTo>
                    <a:pt x="1967" y="1604"/>
                  </a:lnTo>
                  <a:lnTo>
                    <a:pt x="1965" y="1604"/>
                  </a:lnTo>
                  <a:lnTo>
                    <a:pt x="1964" y="1602"/>
                  </a:lnTo>
                  <a:lnTo>
                    <a:pt x="1964" y="1605"/>
                  </a:lnTo>
                  <a:lnTo>
                    <a:pt x="1965" y="1607"/>
                  </a:lnTo>
                  <a:lnTo>
                    <a:pt x="1967" y="1609"/>
                  </a:lnTo>
                  <a:lnTo>
                    <a:pt x="1969" y="1611"/>
                  </a:lnTo>
                  <a:lnTo>
                    <a:pt x="1969" y="1611"/>
                  </a:lnTo>
                  <a:lnTo>
                    <a:pt x="1967" y="1612"/>
                  </a:lnTo>
                  <a:lnTo>
                    <a:pt x="1967" y="1614"/>
                  </a:lnTo>
                  <a:lnTo>
                    <a:pt x="1967" y="1616"/>
                  </a:lnTo>
                  <a:lnTo>
                    <a:pt x="1967" y="1621"/>
                  </a:lnTo>
                  <a:lnTo>
                    <a:pt x="1958" y="1621"/>
                  </a:lnTo>
                  <a:lnTo>
                    <a:pt x="1958" y="1616"/>
                  </a:lnTo>
                  <a:lnTo>
                    <a:pt x="1953" y="1614"/>
                  </a:lnTo>
                  <a:lnTo>
                    <a:pt x="1948" y="1611"/>
                  </a:lnTo>
                  <a:lnTo>
                    <a:pt x="1946" y="1607"/>
                  </a:lnTo>
                  <a:lnTo>
                    <a:pt x="1944" y="1602"/>
                  </a:lnTo>
                  <a:lnTo>
                    <a:pt x="1943" y="1597"/>
                  </a:lnTo>
                  <a:lnTo>
                    <a:pt x="1939" y="1590"/>
                  </a:lnTo>
                  <a:lnTo>
                    <a:pt x="1934" y="1593"/>
                  </a:lnTo>
                  <a:lnTo>
                    <a:pt x="1927" y="1597"/>
                  </a:lnTo>
                  <a:lnTo>
                    <a:pt x="1920" y="1598"/>
                  </a:lnTo>
                  <a:lnTo>
                    <a:pt x="1913" y="1602"/>
                  </a:lnTo>
                  <a:lnTo>
                    <a:pt x="1913" y="1593"/>
                  </a:lnTo>
                  <a:lnTo>
                    <a:pt x="1915" y="1591"/>
                  </a:lnTo>
                  <a:lnTo>
                    <a:pt x="1915" y="1591"/>
                  </a:lnTo>
                  <a:lnTo>
                    <a:pt x="1915" y="1590"/>
                  </a:lnTo>
                  <a:lnTo>
                    <a:pt x="1916" y="1590"/>
                  </a:lnTo>
                  <a:lnTo>
                    <a:pt x="1916" y="1586"/>
                  </a:lnTo>
                  <a:lnTo>
                    <a:pt x="1930" y="1581"/>
                  </a:lnTo>
                  <a:lnTo>
                    <a:pt x="1943" y="1577"/>
                  </a:lnTo>
                  <a:lnTo>
                    <a:pt x="1955" y="1570"/>
                  </a:lnTo>
                  <a:lnTo>
                    <a:pt x="1964" y="1558"/>
                  </a:lnTo>
                  <a:close/>
                  <a:moveTo>
                    <a:pt x="1878" y="1539"/>
                  </a:moveTo>
                  <a:lnTo>
                    <a:pt x="1882" y="1543"/>
                  </a:lnTo>
                  <a:lnTo>
                    <a:pt x="1883" y="1543"/>
                  </a:lnTo>
                  <a:lnTo>
                    <a:pt x="1885" y="1543"/>
                  </a:lnTo>
                  <a:lnTo>
                    <a:pt x="1885" y="1544"/>
                  </a:lnTo>
                  <a:lnTo>
                    <a:pt x="1885" y="1544"/>
                  </a:lnTo>
                  <a:lnTo>
                    <a:pt x="1885" y="1548"/>
                  </a:lnTo>
                  <a:lnTo>
                    <a:pt x="1887" y="1551"/>
                  </a:lnTo>
                  <a:lnTo>
                    <a:pt x="1876" y="1560"/>
                  </a:lnTo>
                  <a:lnTo>
                    <a:pt x="1869" y="1569"/>
                  </a:lnTo>
                  <a:lnTo>
                    <a:pt x="1861" y="1576"/>
                  </a:lnTo>
                  <a:lnTo>
                    <a:pt x="1848" y="1583"/>
                  </a:lnTo>
                  <a:lnTo>
                    <a:pt x="1848" y="1579"/>
                  </a:lnTo>
                  <a:lnTo>
                    <a:pt x="1859" y="1567"/>
                  </a:lnTo>
                  <a:lnTo>
                    <a:pt x="1871" y="1555"/>
                  </a:lnTo>
                  <a:lnTo>
                    <a:pt x="1878" y="1539"/>
                  </a:lnTo>
                  <a:close/>
                  <a:moveTo>
                    <a:pt x="1920" y="1436"/>
                  </a:moveTo>
                  <a:lnTo>
                    <a:pt x="1920" y="1454"/>
                  </a:lnTo>
                  <a:lnTo>
                    <a:pt x="1918" y="1466"/>
                  </a:lnTo>
                  <a:lnTo>
                    <a:pt x="1915" y="1476"/>
                  </a:lnTo>
                  <a:lnTo>
                    <a:pt x="1913" y="1494"/>
                  </a:lnTo>
                  <a:lnTo>
                    <a:pt x="1916" y="1494"/>
                  </a:lnTo>
                  <a:lnTo>
                    <a:pt x="1916" y="1497"/>
                  </a:lnTo>
                  <a:lnTo>
                    <a:pt x="1923" y="1497"/>
                  </a:lnTo>
                  <a:lnTo>
                    <a:pt x="1927" y="1497"/>
                  </a:lnTo>
                  <a:lnTo>
                    <a:pt x="1930" y="1497"/>
                  </a:lnTo>
                  <a:lnTo>
                    <a:pt x="1934" y="1499"/>
                  </a:lnTo>
                  <a:lnTo>
                    <a:pt x="1937" y="1501"/>
                  </a:lnTo>
                  <a:lnTo>
                    <a:pt x="1944" y="1502"/>
                  </a:lnTo>
                  <a:lnTo>
                    <a:pt x="1948" y="1515"/>
                  </a:lnTo>
                  <a:lnTo>
                    <a:pt x="1955" y="1523"/>
                  </a:lnTo>
                  <a:lnTo>
                    <a:pt x="1964" y="1532"/>
                  </a:lnTo>
                  <a:lnTo>
                    <a:pt x="1971" y="1544"/>
                  </a:lnTo>
                  <a:lnTo>
                    <a:pt x="1965" y="1546"/>
                  </a:lnTo>
                  <a:lnTo>
                    <a:pt x="1962" y="1548"/>
                  </a:lnTo>
                  <a:lnTo>
                    <a:pt x="1960" y="1548"/>
                  </a:lnTo>
                  <a:lnTo>
                    <a:pt x="1960" y="1550"/>
                  </a:lnTo>
                  <a:lnTo>
                    <a:pt x="1960" y="1551"/>
                  </a:lnTo>
                  <a:lnTo>
                    <a:pt x="1960" y="1551"/>
                  </a:lnTo>
                  <a:lnTo>
                    <a:pt x="1960" y="1553"/>
                  </a:lnTo>
                  <a:lnTo>
                    <a:pt x="1957" y="1553"/>
                  </a:lnTo>
                  <a:lnTo>
                    <a:pt x="1951" y="1555"/>
                  </a:lnTo>
                  <a:lnTo>
                    <a:pt x="1950" y="1551"/>
                  </a:lnTo>
                  <a:lnTo>
                    <a:pt x="1950" y="1551"/>
                  </a:lnTo>
                  <a:lnTo>
                    <a:pt x="1950" y="1550"/>
                  </a:lnTo>
                  <a:lnTo>
                    <a:pt x="1950" y="1550"/>
                  </a:lnTo>
                  <a:lnTo>
                    <a:pt x="1948" y="1550"/>
                  </a:lnTo>
                  <a:lnTo>
                    <a:pt x="1946" y="1550"/>
                  </a:lnTo>
                  <a:lnTo>
                    <a:pt x="1944" y="1548"/>
                  </a:lnTo>
                  <a:lnTo>
                    <a:pt x="1941" y="1555"/>
                  </a:lnTo>
                  <a:lnTo>
                    <a:pt x="1939" y="1560"/>
                  </a:lnTo>
                  <a:lnTo>
                    <a:pt x="1936" y="1565"/>
                  </a:lnTo>
                  <a:lnTo>
                    <a:pt x="1930" y="1567"/>
                  </a:lnTo>
                  <a:lnTo>
                    <a:pt x="1925" y="1570"/>
                  </a:lnTo>
                  <a:lnTo>
                    <a:pt x="1925" y="1567"/>
                  </a:lnTo>
                  <a:lnTo>
                    <a:pt x="1922" y="1563"/>
                  </a:lnTo>
                  <a:lnTo>
                    <a:pt x="1922" y="1560"/>
                  </a:lnTo>
                  <a:lnTo>
                    <a:pt x="1922" y="1558"/>
                  </a:lnTo>
                  <a:lnTo>
                    <a:pt x="1922" y="1557"/>
                  </a:lnTo>
                  <a:lnTo>
                    <a:pt x="1922" y="1557"/>
                  </a:lnTo>
                  <a:lnTo>
                    <a:pt x="1922" y="1555"/>
                  </a:lnTo>
                  <a:lnTo>
                    <a:pt x="1920" y="1553"/>
                  </a:lnTo>
                  <a:lnTo>
                    <a:pt x="1918" y="1553"/>
                  </a:lnTo>
                  <a:lnTo>
                    <a:pt x="1913" y="1551"/>
                  </a:lnTo>
                  <a:lnTo>
                    <a:pt x="1913" y="1546"/>
                  </a:lnTo>
                  <a:lnTo>
                    <a:pt x="1913" y="1541"/>
                  </a:lnTo>
                  <a:lnTo>
                    <a:pt x="1915" y="1537"/>
                  </a:lnTo>
                  <a:lnTo>
                    <a:pt x="1915" y="1536"/>
                  </a:lnTo>
                  <a:lnTo>
                    <a:pt x="1916" y="1534"/>
                  </a:lnTo>
                  <a:lnTo>
                    <a:pt x="1920" y="1534"/>
                  </a:lnTo>
                  <a:lnTo>
                    <a:pt x="1925" y="1532"/>
                  </a:lnTo>
                  <a:lnTo>
                    <a:pt x="1932" y="1532"/>
                  </a:lnTo>
                  <a:lnTo>
                    <a:pt x="1932" y="1544"/>
                  </a:lnTo>
                  <a:lnTo>
                    <a:pt x="1944" y="1544"/>
                  </a:lnTo>
                  <a:lnTo>
                    <a:pt x="1944" y="1541"/>
                  </a:lnTo>
                  <a:lnTo>
                    <a:pt x="1946" y="1537"/>
                  </a:lnTo>
                  <a:lnTo>
                    <a:pt x="1948" y="1536"/>
                  </a:lnTo>
                  <a:lnTo>
                    <a:pt x="1948" y="1534"/>
                  </a:lnTo>
                  <a:lnTo>
                    <a:pt x="1950" y="1532"/>
                  </a:lnTo>
                  <a:lnTo>
                    <a:pt x="1951" y="1529"/>
                  </a:lnTo>
                  <a:lnTo>
                    <a:pt x="1948" y="1529"/>
                  </a:lnTo>
                  <a:lnTo>
                    <a:pt x="1930" y="1515"/>
                  </a:lnTo>
                  <a:lnTo>
                    <a:pt x="1910" y="1506"/>
                  </a:lnTo>
                  <a:lnTo>
                    <a:pt x="1910" y="1513"/>
                  </a:lnTo>
                  <a:lnTo>
                    <a:pt x="1908" y="1518"/>
                  </a:lnTo>
                  <a:lnTo>
                    <a:pt x="1906" y="1523"/>
                  </a:lnTo>
                  <a:lnTo>
                    <a:pt x="1906" y="1529"/>
                  </a:lnTo>
                  <a:lnTo>
                    <a:pt x="1904" y="1527"/>
                  </a:lnTo>
                  <a:lnTo>
                    <a:pt x="1903" y="1525"/>
                  </a:lnTo>
                  <a:lnTo>
                    <a:pt x="1903" y="1525"/>
                  </a:lnTo>
                  <a:lnTo>
                    <a:pt x="1903" y="1523"/>
                  </a:lnTo>
                  <a:lnTo>
                    <a:pt x="1901" y="1522"/>
                  </a:lnTo>
                  <a:lnTo>
                    <a:pt x="1896" y="1509"/>
                  </a:lnTo>
                  <a:lnTo>
                    <a:pt x="1890" y="1494"/>
                  </a:lnTo>
                  <a:lnTo>
                    <a:pt x="1889" y="1474"/>
                  </a:lnTo>
                  <a:lnTo>
                    <a:pt x="1890" y="1457"/>
                  </a:lnTo>
                  <a:lnTo>
                    <a:pt x="1897" y="1440"/>
                  </a:lnTo>
                  <a:lnTo>
                    <a:pt x="1903" y="1438"/>
                  </a:lnTo>
                  <a:lnTo>
                    <a:pt x="1908" y="1436"/>
                  </a:lnTo>
                  <a:lnTo>
                    <a:pt x="1913" y="1436"/>
                  </a:lnTo>
                  <a:lnTo>
                    <a:pt x="1920" y="1436"/>
                  </a:lnTo>
                  <a:close/>
                  <a:moveTo>
                    <a:pt x="1913" y="1337"/>
                  </a:moveTo>
                  <a:lnTo>
                    <a:pt x="1916" y="1340"/>
                  </a:lnTo>
                  <a:lnTo>
                    <a:pt x="1918" y="1344"/>
                  </a:lnTo>
                  <a:lnTo>
                    <a:pt x="1920" y="1347"/>
                  </a:lnTo>
                  <a:lnTo>
                    <a:pt x="1920" y="1352"/>
                  </a:lnTo>
                  <a:lnTo>
                    <a:pt x="1920" y="1359"/>
                  </a:lnTo>
                  <a:lnTo>
                    <a:pt x="1906" y="1394"/>
                  </a:lnTo>
                  <a:lnTo>
                    <a:pt x="1899" y="1385"/>
                  </a:lnTo>
                  <a:lnTo>
                    <a:pt x="1896" y="1377"/>
                  </a:lnTo>
                  <a:lnTo>
                    <a:pt x="1894" y="1363"/>
                  </a:lnTo>
                  <a:lnTo>
                    <a:pt x="1913" y="1337"/>
                  </a:lnTo>
                  <a:close/>
                  <a:moveTo>
                    <a:pt x="2025" y="1256"/>
                  </a:moveTo>
                  <a:lnTo>
                    <a:pt x="2028" y="1258"/>
                  </a:lnTo>
                  <a:lnTo>
                    <a:pt x="2030" y="1258"/>
                  </a:lnTo>
                  <a:lnTo>
                    <a:pt x="2030" y="1258"/>
                  </a:lnTo>
                  <a:lnTo>
                    <a:pt x="2030" y="1260"/>
                  </a:lnTo>
                  <a:lnTo>
                    <a:pt x="2030" y="1260"/>
                  </a:lnTo>
                  <a:lnTo>
                    <a:pt x="2032" y="1263"/>
                  </a:lnTo>
                  <a:lnTo>
                    <a:pt x="2032" y="1267"/>
                  </a:lnTo>
                  <a:lnTo>
                    <a:pt x="2030" y="1272"/>
                  </a:lnTo>
                  <a:lnTo>
                    <a:pt x="2026" y="1277"/>
                  </a:lnTo>
                  <a:lnTo>
                    <a:pt x="2025" y="1282"/>
                  </a:lnTo>
                  <a:lnTo>
                    <a:pt x="2016" y="1282"/>
                  </a:lnTo>
                  <a:lnTo>
                    <a:pt x="2016" y="1270"/>
                  </a:lnTo>
                  <a:lnTo>
                    <a:pt x="2019" y="1269"/>
                  </a:lnTo>
                  <a:lnTo>
                    <a:pt x="2021" y="1265"/>
                  </a:lnTo>
                  <a:lnTo>
                    <a:pt x="2023" y="1262"/>
                  </a:lnTo>
                  <a:lnTo>
                    <a:pt x="2025" y="1256"/>
                  </a:lnTo>
                  <a:close/>
                  <a:moveTo>
                    <a:pt x="1978" y="1209"/>
                  </a:moveTo>
                  <a:lnTo>
                    <a:pt x="1990" y="1209"/>
                  </a:lnTo>
                  <a:lnTo>
                    <a:pt x="1990" y="1221"/>
                  </a:lnTo>
                  <a:lnTo>
                    <a:pt x="1974" y="1221"/>
                  </a:lnTo>
                  <a:lnTo>
                    <a:pt x="1974" y="1213"/>
                  </a:lnTo>
                  <a:lnTo>
                    <a:pt x="1978" y="1213"/>
                  </a:lnTo>
                  <a:lnTo>
                    <a:pt x="1978" y="1209"/>
                  </a:lnTo>
                  <a:close/>
                  <a:moveTo>
                    <a:pt x="707" y="1176"/>
                  </a:moveTo>
                  <a:lnTo>
                    <a:pt x="716" y="1176"/>
                  </a:lnTo>
                  <a:lnTo>
                    <a:pt x="712" y="1181"/>
                  </a:lnTo>
                  <a:lnTo>
                    <a:pt x="709" y="1185"/>
                  </a:lnTo>
                  <a:lnTo>
                    <a:pt x="705" y="1188"/>
                  </a:lnTo>
                  <a:lnTo>
                    <a:pt x="702" y="1192"/>
                  </a:lnTo>
                  <a:lnTo>
                    <a:pt x="696" y="1195"/>
                  </a:lnTo>
                  <a:lnTo>
                    <a:pt x="693" y="1195"/>
                  </a:lnTo>
                  <a:lnTo>
                    <a:pt x="693" y="1197"/>
                  </a:lnTo>
                  <a:lnTo>
                    <a:pt x="691" y="1197"/>
                  </a:lnTo>
                  <a:lnTo>
                    <a:pt x="688" y="1197"/>
                  </a:lnTo>
                  <a:lnTo>
                    <a:pt x="684" y="1199"/>
                  </a:lnTo>
                  <a:lnTo>
                    <a:pt x="681" y="1186"/>
                  </a:lnTo>
                  <a:lnTo>
                    <a:pt x="688" y="1185"/>
                  </a:lnTo>
                  <a:lnTo>
                    <a:pt x="695" y="1181"/>
                  </a:lnTo>
                  <a:lnTo>
                    <a:pt x="702" y="1179"/>
                  </a:lnTo>
                  <a:lnTo>
                    <a:pt x="707" y="1176"/>
                  </a:lnTo>
                  <a:close/>
                  <a:moveTo>
                    <a:pt x="562" y="1171"/>
                  </a:moveTo>
                  <a:lnTo>
                    <a:pt x="571" y="1174"/>
                  </a:lnTo>
                  <a:lnTo>
                    <a:pt x="581" y="1178"/>
                  </a:lnTo>
                  <a:lnTo>
                    <a:pt x="593" y="1181"/>
                  </a:lnTo>
                  <a:lnTo>
                    <a:pt x="600" y="1186"/>
                  </a:lnTo>
                  <a:lnTo>
                    <a:pt x="572" y="1186"/>
                  </a:lnTo>
                  <a:lnTo>
                    <a:pt x="569" y="1185"/>
                  </a:lnTo>
                  <a:lnTo>
                    <a:pt x="567" y="1185"/>
                  </a:lnTo>
                  <a:lnTo>
                    <a:pt x="564" y="1183"/>
                  </a:lnTo>
                  <a:lnTo>
                    <a:pt x="557" y="1183"/>
                  </a:lnTo>
                  <a:lnTo>
                    <a:pt x="557" y="1179"/>
                  </a:lnTo>
                  <a:lnTo>
                    <a:pt x="559" y="1178"/>
                  </a:lnTo>
                  <a:lnTo>
                    <a:pt x="560" y="1176"/>
                  </a:lnTo>
                  <a:lnTo>
                    <a:pt x="560" y="1176"/>
                  </a:lnTo>
                  <a:lnTo>
                    <a:pt x="560" y="1174"/>
                  </a:lnTo>
                  <a:lnTo>
                    <a:pt x="562" y="1171"/>
                  </a:lnTo>
                  <a:close/>
                  <a:moveTo>
                    <a:pt x="250" y="1103"/>
                  </a:moveTo>
                  <a:lnTo>
                    <a:pt x="274" y="1103"/>
                  </a:lnTo>
                  <a:lnTo>
                    <a:pt x="274" y="1106"/>
                  </a:lnTo>
                  <a:lnTo>
                    <a:pt x="269" y="1108"/>
                  </a:lnTo>
                  <a:lnTo>
                    <a:pt x="267" y="1110"/>
                  </a:lnTo>
                  <a:lnTo>
                    <a:pt x="264" y="1111"/>
                  </a:lnTo>
                  <a:lnTo>
                    <a:pt x="260" y="1113"/>
                  </a:lnTo>
                  <a:lnTo>
                    <a:pt x="255" y="1113"/>
                  </a:lnTo>
                  <a:lnTo>
                    <a:pt x="250" y="1103"/>
                  </a:lnTo>
                  <a:close/>
                  <a:moveTo>
                    <a:pt x="620" y="1083"/>
                  </a:moveTo>
                  <a:lnTo>
                    <a:pt x="618" y="1085"/>
                  </a:lnTo>
                  <a:lnTo>
                    <a:pt x="616" y="1087"/>
                  </a:lnTo>
                  <a:lnTo>
                    <a:pt x="614" y="1087"/>
                  </a:lnTo>
                  <a:lnTo>
                    <a:pt x="614" y="1089"/>
                  </a:lnTo>
                  <a:lnTo>
                    <a:pt x="613" y="1090"/>
                  </a:lnTo>
                  <a:lnTo>
                    <a:pt x="611" y="1094"/>
                  </a:lnTo>
                  <a:lnTo>
                    <a:pt x="614" y="1094"/>
                  </a:lnTo>
                  <a:lnTo>
                    <a:pt x="620" y="1092"/>
                  </a:lnTo>
                  <a:lnTo>
                    <a:pt x="623" y="1090"/>
                  </a:lnTo>
                  <a:lnTo>
                    <a:pt x="627" y="1089"/>
                  </a:lnTo>
                  <a:lnTo>
                    <a:pt x="630" y="1087"/>
                  </a:lnTo>
                  <a:lnTo>
                    <a:pt x="634" y="1083"/>
                  </a:lnTo>
                  <a:lnTo>
                    <a:pt x="620" y="1083"/>
                  </a:lnTo>
                  <a:close/>
                  <a:moveTo>
                    <a:pt x="370" y="1083"/>
                  </a:moveTo>
                  <a:lnTo>
                    <a:pt x="372" y="1099"/>
                  </a:lnTo>
                  <a:lnTo>
                    <a:pt x="374" y="1118"/>
                  </a:lnTo>
                  <a:lnTo>
                    <a:pt x="365" y="1118"/>
                  </a:lnTo>
                  <a:lnTo>
                    <a:pt x="363" y="1120"/>
                  </a:lnTo>
                  <a:lnTo>
                    <a:pt x="360" y="1120"/>
                  </a:lnTo>
                  <a:lnTo>
                    <a:pt x="356" y="1120"/>
                  </a:lnTo>
                  <a:lnTo>
                    <a:pt x="351" y="1122"/>
                  </a:lnTo>
                  <a:lnTo>
                    <a:pt x="349" y="1108"/>
                  </a:lnTo>
                  <a:lnTo>
                    <a:pt x="349" y="1094"/>
                  </a:lnTo>
                  <a:lnTo>
                    <a:pt x="351" y="1087"/>
                  </a:lnTo>
                  <a:lnTo>
                    <a:pt x="354" y="1085"/>
                  </a:lnTo>
                  <a:lnTo>
                    <a:pt x="358" y="1083"/>
                  </a:lnTo>
                  <a:lnTo>
                    <a:pt x="363" y="1083"/>
                  </a:lnTo>
                  <a:lnTo>
                    <a:pt x="370" y="1083"/>
                  </a:lnTo>
                  <a:close/>
                  <a:moveTo>
                    <a:pt x="361" y="1049"/>
                  </a:moveTo>
                  <a:lnTo>
                    <a:pt x="370" y="1049"/>
                  </a:lnTo>
                  <a:lnTo>
                    <a:pt x="368" y="1056"/>
                  </a:lnTo>
                  <a:lnTo>
                    <a:pt x="368" y="1061"/>
                  </a:lnTo>
                  <a:lnTo>
                    <a:pt x="368" y="1066"/>
                  </a:lnTo>
                  <a:lnTo>
                    <a:pt x="367" y="1070"/>
                  </a:lnTo>
                  <a:lnTo>
                    <a:pt x="365" y="1075"/>
                  </a:lnTo>
                  <a:lnTo>
                    <a:pt x="358" y="1075"/>
                  </a:lnTo>
                  <a:lnTo>
                    <a:pt x="358" y="1068"/>
                  </a:lnTo>
                  <a:lnTo>
                    <a:pt x="360" y="1061"/>
                  </a:lnTo>
                  <a:lnTo>
                    <a:pt x="360" y="1054"/>
                  </a:lnTo>
                  <a:lnTo>
                    <a:pt x="361" y="1049"/>
                  </a:lnTo>
                  <a:close/>
                  <a:moveTo>
                    <a:pt x="2201" y="1001"/>
                  </a:moveTo>
                  <a:lnTo>
                    <a:pt x="2210" y="1014"/>
                  </a:lnTo>
                  <a:lnTo>
                    <a:pt x="2218" y="1021"/>
                  </a:lnTo>
                  <a:lnTo>
                    <a:pt x="2229" y="1024"/>
                  </a:lnTo>
                  <a:lnTo>
                    <a:pt x="2236" y="1028"/>
                  </a:lnTo>
                  <a:lnTo>
                    <a:pt x="2243" y="1033"/>
                  </a:lnTo>
                  <a:lnTo>
                    <a:pt x="2245" y="1036"/>
                  </a:lnTo>
                  <a:lnTo>
                    <a:pt x="2246" y="1040"/>
                  </a:lnTo>
                  <a:lnTo>
                    <a:pt x="2246" y="1043"/>
                  </a:lnTo>
                  <a:lnTo>
                    <a:pt x="2246" y="1049"/>
                  </a:lnTo>
                  <a:lnTo>
                    <a:pt x="2234" y="1052"/>
                  </a:lnTo>
                  <a:lnTo>
                    <a:pt x="2225" y="1059"/>
                  </a:lnTo>
                  <a:lnTo>
                    <a:pt x="2218" y="1066"/>
                  </a:lnTo>
                  <a:lnTo>
                    <a:pt x="2208" y="1071"/>
                  </a:lnTo>
                  <a:lnTo>
                    <a:pt x="2204" y="1066"/>
                  </a:lnTo>
                  <a:lnTo>
                    <a:pt x="2201" y="1064"/>
                  </a:lnTo>
                  <a:lnTo>
                    <a:pt x="2198" y="1063"/>
                  </a:lnTo>
                  <a:lnTo>
                    <a:pt x="2194" y="1064"/>
                  </a:lnTo>
                  <a:lnTo>
                    <a:pt x="2191" y="1066"/>
                  </a:lnTo>
                  <a:lnTo>
                    <a:pt x="2189" y="1070"/>
                  </a:lnTo>
                  <a:lnTo>
                    <a:pt x="2185" y="1071"/>
                  </a:lnTo>
                  <a:lnTo>
                    <a:pt x="2191" y="1092"/>
                  </a:lnTo>
                  <a:lnTo>
                    <a:pt x="2192" y="1108"/>
                  </a:lnTo>
                  <a:lnTo>
                    <a:pt x="2192" y="1120"/>
                  </a:lnTo>
                  <a:lnTo>
                    <a:pt x="2191" y="1132"/>
                  </a:lnTo>
                  <a:lnTo>
                    <a:pt x="2187" y="1145"/>
                  </a:lnTo>
                  <a:lnTo>
                    <a:pt x="2184" y="1162"/>
                  </a:lnTo>
                  <a:lnTo>
                    <a:pt x="2182" y="1183"/>
                  </a:lnTo>
                  <a:lnTo>
                    <a:pt x="2159" y="1195"/>
                  </a:lnTo>
                  <a:lnTo>
                    <a:pt x="2133" y="1207"/>
                  </a:lnTo>
                  <a:lnTo>
                    <a:pt x="2108" y="1218"/>
                  </a:lnTo>
                  <a:lnTo>
                    <a:pt x="2103" y="1209"/>
                  </a:lnTo>
                  <a:lnTo>
                    <a:pt x="2098" y="1202"/>
                  </a:lnTo>
                  <a:lnTo>
                    <a:pt x="2096" y="1209"/>
                  </a:lnTo>
                  <a:lnTo>
                    <a:pt x="2096" y="1213"/>
                  </a:lnTo>
                  <a:lnTo>
                    <a:pt x="2095" y="1218"/>
                  </a:lnTo>
                  <a:lnTo>
                    <a:pt x="2093" y="1221"/>
                  </a:lnTo>
                  <a:lnTo>
                    <a:pt x="2088" y="1221"/>
                  </a:lnTo>
                  <a:lnTo>
                    <a:pt x="2084" y="1221"/>
                  </a:lnTo>
                  <a:lnTo>
                    <a:pt x="2082" y="1223"/>
                  </a:lnTo>
                  <a:lnTo>
                    <a:pt x="2081" y="1223"/>
                  </a:lnTo>
                  <a:lnTo>
                    <a:pt x="2079" y="1225"/>
                  </a:lnTo>
                  <a:lnTo>
                    <a:pt x="2077" y="1227"/>
                  </a:lnTo>
                  <a:lnTo>
                    <a:pt x="2072" y="1227"/>
                  </a:lnTo>
                  <a:lnTo>
                    <a:pt x="2067" y="1228"/>
                  </a:lnTo>
                  <a:lnTo>
                    <a:pt x="2065" y="1225"/>
                  </a:lnTo>
                  <a:lnTo>
                    <a:pt x="2065" y="1220"/>
                  </a:lnTo>
                  <a:lnTo>
                    <a:pt x="2065" y="1218"/>
                  </a:lnTo>
                  <a:lnTo>
                    <a:pt x="2065" y="1214"/>
                  </a:lnTo>
                  <a:lnTo>
                    <a:pt x="2065" y="1213"/>
                  </a:lnTo>
                  <a:lnTo>
                    <a:pt x="2061" y="1213"/>
                  </a:lnTo>
                  <a:lnTo>
                    <a:pt x="2058" y="1211"/>
                  </a:lnTo>
                  <a:lnTo>
                    <a:pt x="2051" y="1209"/>
                  </a:lnTo>
                  <a:lnTo>
                    <a:pt x="2051" y="1213"/>
                  </a:lnTo>
                  <a:lnTo>
                    <a:pt x="2054" y="1218"/>
                  </a:lnTo>
                  <a:lnTo>
                    <a:pt x="2058" y="1220"/>
                  </a:lnTo>
                  <a:lnTo>
                    <a:pt x="2058" y="1223"/>
                  </a:lnTo>
                  <a:lnTo>
                    <a:pt x="2058" y="1228"/>
                  </a:lnTo>
                  <a:lnTo>
                    <a:pt x="2060" y="1237"/>
                  </a:lnTo>
                  <a:lnTo>
                    <a:pt x="2054" y="1242"/>
                  </a:lnTo>
                  <a:lnTo>
                    <a:pt x="2051" y="1249"/>
                  </a:lnTo>
                  <a:lnTo>
                    <a:pt x="2047" y="1256"/>
                  </a:lnTo>
                  <a:lnTo>
                    <a:pt x="2035" y="1256"/>
                  </a:lnTo>
                  <a:lnTo>
                    <a:pt x="2033" y="1242"/>
                  </a:lnTo>
                  <a:lnTo>
                    <a:pt x="2032" y="1235"/>
                  </a:lnTo>
                  <a:lnTo>
                    <a:pt x="2028" y="1228"/>
                  </a:lnTo>
                  <a:lnTo>
                    <a:pt x="2025" y="1218"/>
                  </a:lnTo>
                  <a:lnTo>
                    <a:pt x="2035" y="1218"/>
                  </a:lnTo>
                  <a:lnTo>
                    <a:pt x="2047" y="1202"/>
                  </a:lnTo>
                  <a:lnTo>
                    <a:pt x="2063" y="1188"/>
                  </a:lnTo>
                  <a:lnTo>
                    <a:pt x="2082" y="1179"/>
                  </a:lnTo>
                  <a:lnTo>
                    <a:pt x="2089" y="1178"/>
                  </a:lnTo>
                  <a:lnTo>
                    <a:pt x="2096" y="1178"/>
                  </a:lnTo>
                  <a:lnTo>
                    <a:pt x="2102" y="1179"/>
                  </a:lnTo>
                  <a:lnTo>
                    <a:pt x="2105" y="1179"/>
                  </a:lnTo>
                  <a:lnTo>
                    <a:pt x="2108" y="1179"/>
                  </a:lnTo>
                  <a:lnTo>
                    <a:pt x="2112" y="1174"/>
                  </a:lnTo>
                  <a:lnTo>
                    <a:pt x="2115" y="1169"/>
                  </a:lnTo>
                  <a:lnTo>
                    <a:pt x="2117" y="1164"/>
                  </a:lnTo>
                  <a:lnTo>
                    <a:pt x="2119" y="1160"/>
                  </a:lnTo>
                  <a:lnTo>
                    <a:pt x="2122" y="1155"/>
                  </a:lnTo>
                  <a:lnTo>
                    <a:pt x="2128" y="1152"/>
                  </a:lnTo>
                  <a:lnTo>
                    <a:pt x="2129" y="1155"/>
                  </a:lnTo>
                  <a:lnTo>
                    <a:pt x="2131" y="1157"/>
                  </a:lnTo>
                  <a:lnTo>
                    <a:pt x="2133" y="1157"/>
                  </a:lnTo>
                  <a:lnTo>
                    <a:pt x="2133" y="1157"/>
                  </a:lnTo>
                  <a:lnTo>
                    <a:pt x="2135" y="1157"/>
                  </a:lnTo>
                  <a:lnTo>
                    <a:pt x="2136" y="1155"/>
                  </a:lnTo>
                  <a:lnTo>
                    <a:pt x="2150" y="1143"/>
                  </a:lnTo>
                  <a:lnTo>
                    <a:pt x="2159" y="1132"/>
                  </a:lnTo>
                  <a:lnTo>
                    <a:pt x="2163" y="1120"/>
                  </a:lnTo>
                  <a:lnTo>
                    <a:pt x="2166" y="1106"/>
                  </a:lnTo>
                  <a:lnTo>
                    <a:pt x="2171" y="1094"/>
                  </a:lnTo>
                  <a:lnTo>
                    <a:pt x="2182" y="1078"/>
                  </a:lnTo>
                  <a:lnTo>
                    <a:pt x="2175" y="1078"/>
                  </a:lnTo>
                  <a:lnTo>
                    <a:pt x="2170" y="1075"/>
                  </a:lnTo>
                  <a:lnTo>
                    <a:pt x="2168" y="1071"/>
                  </a:lnTo>
                  <a:lnTo>
                    <a:pt x="2166" y="1068"/>
                  </a:lnTo>
                  <a:lnTo>
                    <a:pt x="2166" y="1061"/>
                  </a:lnTo>
                  <a:lnTo>
                    <a:pt x="2166" y="1052"/>
                  </a:lnTo>
                  <a:lnTo>
                    <a:pt x="2168" y="1050"/>
                  </a:lnTo>
                  <a:lnTo>
                    <a:pt x="2168" y="1050"/>
                  </a:lnTo>
                  <a:lnTo>
                    <a:pt x="2170" y="1049"/>
                  </a:lnTo>
                  <a:lnTo>
                    <a:pt x="2170" y="1047"/>
                  </a:lnTo>
                  <a:lnTo>
                    <a:pt x="2170" y="1045"/>
                  </a:lnTo>
                  <a:lnTo>
                    <a:pt x="2177" y="1043"/>
                  </a:lnTo>
                  <a:lnTo>
                    <a:pt x="2182" y="1043"/>
                  </a:lnTo>
                  <a:lnTo>
                    <a:pt x="2185" y="1042"/>
                  </a:lnTo>
                  <a:lnTo>
                    <a:pt x="2189" y="1042"/>
                  </a:lnTo>
                  <a:lnTo>
                    <a:pt x="2189" y="1024"/>
                  </a:lnTo>
                  <a:lnTo>
                    <a:pt x="2192" y="1010"/>
                  </a:lnTo>
                  <a:lnTo>
                    <a:pt x="2201" y="1001"/>
                  </a:lnTo>
                  <a:close/>
                  <a:moveTo>
                    <a:pt x="422" y="998"/>
                  </a:moveTo>
                  <a:lnTo>
                    <a:pt x="421" y="1000"/>
                  </a:lnTo>
                  <a:lnTo>
                    <a:pt x="419" y="1000"/>
                  </a:lnTo>
                  <a:lnTo>
                    <a:pt x="417" y="1000"/>
                  </a:lnTo>
                  <a:lnTo>
                    <a:pt x="417" y="1001"/>
                  </a:lnTo>
                  <a:lnTo>
                    <a:pt x="415" y="1001"/>
                  </a:lnTo>
                  <a:lnTo>
                    <a:pt x="412" y="1005"/>
                  </a:lnTo>
                  <a:lnTo>
                    <a:pt x="408" y="1007"/>
                  </a:lnTo>
                  <a:lnTo>
                    <a:pt x="408" y="1008"/>
                  </a:lnTo>
                  <a:lnTo>
                    <a:pt x="408" y="1012"/>
                  </a:lnTo>
                  <a:lnTo>
                    <a:pt x="408" y="1015"/>
                  </a:lnTo>
                  <a:lnTo>
                    <a:pt x="408" y="1021"/>
                  </a:lnTo>
                  <a:lnTo>
                    <a:pt x="422" y="1035"/>
                  </a:lnTo>
                  <a:lnTo>
                    <a:pt x="435" y="1050"/>
                  </a:lnTo>
                  <a:lnTo>
                    <a:pt x="447" y="1068"/>
                  </a:lnTo>
                  <a:lnTo>
                    <a:pt x="461" y="1068"/>
                  </a:lnTo>
                  <a:lnTo>
                    <a:pt x="461" y="1078"/>
                  </a:lnTo>
                  <a:lnTo>
                    <a:pt x="475" y="1083"/>
                  </a:lnTo>
                  <a:lnTo>
                    <a:pt x="485" y="1090"/>
                  </a:lnTo>
                  <a:lnTo>
                    <a:pt x="496" y="1099"/>
                  </a:lnTo>
                  <a:lnTo>
                    <a:pt x="496" y="1103"/>
                  </a:lnTo>
                  <a:lnTo>
                    <a:pt x="492" y="1103"/>
                  </a:lnTo>
                  <a:lnTo>
                    <a:pt x="489" y="1103"/>
                  </a:lnTo>
                  <a:lnTo>
                    <a:pt x="485" y="1103"/>
                  </a:lnTo>
                  <a:lnTo>
                    <a:pt x="483" y="1103"/>
                  </a:lnTo>
                  <a:lnTo>
                    <a:pt x="480" y="1101"/>
                  </a:lnTo>
                  <a:lnTo>
                    <a:pt x="475" y="1099"/>
                  </a:lnTo>
                  <a:lnTo>
                    <a:pt x="470" y="1099"/>
                  </a:lnTo>
                  <a:lnTo>
                    <a:pt x="470" y="1104"/>
                  </a:lnTo>
                  <a:lnTo>
                    <a:pt x="471" y="1108"/>
                  </a:lnTo>
                  <a:lnTo>
                    <a:pt x="473" y="1111"/>
                  </a:lnTo>
                  <a:lnTo>
                    <a:pt x="473" y="1113"/>
                  </a:lnTo>
                  <a:lnTo>
                    <a:pt x="475" y="1117"/>
                  </a:lnTo>
                  <a:lnTo>
                    <a:pt x="476" y="1122"/>
                  </a:lnTo>
                  <a:lnTo>
                    <a:pt x="471" y="1125"/>
                  </a:lnTo>
                  <a:lnTo>
                    <a:pt x="468" y="1129"/>
                  </a:lnTo>
                  <a:lnTo>
                    <a:pt x="464" y="1134"/>
                  </a:lnTo>
                  <a:lnTo>
                    <a:pt x="461" y="1141"/>
                  </a:lnTo>
                  <a:lnTo>
                    <a:pt x="450" y="1141"/>
                  </a:lnTo>
                  <a:lnTo>
                    <a:pt x="450" y="1164"/>
                  </a:lnTo>
                  <a:lnTo>
                    <a:pt x="442" y="1164"/>
                  </a:lnTo>
                  <a:lnTo>
                    <a:pt x="433" y="1157"/>
                  </a:lnTo>
                  <a:lnTo>
                    <a:pt x="422" y="1153"/>
                  </a:lnTo>
                  <a:lnTo>
                    <a:pt x="414" y="1148"/>
                  </a:lnTo>
                  <a:lnTo>
                    <a:pt x="408" y="1136"/>
                  </a:lnTo>
                  <a:lnTo>
                    <a:pt x="422" y="1138"/>
                  </a:lnTo>
                  <a:lnTo>
                    <a:pt x="436" y="1136"/>
                  </a:lnTo>
                  <a:lnTo>
                    <a:pt x="447" y="1132"/>
                  </a:lnTo>
                  <a:lnTo>
                    <a:pt x="454" y="1125"/>
                  </a:lnTo>
                  <a:lnTo>
                    <a:pt x="456" y="1124"/>
                  </a:lnTo>
                  <a:lnTo>
                    <a:pt x="456" y="1122"/>
                  </a:lnTo>
                  <a:lnTo>
                    <a:pt x="457" y="1120"/>
                  </a:lnTo>
                  <a:lnTo>
                    <a:pt x="457" y="1117"/>
                  </a:lnTo>
                  <a:lnTo>
                    <a:pt x="457" y="1113"/>
                  </a:lnTo>
                  <a:lnTo>
                    <a:pt x="431" y="1094"/>
                  </a:lnTo>
                  <a:lnTo>
                    <a:pt x="403" y="1075"/>
                  </a:lnTo>
                  <a:lnTo>
                    <a:pt x="394" y="1064"/>
                  </a:lnTo>
                  <a:lnTo>
                    <a:pt x="386" y="1054"/>
                  </a:lnTo>
                  <a:lnTo>
                    <a:pt x="379" y="1042"/>
                  </a:lnTo>
                  <a:lnTo>
                    <a:pt x="368" y="1031"/>
                  </a:lnTo>
                  <a:lnTo>
                    <a:pt x="354" y="1026"/>
                  </a:lnTo>
                  <a:lnTo>
                    <a:pt x="342" y="1036"/>
                  </a:lnTo>
                  <a:lnTo>
                    <a:pt x="326" y="1045"/>
                  </a:lnTo>
                  <a:lnTo>
                    <a:pt x="307" y="1049"/>
                  </a:lnTo>
                  <a:lnTo>
                    <a:pt x="305" y="1045"/>
                  </a:lnTo>
                  <a:lnTo>
                    <a:pt x="304" y="1042"/>
                  </a:lnTo>
                  <a:lnTo>
                    <a:pt x="302" y="1040"/>
                  </a:lnTo>
                  <a:lnTo>
                    <a:pt x="298" y="1040"/>
                  </a:lnTo>
                  <a:lnTo>
                    <a:pt x="297" y="1040"/>
                  </a:lnTo>
                  <a:lnTo>
                    <a:pt x="293" y="1042"/>
                  </a:lnTo>
                  <a:lnTo>
                    <a:pt x="284" y="1049"/>
                  </a:lnTo>
                  <a:lnTo>
                    <a:pt x="281" y="1059"/>
                  </a:lnTo>
                  <a:lnTo>
                    <a:pt x="279" y="1070"/>
                  </a:lnTo>
                  <a:lnTo>
                    <a:pt x="274" y="1078"/>
                  </a:lnTo>
                  <a:lnTo>
                    <a:pt x="255" y="1078"/>
                  </a:lnTo>
                  <a:lnTo>
                    <a:pt x="248" y="1087"/>
                  </a:lnTo>
                  <a:lnTo>
                    <a:pt x="243" y="1097"/>
                  </a:lnTo>
                  <a:lnTo>
                    <a:pt x="239" y="1110"/>
                  </a:lnTo>
                  <a:lnTo>
                    <a:pt x="237" y="1111"/>
                  </a:lnTo>
                  <a:lnTo>
                    <a:pt x="237" y="1115"/>
                  </a:lnTo>
                  <a:lnTo>
                    <a:pt x="239" y="1117"/>
                  </a:lnTo>
                  <a:lnTo>
                    <a:pt x="241" y="1118"/>
                  </a:lnTo>
                  <a:lnTo>
                    <a:pt x="244" y="1122"/>
                  </a:lnTo>
                  <a:lnTo>
                    <a:pt x="246" y="1125"/>
                  </a:lnTo>
                  <a:lnTo>
                    <a:pt x="241" y="1125"/>
                  </a:lnTo>
                  <a:lnTo>
                    <a:pt x="239" y="1127"/>
                  </a:lnTo>
                  <a:lnTo>
                    <a:pt x="237" y="1127"/>
                  </a:lnTo>
                  <a:lnTo>
                    <a:pt x="236" y="1129"/>
                  </a:lnTo>
                  <a:lnTo>
                    <a:pt x="234" y="1131"/>
                  </a:lnTo>
                  <a:lnTo>
                    <a:pt x="230" y="1132"/>
                  </a:lnTo>
                  <a:lnTo>
                    <a:pt x="230" y="1136"/>
                  </a:lnTo>
                  <a:lnTo>
                    <a:pt x="230" y="1136"/>
                  </a:lnTo>
                  <a:lnTo>
                    <a:pt x="230" y="1138"/>
                  </a:lnTo>
                  <a:lnTo>
                    <a:pt x="230" y="1138"/>
                  </a:lnTo>
                  <a:lnTo>
                    <a:pt x="230" y="1139"/>
                  </a:lnTo>
                  <a:lnTo>
                    <a:pt x="230" y="1145"/>
                  </a:lnTo>
                  <a:lnTo>
                    <a:pt x="218" y="1146"/>
                  </a:lnTo>
                  <a:lnTo>
                    <a:pt x="213" y="1150"/>
                  </a:lnTo>
                  <a:lnTo>
                    <a:pt x="209" y="1153"/>
                  </a:lnTo>
                  <a:lnTo>
                    <a:pt x="206" y="1159"/>
                  </a:lnTo>
                  <a:lnTo>
                    <a:pt x="201" y="1164"/>
                  </a:lnTo>
                  <a:lnTo>
                    <a:pt x="195" y="1166"/>
                  </a:lnTo>
                  <a:lnTo>
                    <a:pt x="192" y="1166"/>
                  </a:lnTo>
                  <a:lnTo>
                    <a:pt x="187" y="1164"/>
                  </a:lnTo>
                  <a:lnTo>
                    <a:pt x="183" y="1162"/>
                  </a:lnTo>
                  <a:lnTo>
                    <a:pt x="180" y="1160"/>
                  </a:lnTo>
                  <a:lnTo>
                    <a:pt x="178" y="1160"/>
                  </a:lnTo>
                  <a:lnTo>
                    <a:pt x="175" y="1162"/>
                  </a:lnTo>
                  <a:lnTo>
                    <a:pt x="171" y="1164"/>
                  </a:lnTo>
                  <a:lnTo>
                    <a:pt x="168" y="1166"/>
                  </a:lnTo>
                  <a:lnTo>
                    <a:pt x="162" y="1167"/>
                  </a:lnTo>
                  <a:lnTo>
                    <a:pt x="162" y="1176"/>
                  </a:lnTo>
                  <a:lnTo>
                    <a:pt x="211" y="1183"/>
                  </a:lnTo>
                  <a:lnTo>
                    <a:pt x="225" y="1176"/>
                  </a:lnTo>
                  <a:lnTo>
                    <a:pt x="239" y="1167"/>
                  </a:lnTo>
                  <a:lnTo>
                    <a:pt x="250" y="1160"/>
                  </a:lnTo>
                  <a:lnTo>
                    <a:pt x="265" y="1157"/>
                  </a:lnTo>
                  <a:lnTo>
                    <a:pt x="288" y="1153"/>
                  </a:lnTo>
                  <a:lnTo>
                    <a:pt x="312" y="1152"/>
                  </a:lnTo>
                  <a:lnTo>
                    <a:pt x="339" y="1152"/>
                  </a:lnTo>
                  <a:lnTo>
                    <a:pt x="361" y="1152"/>
                  </a:lnTo>
                  <a:lnTo>
                    <a:pt x="380" y="1153"/>
                  </a:lnTo>
                  <a:lnTo>
                    <a:pt x="389" y="1155"/>
                  </a:lnTo>
                  <a:lnTo>
                    <a:pt x="393" y="1155"/>
                  </a:lnTo>
                  <a:lnTo>
                    <a:pt x="387" y="1171"/>
                  </a:lnTo>
                  <a:lnTo>
                    <a:pt x="384" y="1188"/>
                  </a:lnTo>
                  <a:lnTo>
                    <a:pt x="380" y="1206"/>
                  </a:lnTo>
                  <a:lnTo>
                    <a:pt x="386" y="1209"/>
                  </a:lnTo>
                  <a:lnTo>
                    <a:pt x="387" y="1213"/>
                  </a:lnTo>
                  <a:lnTo>
                    <a:pt x="391" y="1216"/>
                  </a:lnTo>
                  <a:lnTo>
                    <a:pt x="393" y="1218"/>
                  </a:lnTo>
                  <a:lnTo>
                    <a:pt x="396" y="1221"/>
                  </a:lnTo>
                  <a:lnTo>
                    <a:pt x="408" y="1225"/>
                  </a:lnTo>
                  <a:lnTo>
                    <a:pt x="422" y="1225"/>
                  </a:lnTo>
                  <a:lnTo>
                    <a:pt x="436" y="1227"/>
                  </a:lnTo>
                  <a:lnTo>
                    <a:pt x="450" y="1234"/>
                  </a:lnTo>
                  <a:lnTo>
                    <a:pt x="454" y="1248"/>
                  </a:lnTo>
                  <a:lnTo>
                    <a:pt x="461" y="1251"/>
                  </a:lnTo>
                  <a:lnTo>
                    <a:pt x="471" y="1255"/>
                  </a:lnTo>
                  <a:lnTo>
                    <a:pt x="485" y="1258"/>
                  </a:lnTo>
                  <a:lnTo>
                    <a:pt x="497" y="1262"/>
                  </a:lnTo>
                  <a:lnTo>
                    <a:pt x="504" y="1263"/>
                  </a:lnTo>
                  <a:lnTo>
                    <a:pt x="506" y="1253"/>
                  </a:lnTo>
                  <a:lnTo>
                    <a:pt x="510" y="1244"/>
                  </a:lnTo>
                  <a:lnTo>
                    <a:pt x="513" y="1235"/>
                  </a:lnTo>
                  <a:lnTo>
                    <a:pt x="524" y="1228"/>
                  </a:lnTo>
                  <a:lnTo>
                    <a:pt x="539" y="1225"/>
                  </a:lnTo>
                  <a:lnTo>
                    <a:pt x="553" y="1228"/>
                  </a:lnTo>
                  <a:lnTo>
                    <a:pt x="567" y="1235"/>
                  </a:lnTo>
                  <a:lnTo>
                    <a:pt x="581" y="1241"/>
                  </a:lnTo>
                  <a:lnTo>
                    <a:pt x="588" y="1242"/>
                  </a:lnTo>
                  <a:lnTo>
                    <a:pt x="602" y="1244"/>
                  </a:lnTo>
                  <a:lnTo>
                    <a:pt x="616" y="1248"/>
                  </a:lnTo>
                  <a:lnTo>
                    <a:pt x="630" y="1249"/>
                  </a:lnTo>
                  <a:lnTo>
                    <a:pt x="641" y="1251"/>
                  </a:lnTo>
                  <a:lnTo>
                    <a:pt x="646" y="1253"/>
                  </a:lnTo>
                  <a:lnTo>
                    <a:pt x="649" y="1251"/>
                  </a:lnTo>
                  <a:lnTo>
                    <a:pt x="651" y="1248"/>
                  </a:lnTo>
                  <a:lnTo>
                    <a:pt x="653" y="1246"/>
                  </a:lnTo>
                  <a:lnTo>
                    <a:pt x="656" y="1242"/>
                  </a:lnTo>
                  <a:lnTo>
                    <a:pt x="660" y="1241"/>
                  </a:lnTo>
                  <a:lnTo>
                    <a:pt x="663" y="1241"/>
                  </a:lnTo>
                  <a:lnTo>
                    <a:pt x="668" y="1241"/>
                  </a:lnTo>
                  <a:lnTo>
                    <a:pt x="681" y="1244"/>
                  </a:lnTo>
                  <a:lnTo>
                    <a:pt x="691" y="1249"/>
                  </a:lnTo>
                  <a:lnTo>
                    <a:pt x="703" y="1248"/>
                  </a:lnTo>
                  <a:lnTo>
                    <a:pt x="716" y="1244"/>
                  </a:lnTo>
                  <a:lnTo>
                    <a:pt x="717" y="1230"/>
                  </a:lnTo>
                  <a:lnTo>
                    <a:pt x="724" y="1213"/>
                  </a:lnTo>
                  <a:lnTo>
                    <a:pt x="730" y="1197"/>
                  </a:lnTo>
                  <a:lnTo>
                    <a:pt x="733" y="1183"/>
                  </a:lnTo>
                  <a:lnTo>
                    <a:pt x="730" y="1171"/>
                  </a:lnTo>
                  <a:lnTo>
                    <a:pt x="728" y="1167"/>
                  </a:lnTo>
                  <a:lnTo>
                    <a:pt x="728" y="1164"/>
                  </a:lnTo>
                  <a:lnTo>
                    <a:pt x="726" y="1162"/>
                  </a:lnTo>
                  <a:lnTo>
                    <a:pt x="724" y="1160"/>
                  </a:lnTo>
                  <a:lnTo>
                    <a:pt x="721" y="1160"/>
                  </a:lnTo>
                  <a:lnTo>
                    <a:pt x="717" y="1160"/>
                  </a:lnTo>
                  <a:lnTo>
                    <a:pt x="710" y="1160"/>
                  </a:lnTo>
                  <a:lnTo>
                    <a:pt x="702" y="1167"/>
                  </a:lnTo>
                  <a:lnTo>
                    <a:pt x="695" y="1169"/>
                  </a:lnTo>
                  <a:lnTo>
                    <a:pt x="688" y="1167"/>
                  </a:lnTo>
                  <a:lnTo>
                    <a:pt x="681" y="1164"/>
                  </a:lnTo>
                  <a:lnTo>
                    <a:pt x="672" y="1160"/>
                  </a:lnTo>
                  <a:lnTo>
                    <a:pt x="667" y="1159"/>
                  </a:lnTo>
                  <a:lnTo>
                    <a:pt x="663" y="1160"/>
                  </a:lnTo>
                  <a:lnTo>
                    <a:pt x="658" y="1162"/>
                  </a:lnTo>
                  <a:lnTo>
                    <a:pt x="656" y="1166"/>
                  </a:lnTo>
                  <a:lnTo>
                    <a:pt x="653" y="1169"/>
                  </a:lnTo>
                  <a:lnTo>
                    <a:pt x="649" y="1171"/>
                  </a:lnTo>
                  <a:lnTo>
                    <a:pt x="634" y="1167"/>
                  </a:lnTo>
                  <a:lnTo>
                    <a:pt x="618" y="1157"/>
                  </a:lnTo>
                  <a:lnTo>
                    <a:pt x="606" y="1141"/>
                  </a:lnTo>
                  <a:lnTo>
                    <a:pt x="600" y="1125"/>
                  </a:lnTo>
                  <a:lnTo>
                    <a:pt x="600" y="1122"/>
                  </a:lnTo>
                  <a:lnTo>
                    <a:pt x="600" y="1118"/>
                  </a:lnTo>
                  <a:lnTo>
                    <a:pt x="600" y="1115"/>
                  </a:lnTo>
                  <a:lnTo>
                    <a:pt x="600" y="1111"/>
                  </a:lnTo>
                  <a:lnTo>
                    <a:pt x="600" y="1108"/>
                  </a:lnTo>
                  <a:lnTo>
                    <a:pt x="602" y="1104"/>
                  </a:lnTo>
                  <a:lnTo>
                    <a:pt x="604" y="1099"/>
                  </a:lnTo>
                  <a:lnTo>
                    <a:pt x="600" y="1096"/>
                  </a:lnTo>
                  <a:lnTo>
                    <a:pt x="597" y="1094"/>
                  </a:lnTo>
                  <a:lnTo>
                    <a:pt x="595" y="1092"/>
                  </a:lnTo>
                  <a:lnTo>
                    <a:pt x="593" y="1090"/>
                  </a:lnTo>
                  <a:lnTo>
                    <a:pt x="590" y="1089"/>
                  </a:lnTo>
                  <a:lnTo>
                    <a:pt x="585" y="1087"/>
                  </a:lnTo>
                  <a:lnTo>
                    <a:pt x="583" y="1085"/>
                  </a:lnTo>
                  <a:lnTo>
                    <a:pt x="581" y="1085"/>
                  </a:lnTo>
                  <a:lnTo>
                    <a:pt x="579" y="1083"/>
                  </a:lnTo>
                  <a:lnTo>
                    <a:pt x="576" y="1083"/>
                  </a:lnTo>
                  <a:lnTo>
                    <a:pt x="572" y="1083"/>
                  </a:lnTo>
                  <a:lnTo>
                    <a:pt x="572" y="1087"/>
                  </a:lnTo>
                  <a:lnTo>
                    <a:pt x="569" y="1087"/>
                  </a:lnTo>
                  <a:lnTo>
                    <a:pt x="569" y="1092"/>
                  </a:lnTo>
                  <a:lnTo>
                    <a:pt x="571" y="1096"/>
                  </a:lnTo>
                  <a:lnTo>
                    <a:pt x="571" y="1097"/>
                  </a:lnTo>
                  <a:lnTo>
                    <a:pt x="571" y="1099"/>
                  </a:lnTo>
                  <a:lnTo>
                    <a:pt x="569" y="1101"/>
                  </a:lnTo>
                  <a:lnTo>
                    <a:pt x="567" y="1101"/>
                  </a:lnTo>
                  <a:lnTo>
                    <a:pt x="564" y="1101"/>
                  </a:lnTo>
                  <a:lnTo>
                    <a:pt x="557" y="1103"/>
                  </a:lnTo>
                  <a:lnTo>
                    <a:pt x="555" y="1099"/>
                  </a:lnTo>
                  <a:lnTo>
                    <a:pt x="553" y="1097"/>
                  </a:lnTo>
                  <a:lnTo>
                    <a:pt x="553" y="1096"/>
                  </a:lnTo>
                  <a:lnTo>
                    <a:pt x="550" y="1094"/>
                  </a:lnTo>
                  <a:lnTo>
                    <a:pt x="550" y="1099"/>
                  </a:lnTo>
                  <a:lnTo>
                    <a:pt x="559" y="1110"/>
                  </a:lnTo>
                  <a:lnTo>
                    <a:pt x="566" y="1125"/>
                  </a:lnTo>
                  <a:lnTo>
                    <a:pt x="569" y="1141"/>
                  </a:lnTo>
                  <a:lnTo>
                    <a:pt x="564" y="1145"/>
                  </a:lnTo>
                  <a:lnTo>
                    <a:pt x="560" y="1146"/>
                  </a:lnTo>
                  <a:lnTo>
                    <a:pt x="559" y="1150"/>
                  </a:lnTo>
                  <a:lnTo>
                    <a:pt x="557" y="1153"/>
                  </a:lnTo>
                  <a:lnTo>
                    <a:pt x="557" y="1155"/>
                  </a:lnTo>
                  <a:lnTo>
                    <a:pt x="555" y="1159"/>
                  </a:lnTo>
                  <a:lnTo>
                    <a:pt x="553" y="1160"/>
                  </a:lnTo>
                  <a:lnTo>
                    <a:pt x="548" y="1162"/>
                  </a:lnTo>
                  <a:lnTo>
                    <a:pt x="543" y="1164"/>
                  </a:lnTo>
                  <a:lnTo>
                    <a:pt x="541" y="1162"/>
                  </a:lnTo>
                  <a:lnTo>
                    <a:pt x="539" y="1162"/>
                  </a:lnTo>
                  <a:lnTo>
                    <a:pt x="539" y="1162"/>
                  </a:lnTo>
                  <a:lnTo>
                    <a:pt x="538" y="1160"/>
                  </a:lnTo>
                  <a:lnTo>
                    <a:pt x="534" y="1160"/>
                  </a:lnTo>
                  <a:lnTo>
                    <a:pt x="518" y="1113"/>
                  </a:lnTo>
                  <a:lnTo>
                    <a:pt x="515" y="1111"/>
                  </a:lnTo>
                  <a:lnTo>
                    <a:pt x="511" y="1108"/>
                  </a:lnTo>
                  <a:lnTo>
                    <a:pt x="506" y="1104"/>
                  </a:lnTo>
                  <a:lnTo>
                    <a:pt x="503" y="1103"/>
                  </a:lnTo>
                  <a:lnTo>
                    <a:pt x="499" y="1099"/>
                  </a:lnTo>
                  <a:lnTo>
                    <a:pt x="497" y="1089"/>
                  </a:lnTo>
                  <a:lnTo>
                    <a:pt x="499" y="1080"/>
                  </a:lnTo>
                  <a:lnTo>
                    <a:pt x="501" y="1073"/>
                  </a:lnTo>
                  <a:lnTo>
                    <a:pt x="501" y="1066"/>
                  </a:lnTo>
                  <a:lnTo>
                    <a:pt x="496" y="1061"/>
                  </a:lnTo>
                  <a:lnTo>
                    <a:pt x="483" y="1052"/>
                  </a:lnTo>
                  <a:lnTo>
                    <a:pt x="473" y="1047"/>
                  </a:lnTo>
                  <a:lnTo>
                    <a:pt x="464" y="1045"/>
                  </a:lnTo>
                  <a:lnTo>
                    <a:pt x="456" y="1040"/>
                  </a:lnTo>
                  <a:lnTo>
                    <a:pt x="449" y="1029"/>
                  </a:lnTo>
                  <a:lnTo>
                    <a:pt x="442" y="1010"/>
                  </a:lnTo>
                  <a:lnTo>
                    <a:pt x="428" y="1014"/>
                  </a:lnTo>
                  <a:lnTo>
                    <a:pt x="426" y="1008"/>
                  </a:lnTo>
                  <a:lnTo>
                    <a:pt x="426" y="1005"/>
                  </a:lnTo>
                  <a:lnTo>
                    <a:pt x="424" y="1001"/>
                  </a:lnTo>
                  <a:lnTo>
                    <a:pt x="422" y="998"/>
                  </a:lnTo>
                  <a:close/>
                  <a:moveTo>
                    <a:pt x="662" y="979"/>
                  </a:moveTo>
                  <a:lnTo>
                    <a:pt x="658" y="987"/>
                  </a:lnTo>
                  <a:lnTo>
                    <a:pt x="651" y="1000"/>
                  </a:lnTo>
                  <a:lnTo>
                    <a:pt x="642" y="1014"/>
                  </a:lnTo>
                  <a:lnTo>
                    <a:pt x="634" y="1028"/>
                  </a:lnTo>
                  <a:lnTo>
                    <a:pt x="627" y="1040"/>
                  </a:lnTo>
                  <a:lnTo>
                    <a:pt x="623" y="1050"/>
                  </a:lnTo>
                  <a:lnTo>
                    <a:pt x="623" y="1056"/>
                  </a:lnTo>
                  <a:lnTo>
                    <a:pt x="625" y="1063"/>
                  </a:lnTo>
                  <a:lnTo>
                    <a:pt x="625" y="1066"/>
                  </a:lnTo>
                  <a:lnTo>
                    <a:pt x="627" y="1070"/>
                  </a:lnTo>
                  <a:lnTo>
                    <a:pt x="630" y="1071"/>
                  </a:lnTo>
                  <a:lnTo>
                    <a:pt x="634" y="1073"/>
                  </a:lnTo>
                  <a:lnTo>
                    <a:pt x="639" y="1075"/>
                  </a:lnTo>
                  <a:lnTo>
                    <a:pt x="653" y="1080"/>
                  </a:lnTo>
                  <a:lnTo>
                    <a:pt x="667" y="1078"/>
                  </a:lnTo>
                  <a:lnTo>
                    <a:pt x="679" y="1073"/>
                  </a:lnTo>
                  <a:lnTo>
                    <a:pt x="693" y="1066"/>
                  </a:lnTo>
                  <a:lnTo>
                    <a:pt x="707" y="1064"/>
                  </a:lnTo>
                  <a:lnTo>
                    <a:pt x="721" y="1064"/>
                  </a:lnTo>
                  <a:lnTo>
                    <a:pt x="730" y="1070"/>
                  </a:lnTo>
                  <a:lnTo>
                    <a:pt x="737" y="1075"/>
                  </a:lnTo>
                  <a:lnTo>
                    <a:pt x="745" y="1078"/>
                  </a:lnTo>
                  <a:lnTo>
                    <a:pt x="766" y="1082"/>
                  </a:lnTo>
                  <a:lnTo>
                    <a:pt x="787" y="1080"/>
                  </a:lnTo>
                  <a:lnTo>
                    <a:pt x="806" y="1075"/>
                  </a:lnTo>
                  <a:lnTo>
                    <a:pt x="812" y="1064"/>
                  </a:lnTo>
                  <a:lnTo>
                    <a:pt x="806" y="1064"/>
                  </a:lnTo>
                  <a:lnTo>
                    <a:pt x="798" y="1050"/>
                  </a:lnTo>
                  <a:lnTo>
                    <a:pt x="784" y="1038"/>
                  </a:lnTo>
                  <a:lnTo>
                    <a:pt x="764" y="1026"/>
                  </a:lnTo>
                  <a:lnTo>
                    <a:pt x="745" y="1015"/>
                  </a:lnTo>
                  <a:lnTo>
                    <a:pt x="730" y="1010"/>
                  </a:lnTo>
                  <a:lnTo>
                    <a:pt x="721" y="1017"/>
                  </a:lnTo>
                  <a:lnTo>
                    <a:pt x="709" y="1022"/>
                  </a:lnTo>
                  <a:lnTo>
                    <a:pt x="700" y="1021"/>
                  </a:lnTo>
                  <a:lnTo>
                    <a:pt x="695" y="1014"/>
                  </a:lnTo>
                  <a:lnTo>
                    <a:pt x="688" y="1007"/>
                  </a:lnTo>
                  <a:lnTo>
                    <a:pt x="684" y="998"/>
                  </a:lnTo>
                  <a:lnTo>
                    <a:pt x="696" y="994"/>
                  </a:lnTo>
                  <a:lnTo>
                    <a:pt x="695" y="993"/>
                  </a:lnTo>
                  <a:lnTo>
                    <a:pt x="693" y="993"/>
                  </a:lnTo>
                  <a:lnTo>
                    <a:pt x="693" y="993"/>
                  </a:lnTo>
                  <a:lnTo>
                    <a:pt x="691" y="993"/>
                  </a:lnTo>
                  <a:lnTo>
                    <a:pt x="688" y="991"/>
                  </a:lnTo>
                  <a:lnTo>
                    <a:pt x="682" y="986"/>
                  </a:lnTo>
                  <a:lnTo>
                    <a:pt x="677" y="984"/>
                  </a:lnTo>
                  <a:lnTo>
                    <a:pt x="670" y="981"/>
                  </a:lnTo>
                  <a:lnTo>
                    <a:pt x="662" y="979"/>
                  </a:lnTo>
                  <a:close/>
                  <a:moveTo>
                    <a:pt x="941" y="975"/>
                  </a:moveTo>
                  <a:lnTo>
                    <a:pt x="930" y="984"/>
                  </a:lnTo>
                  <a:lnTo>
                    <a:pt x="918" y="989"/>
                  </a:lnTo>
                  <a:lnTo>
                    <a:pt x="906" y="994"/>
                  </a:lnTo>
                  <a:lnTo>
                    <a:pt x="895" y="1003"/>
                  </a:lnTo>
                  <a:lnTo>
                    <a:pt x="888" y="1014"/>
                  </a:lnTo>
                  <a:lnTo>
                    <a:pt x="885" y="1029"/>
                  </a:lnTo>
                  <a:lnTo>
                    <a:pt x="890" y="1045"/>
                  </a:lnTo>
                  <a:lnTo>
                    <a:pt x="901" y="1061"/>
                  </a:lnTo>
                  <a:lnTo>
                    <a:pt x="911" y="1077"/>
                  </a:lnTo>
                  <a:lnTo>
                    <a:pt x="923" y="1090"/>
                  </a:lnTo>
                  <a:lnTo>
                    <a:pt x="930" y="1103"/>
                  </a:lnTo>
                  <a:lnTo>
                    <a:pt x="918" y="1103"/>
                  </a:lnTo>
                  <a:lnTo>
                    <a:pt x="918" y="1125"/>
                  </a:lnTo>
                  <a:lnTo>
                    <a:pt x="922" y="1141"/>
                  </a:lnTo>
                  <a:lnTo>
                    <a:pt x="932" y="1150"/>
                  </a:lnTo>
                  <a:lnTo>
                    <a:pt x="950" y="1153"/>
                  </a:lnTo>
                  <a:lnTo>
                    <a:pt x="976" y="1152"/>
                  </a:lnTo>
                  <a:lnTo>
                    <a:pt x="974" y="1132"/>
                  </a:lnTo>
                  <a:lnTo>
                    <a:pt x="970" y="1120"/>
                  </a:lnTo>
                  <a:lnTo>
                    <a:pt x="965" y="1110"/>
                  </a:lnTo>
                  <a:lnTo>
                    <a:pt x="963" y="1099"/>
                  </a:lnTo>
                  <a:lnTo>
                    <a:pt x="965" y="1083"/>
                  </a:lnTo>
                  <a:lnTo>
                    <a:pt x="969" y="1085"/>
                  </a:lnTo>
                  <a:lnTo>
                    <a:pt x="972" y="1085"/>
                  </a:lnTo>
                  <a:lnTo>
                    <a:pt x="976" y="1085"/>
                  </a:lnTo>
                  <a:lnTo>
                    <a:pt x="979" y="1085"/>
                  </a:lnTo>
                  <a:lnTo>
                    <a:pt x="984" y="1083"/>
                  </a:lnTo>
                  <a:lnTo>
                    <a:pt x="981" y="1080"/>
                  </a:lnTo>
                  <a:lnTo>
                    <a:pt x="977" y="1078"/>
                  </a:lnTo>
                  <a:lnTo>
                    <a:pt x="976" y="1077"/>
                  </a:lnTo>
                  <a:lnTo>
                    <a:pt x="972" y="1073"/>
                  </a:lnTo>
                  <a:lnTo>
                    <a:pt x="969" y="1071"/>
                  </a:lnTo>
                  <a:lnTo>
                    <a:pt x="967" y="1073"/>
                  </a:lnTo>
                  <a:lnTo>
                    <a:pt x="967" y="1077"/>
                  </a:lnTo>
                  <a:lnTo>
                    <a:pt x="965" y="1080"/>
                  </a:lnTo>
                  <a:lnTo>
                    <a:pt x="965" y="1082"/>
                  </a:lnTo>
                  <a:lnTo>
                    <a:pt x="963" y="1083"/>
                  </a:lnTo>
                  <a:lnTo>
                    <a:pt x="962" y="1082"/>
                  </a:lnTo>
                  <a:lnTo>
                    <a:pt x="960" y="1078"/>
                  </a:lnTo>
                  <a:lnTo>
                    <a:pt x="955" y="1070"/>
                  </a:lnTo>
                  <a:lnTo>
                    <a:pt x="950" y="1061"/>
                  </a:lnTo>
                  <a:lnTo>
                    <a:pt x="951" y="1057"/>
                  </a:lnTo>
                  <a:lnTo>
                    <a:pt x="953" y="1057"/>
                  </a:lnTo>
                  <a:lnTo>
                    <a:pt x="955" y="1056"/>
                  </a:lnTo>
                  <a:lnTo>
                    <a:pt x="956" y="1052"/>
                  </a:lnTo>
                  <a:lnTo>
                    <a:pt x="941" y="1043"/>
                  </a:lnTo>
                  <a:lnTo>
                    <a:pt x="929" y="1029"/>
                  </a:lnTo>
                  <a:lnTo>
                    <a:pt x="922" y="1014"/>
                  </a:lnTo>
                  <a:lnTo>
                    <a:pt x="941" y="1012"/>
                  </a:lnTo>
                  <a:lnTo>
                    <a:pt x="955" y="1007"/>
                  </a:lnTo>
                  <a:lnTo>
                    <a:pt x="962" y="994"/>
                  </a:lnTo>
                  <a:lnTo>
                    <a:pt x="965" y="979"/>
                  </a:lnTo>
                  <a:lnTo>
                    <a:pt x="960" y="977"/>
                  </a:lnTo>
                  <a:lnTo>
                    <a:pt x="955" y="977"/>
                  </a:lnTo>
                  <a:lnTo>
                    <a:pt x="950" y="975"/>
                  </a:lnTo>
                  <a:lnTo>
                    <a:pt x="941" y="975"/>
                  </a:lnTo>
                  <a:close/>
                  <a:moveTo>
                    <a:pt x="754" y="972"/>
                  </a:moveTo>
                  <a:lnTo>
                    <a:pt x="740" y="979"/>
                  </a:lnTo>
                  <a:lnTo>
                    <a:pt x="723" y="984"/>
                  </a:lnTo>
                  <a:lnTo>
                    <a:pt x="723" y="998"/>
                  </a:lnTo>
                  <a:lnTo>
                    <a:pt x="730" y="1000"/>
                  </a:lnTo>
                  <a:lnTo>
                    <a:pt x="738" y="1001"/>
                  </a:lnTo>
                  <a:lnTo>
                    <a:pt x="749" y="1001"/>
                  </a:lnTo>
                  <a:lnTo>
                    <a:pt x="749" y="994"/>
                  </a:lnTo>
                  <a:lnTo>
                    <a:pt x="752" y="989"/>
                  </a:lnTo>
                  <a:lnTo>
                    <a:pt x="754" y="984"/>
                  </a:lnTo>
                  <a:lnTo>
                    <a:pt x="754" y="979"/>
                  </a:lnTo>
                  <a:lnTo>
                    <a:pt x="754" y="975"/>
                  </a:lnTo>
                  <a:lnTo>
                    <a:pt x="754" y="972"/>
                  </a:lnTo>
                  <a:close/>
                  <a:moveTo>
                    <a:pt x="2201" y="809"/>
                  </a:moveTo>
                  <a:lnTo>
                    <a:pt x="2203" y="811"/>
                  </a:lnTo>
                  <a:lnTo>
                    <a:pt x="2203" y="811"/>
                  </a:lnTo>
                  <a:lnTo>
                    <a:pt x="2203" y="811"/>
                  </a:lnTo>
                  <a:lnTo>
                    <a:pt x="2203" y="813"/>
                  </a:lnTo>
                  <a:lnTo>
                    <a:pt x="2204" y="813"/>
                  </a:lnTo>
                  <a:lnTo>
                    <a:pt x="2204" y="815"/>
                  </a:lnTo>
                  <a:lnTo>
                    <a:pt x="2210" y="827"/>
                  </a:lnTo>
                  <a:lnTo>
                    <a:pt x="2210" y="843"/>
                  </a:lnTo>
                  <a:lnTo>
                    <a:pt x="2210" y="858"/>
                  </a:lnTo>
                  <a:lnTo>
                    <a:pt x="2213" y="876"/>
                  </a:lnTo>
                  <a:lnTo>
                    <a:pt x="2218" y="893"/>
                  </a:lnTo>
                  <a:lnTo>
                    <a:pt x="2227" y="912"/>
                  </a:lnTo>
                  <a:lnTo>
                    <a:pt x="2232" y="933"/>
                  </a:lnTo>
                  <a:lnTo>
                    <a:pt x="2208" y="930"/>
                  </a:lnTo>
                  <a:lnTo>
                    <a:pt x="2208" y="946"/>
                  </a:lnTo>
                  <a:lnTo>
                    <a:pt x="2211" y="958"/>
                  </a:lnTo>
                  <a:lnTo>
                    <a:pt x="2213" y="970"/>
                  </a:lnTo>
                  <a:lnTo>
                    <a:pt x="2217" y="987"/>
                  </a:lnTo>
                  <a:lnTo>
                    <a:pt x="2211" y="987"/>
                  </a:lnTo>
                  <a:lnTo>
                    <a:pt x="2208" y="987"/>
                  </a:lnTo>
                  <a:lnTo>
                    <a:pt x="2203" y="989"/>
                  </a:lnTo>
                  <a:lnTo>
                    <a:pt x="2201" y="989"/>
                  </a:lnTo>
                  <a:lnTo>
                    <a:pt x="2198" y="991"/>
                  </a:lnTo>
                  <a:lnTo>
                    <a:pt x="2198" y="991"/>
                  </a:lnTo>
                  <a:lnTo>
                    <a:pt x="2194" y="981"/>
                  </a:lnTo>
                  <a:lnTo>
                    <a:pt x="2192" y="961"/>
                  </a:lnTo>
                  <a:lnTo>
                    <a:pt x="2192" y="939"/>
                  </a:lnTo>
                  <a:lnTo>
                    <a:pt x="2192" y="914"/>
                  </a:lnTo>
                  <a:lnTo>
                    <a:pt x="2192" y="891"/>
                  </a:lnTo>
                  <a:lnTo>
                    <a:pt x="2189" y="876"/>
                  </a:lnTo>
                  <a:lnTo>
                    <a:pt x="2189" y="837"/>
                  </a:lnTo>
                  <a:lnTo>
                    <a:pt x="2192" y="832"/>
                  </a:lnTo>
                  <a:lnTo>
                    <a:pt x="2194" y="829"/>
                  </a:lnTo>
                  <a:lnTo>
                    <a:pt x="2196" y="825"/>
                  </a:lnTo>
                  <a:lnTo>
                    <a:pt x="2198" y="822"/>
                  </a:lnTo>
                  <a:lnTo>
                    <a:pt x="2199" y="816"/>
                  </a:lnTo>
                  <a:lnTo>
                    <a:pt x="2201" y="809"/>
                  </a:lnTo>
                  <a:close/>
                  <a:moveTo>
                    <a:pt x="150" y="795"/>
                  </a:moveTo>
                  <a:lnTo>
                    <a:pt x="154" y="816"/>
                  </a:lnTo>
                  <a:lnTo>
                    <a:pt x="152" y="837"/>
                  </a:lnTo>
                  <a:lnTo>
                    <a:pt x="147" y="860"/>
                  </a:lnTo>
                  <a:lnTo>
                    <a:pt x="133" y="867"/>
                  </a:lnTo>
                  <a:lnTo>
                    <a:pt x="120" y="871"/>
                  </a:lnTo>
                  <a:lnTo>
                    <a:pt x="101" y="872"/>
                  </a:lnTo>
                  <a:lnTo>
                    <a:pt x="101" y="864"/>
                  </a:lnTo>
                  <a:lnTo>
                    <a:pt x="106" y="851"/>
                  </a:lnTo>
                  <a:lnTo>
                    <a:pt x="106" y="836"/>
                  </a:lnTo>
                  <a:lnTo>
                    <a:pt x="105" y="818"/>
                  </a:lnTo>
                  <a:lnTo>
                    <a:pt x="115" y="809"/>
                  </a:lnTo>
                  <a:lnTo>
                    <a:pt x="124" y="802"/>
                  </a:lnTo>
                  <a:lnTo>
                    <a:pt x="134" y="797"/>
                  </a:lnTo>
                  <a:lnTo>
                    <a:pt x="150" y="795"/>
                  </a:lnTo>
                  <a:close/>
                  <a:moveTo>
                    <a:pt x="400" y="768"/>
                  </a:moveTo>
                  <a:lnTo>
                    <a:pt x="403" y="771"/>
                  </a:lnTo>
                  <a:lnTo>
                    <a:pt x="405" y="773"/>
                  </a:lnTo>
                  <a:lnTo>
                    <a:pt x="407" y="775"/>
                  </a:lnTo>
                  <a:lnTo>
                    <a:pt x="407" y="778"/>
                  </a:lnTo>
                  <a:lnTo>
                    <a:pt x="407" y="782"/>
                  </a:lnTo>
                  <a:lnTo>
                    <a:pt x="408" y="787"/>
                  </a:lnTo>
                  <a:lnTo>
                    <a:pt x="407" y="790"/>
                  </a:lnTo>
                  <a:lnTo>
                    <a:pt x="405" y="792"/>
                  </a:lnTo>
                  <a:lnTo>
                    <a:pt x="405" y="794"/>
                  </a:lnTo>
                  <a:lnTo>
                    <a:pt x="405" y="795"/>
                  </a:lnTo>
                  <a:lnTo>
                    <a:pt x="405" y="797"/>
                  </a:lnTo>
                  <a:lnTo>
                    <a:pt x="403" y="799"/>
                  </a:lnTo>
                  <a:lnTo>
                    <a:pt x="401" y="801"/>
                  </a:lnTo>
                  <a:lnTo>
                    <a:pt x="400" y="801"/>
                  </a:lnTo>
                  <a:lnTo>
                    <a:pt x="398" y="801"/>
                  </a:lnTo>
                  <a:lnTo>
                    <a:pt x="396" y="802"/>
                  </a:lnTo>
                  <a:lnTo>
                    <a:pt x="393" y="802"/>
                  </a:lnTo>
                  <a:lnTo>
                    <a:pt x="387" y="790"/>
                  </a:lnTo>
                  <a:lnTo>
                    <a:pt x="384" y="785"/>
                  </a:lnTo>
                  <a:lnTo>
                    <a:pt x="384" y="783"/>
                  </a:lnTo>
                  <a:lnTo>
                    <a:pt x="386" y="782"/>
                  </a:lnTo>
                  <a:lnTo>
                    <a:pt x="393" y="778"/>
                  </a:lnTo>
                  <a:lnTo>
                    <a:pt x="400" y="768"/>
                  </a:lnTo>
                  <a:close/>
                  <a:moveTo>
                    <a:pt x="480" y="729"/>
                  </a:moveTo>
                  <a:lnTo>
                    <a:pt x="485" y="731"/>
                  </a:lnTo>
                  <a:lnTo>
                    <a:pt x="487" y="731"/>
                  </a:lnTo>
                  <a:lnTo>
                    <a:pt x="489" y="731"/>
                  </a:lnTo>
                  <a:lnTo>
                    <a:pt x="490" y="733"/>
                  </a:lnTo>
                  <a:lnTo>
                    <a:pt x="492" y="733"/>
                  </a:lnTo>
                  <a:lnTo>
                    <a:pt x="489" y="738"/>
                  </a:lnTo>
                  <a:lnTo>
                    <a:pt x="487" y="743"/>
                  </a:lnTo>
                  <a:lnTo>
                    <a:pt x="485" y="748"/>
                  </a:lnTo>
                  <a:lnTo>
                    <a:pt x="482" y="754"/>
                  </a:lnTo>
                  <a:lnTo>
                    <a:pt x="476" y="757"/>
                  </a:lnTo>
                  <a:lnTo>
                    <a:pt x="476" y="752"/>
                  </a:lnTo>
                  <a:lnTo>
                    <a:pt x="475" y="752"/>
                  </a:lnTo>
                  <a:lnTo>
                    <a:pt x="475" y="750"/>
                  </a:lnTo>
                  <a:lnTo>
                    <a:pt x="475" y="750"/>
                  </a:lnTo>
                  <a:lnTo>
                    <a:pt x="475" y="748"/>
                  </a:lnTo>
                  <a:lnTo>
                    <a:pt x="473" y="745"/>
                  </a:lnTo>
                  <a:lnTo>
                    <a:pt x="476" y="741"/>
                  </a:lnTo>
                  <a:lnTo>
                    <a:pt x="478" y="738"/>
                  </a:lnTo>
                  <a:lnTo>
                    <a:pt x="480" y="734"/>
                  </a:lnTo>
                  <a:lnTo>
                    <a:pt x="480" y="729"/>
                  </a:lnTo>
                  <a:close/>
                  <a:moveTo>
                    <a:pt x="543" y="703"/>
                  </a:moveTo>
                  <a:lnTo>
                    <a:pt x="557" y="710"/>
                  </a:lnTo>
                  <a:lnTo>
                    <a:pt x="557" y="715"/>
                  </a:lnTo>
                  <a:lnTo>
                    <a:pt x="553" y="715"/>
                  </a:lnTo>
                  <a:lnTo>
                    <a:pt x="552" y="717"/>
                  </a:lnTo>
                  <a:lnTo>
                    <a:pt x="548" y="719"/>
                  </a:lnTo>
                  <a:lnTo>
                    <a:pt x="546" y="722"/>
                  </a:lnTo>
                  <a:lnTo>
                    <a:pt x="543" y="720"/>
                  </a:lnTo>
                  <a:lnTo>
                    <a:pt x="541" y="720"/>
                  </a:lnTo>
                  <a:lnTo>
                    <a:pt x="541" y="720"/>
                  </a:lnTo>
                  <a:lnTo>
                    <a:pt x="539" y="719"/>
                  </a:lnTo>
                  <a:lnTo>
                    <a:pt x="538" y="719"/>
                  </a:lnTo>
                  <a:lnTo>
                    <a:pt x="538" y="715"/>
                  </a:lnTo>
                  <a:lnTo>
                    <a:pt x="538" y="712"/>
                  </a:lnTo>
                  <a:lnTo>
                    <a:pt x="538" y="710"/>
                  </a:lnTo>
                  <a:lnTo>
                    <a:pt x="538" y="710"/>
                  </a:lnTo>
                  <a:lnTo>
                    <a:pt x="539" y="706"/>
                  </a:lnTo>
                  <a:lnTo>
                    <a:pt x="543" y="703"/>
                  </a:lnTo>
                  <a:close/>
                  <a:moveTo>
                    <a:pt x="169" y="694"/>
                  </a:moveTo>
                  <a:lnTo>
                    <a:pt x="187" y="696"/>
                  </a:lnTo>
                  <a:lnTo>
                    <a:pt x="201" y="699"/>
                  </a:lnTo>
                  <a:lnTo>
                    <a:pt x="197" y="706"/>
                  </a:lnTo>
                  <a:lnTo>
                    <a:pt x="195" y="712"/>
                  </a:lnTo>
                  <a:lnTo>
                    <a:pt x="192" y="717"/>
                  </a:lnTo>
                  <a:lnTo>
                    <a:pt x="188" y="722"/>
                  </a:lnTo>
                  <a:lnTo>
                    <a:pt x="197" y="722"/>
                  </a:lnTo>
                  <a:lnTo>
                    <a:pt x="201" y="719"/>
                  </a:lnTo>
                  <a:lnTo>
                    <a:pt x="202" y="717"/>
                  </a:lnTo>
                  <a:lnTo>
                    <a:pt x="206" y="715"/>
                  </a:lnTo>
                  <a:lnTo>
                    <a:pt x="211" y="715"/>
                  </a:lnTo>
                  <a:lnTo>
                    <a:pt x="211" y="722"/>
                  </a:lnTo>
                  <a:lnTo>
                    <a:pt x="216" y="734"/>
                  </a:lnTo>
                  <a:lnTo>
                    <a:pt x="213" y="745"/>
                  </a:lnTo>
                  <a:lnTo>
                    <a:pt x="208" y="754"/>
                  </a:lnTo>
                  <a:lnTo>
                    <a:pt x="204" y="761"/>
                  </a:lnTo>
                  <a:lnTo>
                    <a:pt x="213" y="769"/>
                  </a:lnTo>
                  <a:lnTo>
                    <a:pt x="222" y="782"/>
                  </a:lnTo>
                  <a:lnTo>
                    <a:pt x="234" y="795"/>
                  </a:lnTo>
                  <a:lnTo>
                    <a:pt x="244" y="811"/>
                  </a:lnTo>
                  <a:lnTo>
                    <a:pt x="253" y="829"/>
                  </a:lnTo>
                  <a:lnTo>
                    <a:pt x="260" y="844"/>
                  </a:lnTo>
                  <a:lnTo>
                    <a:pt x="262" y="857"/>
                  </a:lnTo>
                  <a:lnTo>
                    <a:pt x="258" y="869"/>
                  </a:lnTo>
                  <a:lnTo>
                    <a:pt x="250" y="876"/>
                  </a:lnTo>
                  <a:lnTo>
                    <a:pt x="239" y="883"/>
                  </a:lnTo>
                  <a:lnTo>
                    <a:pt x="222" y="890"/>
                  </a:lnTo>
                  <a:lnTo>
                    <a:pt x="201" y="895"/>
                  </a:lnTo>
                  <a:lnTo>
                    <a:pt x="182" y="900"/>
                  </a:lnTo>
                  <a:lnTo>
                    <a:pt x="166" y="902"/>
                  </a:lnTo>
                  <a:lnTo>
                    <a:pt x="166" y="898"/>
                  </a:lnTo>
                  <a:lnTo>
                    <a:pt x="176" y="883"/>
                  </a:lnTo>
                  <a:lnTo>
                    <a:pt x="185" y="867"/>
                  </a:lnTo>
                  <a:lnTo>
                    <a:pt x="180" y="867"/>
                  </a:lnTo>
                  <a:lnTo>
                    <a:pt x="176" y="867"/>
                  </a:lnTo>
                  <a:lnTo>
                    <a:pt x="173" y="865"/>
                  </a:lnTo>
                  <a:lnTo>
                    <a:pt x="173" y="864"/>
                  </a:lnTo>
                  <a:lnTo>
                    <a:pt x="171" y="862"/>
                  </a:lnTo>
                  <a:lnTo>
                    <a:pt x="171" y="858"/>
                  </a:lnTo>
                  <a:lnTo>
                    <a:pt x="169" y="853"/>
                  </a:lnTo>
                  <a:lnTo>
                    <a:pt x="182" y="850"/>
                  </a:lnTo>
                  <a:lnTo>
                    <a:pt x="178" y="846"/>
                  </a:lnTo>
                  <a:lnTo>
                    <a:pt x="178" y="844"/>
                  </a:lnTo>
                  <a:lnTo>
                    <a:pt x="176" y="843"/>
                  </a:lnTo>
                  <a:lnTo>
                    <a:pt x="176" y="843"/>
                  </a:lnTo>
                  <a:lnTo>
                    <a:pt x="176" y="841"/>
                  </a:lnTo>
                  <a:lnTo>
                    <a:pt x="178" y="837"/>
                  </a:lnTo>
                  <a:lnTo>
                    <a:pt x="180" y="830"/>
                  </a:lnTo>
                  <a:lnTo>
                    <a:pt x="185" y="825"/>
                  </a:lnTo>
                  <a:lnTo>
                    <a:pt x="188" y="822"/>
                  </a:lnTo>
                  <a:lnTo>
                    <a:pt x="195" y="818"/>
                  </a:lnTo>
                  <a:lnTo>
                    <a:pt x="201" y="815"/>
                  </a:lnTo>
                  <a:lnTo>
                    <a:pt x="199" y="811"/>
                  </a:lnTo>
                  <a:lnTo>
                    <a:pt x="199" y="809"/>
                  </a:lnTo>
                  <a:lnTo>
                    <a:pt x="199" y="809"/>
                  </a:lnTo>
                  <a:lnTo>
                    <a:pt x="197" y="808"/>
                  </a:lnTo>
                  <a:lnTo>
                    <a:pt x="197" y="806"/>
                  </a:lnTo>
                  <a:lnTo>
                    <a:pt x="195" y="802"/>
                  </a:lnTo>
                  <a:lnTo>
                    <a:pt x="194" y="802"/>
                  </a:lnTo>
                  <a:lnTo>
                    <a:pt x="194" y="801"/>
                  </a:lnTo>
                  <a:lnTo>
                    <a:pt x="194" y="801"/>
                  </a:lnTo>
                  <a:lnTo>
                    <a:pt x="194" y="801"/>
                  </a:lnTo>
                  <a:lnTo>
                    <a:pt x="192" y="801"/>
                  </a:lnTo>
                  <a:lnTo>
                    <a:pt x="188" y="799"/>
                  </a:lnTo>
                  <a:lnTo>
                    <a:pt x="185" y="797"/>
                  </a:lnTo>
                  <a:lnTo>
                    <a:pt x="183" y="797"/>
                  </a:lnTo>
                  <a:lnTo>
                    <a:pt x="180" y="797"/>
                  </a:lnTo>
                  <a:lnTo>
                    <a:pt x="176" y="795"/>
                  </a:lnTo>
                  <a:lnTo>
                    <a:pt x="173" y="795"/>
                  </a:lnTo>
                  <a:lnTo>
                    <a:pt x="173" y="794"/>
                  </a:lnTo>
                  <a:lnTo>
                    <a:pt x="171" y="792"/>
                  </a:lnTo>
                  <a:lnTo>
                    <a:pt x="171" y="790"/>
                  </a:lnTo>
                  <a:lnTo>
                    <a:pt x="171" y="787"/>
                  </a:lnTo>
                  <a:lnTo>
                    <a:pt x="169" y="783"/>
                  </a:lnTo>
                  <a:lnTo>
                    <a:pt x="171" y="782"/>
                  </a:lnTo>
                  <a:lnTo>
                    <a:pt x="171" y="780"/>
                  </a:lnTo>
                  <a:lnTo>
                    <a:pt x="173" y="778"/>
                  </a:lnTo>
                  <a:lnTo>
                    <a:pt x="173" y="776"/>
                  </a:lnTo>
                  <a:lnTo>
                    <a:pt x="173" y="773"/>
                  </a:lnTo>
                  <a:lnTo>
                    <a:pt x="169" y="773"/>
                  </a:lnTo>
                  <a:lnTo>
                    <a:pt x="168" y="776"/>
                  </a:lnTo>
                  <a:lnTo>
                    <a:pt x="168" y="778"/>
                  </a:lnTo>
                  <a:lnTo>
                    <a:pt x="168" y="780"/>
                  </a:lnTo>
                  <a:lnTo>
                    <a:pt x="166" y="780"/>
                  </a:lnTo>
                  <a:lnTo>
                    <a:pt x="164" y="782"/>
                  </a:lnTo>
                  <a:lnTo>
                    <a:pt x="162" y="783"/>
                  </a:lnTo>
                  <a:lnTo>
                    <a:pt x="159" y="766"/>
                  </a:lnTo>
                  <a:lnTo>
                    <a:pt x="155" y="750"/>
                  </a:lnTo>
                  <a:lnTo>
                    <a:pt x="154" y="738"/>
                  </a:lnTo>
                  <a:lnTo>
                    <a:pt x="157" y="729"/>
                  </a:lnTo>
                  <a:lnTo>
                    <a:pt x="162" y="720"/>
                  </a:lnTo>
                  <a:lnTo>
                    <a:pt x="168" y="710"/>
                  </a:lnTo>
                  <a:lnTo>
                    <a:pt x="169" y="694"/>
                  </a:lnTo>
                  <a:close/>
                  <a:moveTo>
                    <a:pt x="860" y="370"/>
                  </a:moveTo>
                  <a:lnTo>
                    <a:pt x="876" y="370"/>
                  </a:lnTo>
                  <a:lnTo>
                    <a:pt x="876" y="377"/>
                  </a:lnTo>
                  <a:lnTo>
                    <a:pt x="873" y="377"/>
                  </a:lnTo>
                  <a:lnTo>
                    <a:pt x="869" y="380"/>
                  </a:lnTo>
                  <a:lnTo>
                    <a:pt x="867" y="380"/>
                  </a:lnTo>
                  <a:lnTo>
                    <a:pt x="864" y="380"/>
                  </a:lnTo>
                  <a:lnTo>
                    <a:pt x="864" y="378"/>
                  </a:lnTo>
                  <a:lnTo>
                    <a:pt x="862" y="375"/>
                  </a:lnTo>
                  <a:lnTo>
                    <a:pt x="862" y="373"/>
                  </a:lnTo>
                  <a:lnTo>
                    <a:pt x="860" y="371"/>
                  </a:lnTo>
                  <a:lnTo>
                    <a:pt x="860" y="370"/>
                  </a:lnTo>
                  <a:close/>
                  <a:moveTo>
                    <a:pt x="2719" y="300"/>
                  </a:moveTo>
                  <a:lnTo>
                    <a:pt x="2723" y="305"/>
                  </a:lnTo>
                  <a:lnTo>
                    <a:pt x="2726" y="309"/>
                  </a:lnTo>
                  <a:lnTo>
                    <a:pt x="2730" y="309"/>
                  </a:lnTo>
                  <a:lnTo>
                    <a:pt x="2732" y="310"/>
                  </a:lnTo>
                  <a:lnTo>
                    <a:pt x="2733" y="310"/>
                  </a:lnTo>
                  <a:lnTo>
                    <a:pt x="2737" y="310"/>
                  </a:lnTo>
                  <a:lnTo>
                    <a:pt x="2739" y="310"/>
                  </a:lnTo>
                  <a:lnTo>
                    <a:pt x="2740" y="310"/>
                  </a:lnTo>
                  <a:lnTo>
                    <a:pt x="2744" y="312"/>
                  </a:lnTo>
                  <a:lnTo>
                    <a:pt x="2746" y="315"/>
                  </a:lnTo>
                  <a:lnTo>
                    <a:pt x="2739" y="321"/>
                  </a:lnTo>
                  <a:lnTo>
                    <a:pt x="2732" y="326"/>
                  </a:lnTo>
                  <a:lnTo>
                    <a:pt x="2697" y="329"/>
                  </a:lnTo>
                  <a:lnTo>
                    <a:pt x="2697" y="315"/>
                  </a:lnTo>
                  <a:lnTo>
                    <a:pt x="2702" y="310"/>
                  </a:lnTo>
                  <a:lnTo>
                    <a:pt x="2707" y="307"/>
                  </a:lnTo>
                  <a:lnTo>
                    <a:pt x="2712" y="303"/>
                  </a:lnTo>
                  <a:lnTo>
                    <a:pt x="2719" y="300"/>
                  </a:lnTo>
                  <a:close/>
                  <a:moveTo>
                    <a:pt x="2163" y="200"/>
                  </a:moveTo>
                  <a:lnTo>
                    <a:pt x="2182" y="200"/>
                  </a:lnTo>
                  <a:lnTo>
                    <a:pt x="2198" y="204"/>
                  </a:lnTo>
                  <a:lnTo>
                    <a:pt x="2213" y="207"/>
                  </a:lnTo>
                  <a:lnTo>
                    <a:pt x="2217" y="223"/>
                  </a:lnTo>
                  <a:lnTo>
                    <a:pt x="2166" y="223"/>
                  </a:lnTo>
                  <a:lnTo>
                    <a:pt x="2164" y="218"/>
                  </a:lnTo>
                  <a:lnTo>
                    <a:pt x="2164" y="213"/>
                  </a:lnTo>
                  <a:lnTo>
                    <a:pt x="2163" y="207"/>
                  </a:lnTo>
                  <a:lnTo>
                    <a:pt x="2163" y="200"/>
                  </a:lnTo>
                  <a:close/>
                  <a:moveTo>
                    <a:pt x="1199" y="200"/>
                  </a:moveTo>
                  <a:lnTo>
                    <a:pt x="1210" y="204"/>
                  </a:lnTo>
                  <a:lnTo>
                    <a:pt x="1210" y="211"/>
                  </a:lnTo>
                  <a:lnTo>
                    <a:pt x="1206" y="211"/>
                  </a:lnTo>
                  <a:lnTo>
                    <a:pt x="1204" y="213"/>
                  </a:lnTo>
                  <a:lnTo>
                    <a:pt x="1203" y="214"/>
                  </a:lnTo>
                  <a:lnTo>
                    <a:pt x="1201" y="214"/>
                  </a:lnTo>
                  <a:lnTo>
                    <a:pt x="1199" y="214"/>
                  </a:lnTo>
                  <a:lnTo>
                    <a:pt x="1196" y="214"/>
                  </a:lnTo>
                  <a:lnTo>
                    <a:pt x="1196" y="209"/>
                  </a:lnTo>
                  <a:lnTo>
                    <a:pt x="1196" y="206"/>
                  </a:lnTo>
                  <a:lnTo>
                    <a:pt x="1197" y="204"/>
                  </a:lnTo>
                  <a:lnTo>
                    <a:pt x="1199" y="200"/>
                  </a:lnTo>
                  <a:close/>
                  <a:moveTo>
                    <a:pt x="2163" y="172"/>
                  </a:moveTo>
                  <a:lnTo>
                    <a:pt x="2175" y="178"/>
                  </a:lnTo>
                  <a:lnTo>
                    <a:pt x="2175" y="185"/>
                  </a:lnTo>
                  <a:lnTo>
                    <a:pt x="2159" y="185"/>
                  </a:lnTo>
                  <a:lnTo>
                    <a:pt x="2163" y="172"/>
                  </a:lnTo>
                  <a:close/>
                  <a:moveTo>
                    <a:pt x="2246" y="115"/>
                  </a:moveTo>
                  <a:lnTo>
                    <a:pt x="2262" y="117"/>
                  </a:lnTo>
                  <a:lnTo>
                    <a:pt x="2278" y="120"/>
                  </a:lnTo>
                  <a:lnTo>
                    <a:pt x="2292" y="125"/>
                  </a:lnTo>
                  <a:lnTo>
                    <a:pt x="2302" y="134"/>
                  </a:lnTo>
                  <a:lnTo>
                    <a:pt x="2309" y="146"/>
                  </a:lnTo>
                  <a:lnTo>
                    <a:pt x="2313" y="162"/>
                  </a:lnTo>
                  <a:lnTo>
                    <a:pt x="2290" y="158"/>
                  </a:lnTo>
                  <a:lnTo>
                    <a:pt x="2269" y="151"/>
                  </a:lnTo>
                  <a:lnTo>
                    <a:pt x="2253" y="141"/>
                  </a:lnTo>
                  <a:lnTo>
                    <a:pt x="2243" y="127"/>
                  </a:lnTo>
                  <a:lnTo>
                    <a:pt x="2245" y="125"/>
                  </a:lnTo>
                  <a:lnTo>
                    <a:pt x="2245" y="123"/>
                  </a:lnTo>
                  <a:lnTo>
                    <a:pt x="2246" y="122"/>
                  </a:lnTo>
                  <a:lnTo>
                    <a:pt x="2246" y="118"/>
                  </a:lnTo>
                  <a:lnTo>
                    <a:pt x="2246" y="115"/>
                  </a:lnTo>
                  <a:close/>
                  <a:moveTo>
                    <a:pt x="2173" y="80"/>
                  </a:moveTo>
                  <a:lnTo>
                    <a:pt x="2182" y="80"/>
                  </a:lnTo>
                  <a:lnTo>
                    <a:pt x="2185" y="89"/>
                  </a:lnTo>
                  <a:lnTo>
                    <a:pt x="2185" y="99"/>
                  </a:lnTo>
                  <a:lnTo>
                    <a:pt x="2185" y="111"/>
                  </a:lnTo>
                  <a:lnTo>
                    <a:pt x="2201" y="106"/>
                  </a:lnTo>
                  <a:lnTo>
                    <a:pt x="2213" y="99"/>
                  </a:lnTo>
                  <a:lnTo>
                    <a:pt x="2227" y="92"/>
                  </a:lnTo>
                  <a:lnTo>
                    <a:pt x="2227" y="146"/>
                  </a:lnTo>
                  <a:lnTo>
                    <a:pt x="2227" y="148"/>
                  </a:lnTo>
                  <a:lnTo>
                    <a:pt x="2225" y="148"/>
                  </a:lnTo>
                  <a:lnTo>
                    <a:pt x="2225" y="148"/>
                  </a:lnTo>
                  <a:lnTo>
                    <a:pt x="2225" y="148"/>
                  </a:lnTo>
                  <a:lnTo>
                    <a:pt x="2225" y="148"/>
                  </a:lnTo>
                  <a:lnTo>
                    <a:pt x="2224" y="150"/>
                  </a:lnTo>
                  <a:lnTo>
                    <a:pt x="2211" y="150"/>
                  </a:lnTo>
                  <a:lnTo>
                    <a:pt x="2194" y="151"/>
                  </a:lnTo>
                  <a:lnTo>
                    <a:pt x="2177" y="153"/>
                  </a:lnTo>
                  <a:lnTo>
                    <a:pt x="2163" y="155"/>
                  </a:lnTo>
                  <a:lnTo>
                    <a:pt x="2152" y="157"/>
                  </a:lnTo>
                  <a:lnTo>
                    <a:pt x="2147" y="158"/>
                  </a:lnTo>
                  <a:lnTo>
                    <a:pt x="2135" y="148"/>
                  </a:lnTo>
                  <a:lnTo>
                    <a:pt x="2126" y="134"/>
                  </a:lnTo>
                  <a:lnTo>
                    <a:pt x="2121" y="115"/>
                  </a:lnTo>
                  <a:lnTo>
                    <a:pt x="2122" y="110"/>
                  </a:lnTo>
                  <a:lnTo>
                    <a:pt x="2124" y="106"/>
                  </a:lnTo>
                  <a:lnTo>
                    <a:pt x="2126" y="103"/>
                  </a:lnTo>
                  <a:lnTo>
                    <a:pt x="2128" y="99"/>
                  </a:lnTo>
                  <a:lnTo>
                    <a:pt x="2129" y="96"/>
                  </a:lnTo>
                  <a:lnTo>
                    <a:pt x="2136" y="92"/>
                  </a:lnTo>
                  <a:lnTo>
                    <a:pt x="2145" y="87"/>
                  </a:lnTo>
                  <a:lnTo>
                    <a:pt x="2159" y="82"/>
                  </a:lnTo>
                  <a:lnTo>
                    <a:pt x="2173" y="80"/>
                  </a:lnTo>
                  <a:close/>
                  <a:moveTo>
                    <a:pt x="1173" y="41"/>
                  </a:moveTo>
                  <a:lnTo>
                    <a:pt x="1190" y="43"/>
                  </a:lnTo>
                  <a:lnTo>
                    <a:pt x="1194" y="47"/>
                  </a:lnTo>
                  <a:lnTo>
                    <a:pt x="1196" y="50"/>
                  </a:lnTo>
                  <a:lnTo>
                    <a:pt x="1199" y="54"/>
                  </a:lnTo>
                  <a:lnTo>
                    <a:pt x="1197" y="57"/>
                  </a:lnTo>
                  <a:lnTo>
                    <a:pt x="1197" y="59"/>
                  </a:lnTo>
                  <a:lnTo>
                    <a:pt x="1197" y="59"/>
                  </a:lnTo>
                  <a:lnTo>
                    <a:pt x="1196" y="61"/>
                  </a:lnTo>
                  <a:lnTo>
                    <a:pt x="1196" y="61"/>
                  </a:lnTo>
                  <a:lnTo>
                    <a:pt x="1185" y="75"/>
                  </a:lnTo>
                  <a:lnTo>
                    <a:pt x="1171" y="85"/>
                  </a:lnTo>
                  <a:lnTo>
                    <a:pt x="1155" y="94"/>
                  </a:lnTo>
                  <a:lnTo>
                    <a:pt x="1136" y="101"/>
                  </a:lnTo>
                  <a:lnTo>
                    <a:pt x="1119" y="108"/>
                  </a:lnTo>
                  <a:lnTo>
                    <a:pt x="1103" y="115"/>
                  </a:lnTo>
                  <a:lnTo>
                    <a:pt x="1086" y="129"/>
                  </a:lnTo>
                  <a:lnTo>
                    <a:pt x="1066" y="150"/>
                  </a:lnTo>
                  <a:lnTo>
                    <a:pt x="1046" y="174"/>
                  </a:lnTo>
                  <a:lnTo>
                    <a:pt x="1026" y="202"/>
                  </a:lnTo>
                  <a:lnTo>
                    <a:pt x="1011" y="230"/>
                  </a:lnTo>
                  <a:lnTo>
                    <a:pt x="1000" y="258"/>
                  </a:lnTo>
                  <a:lnTo>
                    <a:pt x="995" y="284"/>
                  </a:lnTo>
                  <a:lnTo>
                    <a:pt x="997" y="293"/>
                  </a:lnTo>
                  <a:lnTo>
                    <a:pt x="1004" y="303"/>
                  </a:lnTo>
                  <a:lnTo>
                    <a:pt x="1012" y="314"/>
                  </a:lnTo>
                  <a:lnTo>
                    <a:pt x="1023" y="322"/>
                  </a:lnTo>
                  <a:lnTo>
                    <a:pt x="1023" y="326"/>
                  </a:lnTo>
                  <a:lnTo>
                    <a:pt x="1018" y="326"/>
                  </a:lnTo>
                  <a:lnTo>
                    <a:pt x="1014" y="335"/>
                  </a:lnTo>
                  <a:lnTo>
                    <a:pt x="1000" y="329"/>
                  </a:lnTo>
                  <a:lnTo>
                    <a:pt x="984" y="326"/>
                  </a:lnTo>
                  <a:lnTo>
                    <a:pt x="979" y="312"/>
                  </a:lnTo>
                  <a:lnTo>
                    <a:pt x="970" y="300"/>
                  </a:lnTo>
                  <a:lnTo>
                    <a:pt x="962" y="291"/>
                  </a:lnTo>
                  <a:lnTo>
                    <a:pt x="953" y="282"/>
                  </a:lnTo>
                  <a:lnTo>
                    <a:pt x="946" y="268"/>
                  </a:lnTo>
                  <a:lnTo>
                    <a:pt x="956" y="261"/>
                  </a:lnTo>
                  <a:lnTo>
                    <a:pt x="962" y="258"/>
                  </a:lnTo>
                  <a:lnTo>
                    <a:pt x="962" y="253"/>
                  </a:lnTo>
                  <a:lnTo>
                    <a:pt x="960" y="249"/>
                  </a:lnTo>
                  <a:lnTo>
                    <a:pt x="958" y="242"/>
                  </a:lnTo>
                  <a:lnTo>
                    <a:pt x="960" y="235"/>
                  </a:lnTo>
                  <a:lnTo>
                    <a:pt x="965" y="226"/>
                  </a:lnTo>
                  <a:lnTo>
                    <a:pt x="972" y="221"/>
                  </a:lnTo>
                  <a:lnTo>
                    <a:pt x="979" y="214"/>
                  </a:lnTo>
                  <a:lnTo>
                    <a:pt x="984" y="204"/>
                  </a:lnTo>
                  <a:lnTo>
                    <a:pt x="981" y="202"/>
                  </a:lnTo>
                  <a:lnTo>
                    <a:pt x="977" y="200"/>
                  </a:lnTo>
                  <a:lnTo>
                    <a:pt x="977" y="199"/>
                  </a:lnTo>
                  <a:lnTo>
                    <a:pt x="976" y="199"/>
                  </a:lnTo>
                  <a:lnTo>
                    <a:pt x="976" y="197"/>
                  </a:lnTo>
                  <a:lnTo>
                    <a:pt x="976" y="195"/>
                  </a:lnTo>
                  <a:lnTo>
                    <a:pt x="984" y="186"/>
                  </a:lnTo>
                  <a:lnTo>
                    <a:pt x="993" y="178"/>
                  </a:lnTo>
                  <a:lnTo>
                    <a:pt x="998" y="165"/>
                  </a:lnTo>
                  <a:lnTo>
                    <a:pt x="1000" y="162"/>
                  </a:lnTo>
                  <a:lnTo>
                    <a:pt x="998" y="157"/>
                  </a:lnTo>
                  <a:lnTo>
                    <a:pt x="998" y="153"/>
                  </a:lnTo>
                  <a:lnTo>
                    <a:pt x="997" y="151"/>
                  </a:lnTo>
                  <a:lnTo>
                    <a:pt x="997" y="146"/>
                  </a:lnTo>
                  <a:lnTo>
                    <a:pt x="997" y="143"/>
                  </a:lnTo>
                  <a:lnTo>
                    <a:pt x="998" y="137"/>
                  </a:lnTo>
                  <a:lnTo>
                    <a:pt x="1012" y="122"/>
                  </a:lnTo>
                  <a:lnTo>
                    <a:pt x="1030" y="106"/>
                  </a:lnTo>
                  <a:lnTo>
                    <a:pt x="1052" y="90"/>
                  </a:lnTo>
                  <a:lnTo>
                    <a:pt x="1075" y="78"/>
                  </a:lnTo>
                  <a:lnTo>
                    <a:pt x="1094" y="69"/>
                  </a:lnTo>
                  <a:lnTo>
                    <a:pt x="1126" y="69"/>
                  </a:lnTo>
                  <a:lnTo>
                    <a:pt x="1136" y="64"/>
                  </a:lnTo>
                  <a:lnTo>
                    <a:pt x="1143" y="59"/>
                  </a:lnTo>
                  <a:lnTo>
                    <a:pt x="1148" y="52"/>
                  </a:lnTo>
                  <a:lnTo>
                    <a:pt x="1154" y="48"/>
                  </a:lnTo>
                  <a:lnTo>
                    <a:pt x="1161" y="45"/>
                  </a:lnTo>
                  <a:lnTo>
                    <a:pt x="1173" y="41"/>
                  </a:lnTo>
                  <a:close/>
                  <a:moveTo>
                    <a:pt x="1667" y="0"/>
                  </a:moveTo>
                  <a:lnTo>
                    <a:pt x="1686" y="0"/>
                  </a:lnTo>
                  <a:lnTo>
                    <a:pt x="1690" y="5"/>
                  </a:lnTo>
                  <a:lnTo>
                    <a:pt x="1691" y="7"/>
                  </a:lnTo>
                  <a:lnTo>
                    <a:pt x="1693" y="10"/>
                  </a:lnTo>
                  <a:lnTo>
                    <a:pt x="1697" y="14"/>
                  </a:lnTo>
                  <a:lnTo>
                    <a:pt x="1698" y="19"/>
                  </a:lnTo>
                  <a:lnTo>
                    <a:pt x="1693" y="21"/>
                  </a:lnTo>
                  <a:lnTo>
                    <a:pt x="1691" y="22"/>
                  </a:lnTo>
                  <a:lnTo>
                    <a:pt x="1688" y="24"/>
                  </a:lnTo>
                  <a:lnTo>
                    <a:pt x="1686" y="27"/>
                  </a:lnTo>
                  <a:lnTo>
                    <a:pt x="1684" y="29"/>
                  </a:lnTo>
                  <a:lnTo>
                    <a:pt x="1683" y="34"/>
                  </a:lnTo>
                  <a:lnTo>
                    <a:pt x="1697" y="38"/>
                  </a:lnTo>
                  <a:lnTo>
                    <a:pt x="1704" y="41"/>
                  </a:lnTo>
                  <a:lnTo>
                    <a:pt x="1711" y="48"/>
                  </a:lnTo>
                  <a:lnTo>
                    <a:pt x="1718" y="57"/>
                  </a:lnTo>
                  <a:lnTo>
                    <a:pt x="1730" y="52"/>
                  </a:lnTo>
                  <a:lnTo>
                    <a:pt x="1742" y="50"/>
                  </a:lnTo>
                  <a:lnTo>
                    <a:pt x="1756" y="48"/>
                  </a:lnTo>
                  <a:lnTo>
                    <a:pt x="1772" y="43"/>
                  </a:lnTo>
                  <a:lnTo>
                    <a:pt x="1773" y="41"/>
                  </a:lnTo>
                  <a:lnTo>
                    <a:pt x="1773" y="41"/>
                  </a:lnTo>
                  <a:lnTo>
                    <a:pt x="1775" y="43"/>
                  </a:lnTo>
                  <a:lnTo>
                    <a:pt x="1775" y="45"/>
                  </a:lnTo>
                  <a:lnTo>
                    <a:pt x="1775" y="47"/>
                  </a:lnTo>
                  <a:lnTo>
                    <a:pt x="1789" y="54"/>
                  </a:lnTo>
                  <a:lnTo>
                    <a:pt x="1800" y="62"/>
                  </a:lnTo>
                  <a:lnTo>
                    <a:pt x="1808" y="73"/>
                  </a:lnTo>
                  <a:lnTo>
                    <a:pt x="1817" y="85"/>
                  </a:lnTo>
                  <a:lnTo>
                    <a:pt x="1817" y="108"/>
                  </a:lnTo>
                  <a:lnTo>
                    <a:pt x="1805" y="117"/>
                  </a:lnTo>
                  <a:lnTo>
                    <a:pt x="1800" y="125"/>
                  </a:lnTo>
                  <a:lnTo>
                    <a:pt x="1796" y="134"/>
                  </a:lnTo>
                  <a:lnTo>
                    <a:pt x="1791" y="143"/>
                  </a:lnTo>
                  <a:lnTo>
                    <a:pt x="1777" y="151"/>
                  </a:lnTo>
                  <a:lnTo>
                    <a:pt x="1761" y="160"/>
                  </a:lnTo>
                  <a:lnTo>
                    <a:pt x="1745" y="171"/>
                  </a:lnTo>
                  <a:lnTo>
                    <a:pt x="1733" y="185"/>
                  </a:lnTo>
                  <a:lnTo>
                    <a:pt x="1737" y="185"/>
                  </a:lnTo>
                  <a:lnTo>
                    <a:pt x="1749" y="178"/>
                  </a:lnTo>
                  <a:lnTo>
                    <a:pt x="1763" y="176"/>
                  </a:lnTo>
                  <a:lnTo>
                    <a:pt x="1779" y="178"/>
                  </a:lnTo>
                  <a:lnTo>
                    <a:pt x="1779" y="181"/>
                  </a:lnTo>
                  <a:lnTo>
                    <a:pt x="1777" y="185"/>
                  </a:lnTo>
                  <a:lnTo>
                    <a:pt x="1777" y="186"/>
                  </a:lnTo>
                  <a:lnTo>
                    <a:pt x="1777" y="188"/>
                  </a:lnTo>
                  <a:lnTo>
                    <a:pt x="1777" y="188"/>
                  </a:lnTo>
                  <a:lnTo>
                    <a:pt x="1777" y="190"/>
                  </a:lnTo>
                  <a:lnTo>
                    <a:pt x="1779" y="190"/>
                  </a:lnTo>
                  <a:lnTo>
                    <a:pt x="1782" y="192"/>
                  </a:lnTo>
                  <a:lnTo>
                    <a:pt x="1787" y="186"/>
                  </a:lnTo>
                  <a:lnTo>
                    <a:pt x="1794" y="181"/>
                  </a:lnTo>
                  <a:lnTo>
                    <a:pt x="1801" y="176"/>
                  </a:lnTo>
                  <a:lnTo>
                    <a:pt x="1810" y="172"/>
                  </a:lnTo>
                  <a:lnTo>
                    <a:pt x="1810" y="178"/>
                  </a:lnTo>
                  <a:lnTo>
                    <a:pt x="1807" y="183"/>
                  </a:lnTo>
                  <a:lnTo>
                    <a:pt x="1805" y="188"/>
                  </a:lnTo>
                  <a:lnTo>
                    <a:pt x="1803" y="195"/>
                  </a:lnTo>
                  <a:lnTo>
                    <a:pt x="1801" y="204"/>
                  </a:lnTo>
                  <a:lnTo>
                    <a:pt x="1803" y="206"/>
                  </a:lnTo>
                  <a:lnTo>
                    <a:pt x="1803" y="206"/>
                  </a:lnTo>
                  <a:lnTo>
                    <a:pt x="1803" y="206"/>
                  </a:lnTo>
                  <a:lnTo>
                    <a:pt x="1803" y="206"/>
                  </a:lnTo>
                  <a:lnTo>
                    <a:pt x="1805" y="206"/>
                  </a:lnTo>
                  <a:lnTo>
                    <a:pt x="1805" y="207"/>
                  </a:lnTo>
                  <a:lnTo>
                    <a:pt x="1814" y="207"/>
                  </a:lnTo>
                  <a:lnTo>
                    <a:pt x="1814" y="195"/>
                  </a:lnTo>
                  <a:lnTo>
                    <a:pt x="1831" y="193"/>
                  </a:lnTo>
                  <a:lnTo>
                    <a:pt x="1847" y="193"/>
                  </a:lnTo>
                  <a:lnTo>
                    <a:pt x="1859" y="195"/>
                  </a:lnTo>
                  <a:lnTo>
                    <a:pt x="1871" y="204"/>
                  </a:lnTo>
                  <a:lnTo>
                    <a:pt x="1871" y="206"/>
                  </a:lnTo>
                  <a:lnTo>
                    <a:pt x="1871" y="211"/>
                  </a:lnTo>
                  <a:lnTo>
                    <a:pt x="1873" y="216"/>
                  </a:lnTo>
                  <a:lnTo>
                    <a:pt x="1873" y="221"/>
                  </a:lnTo>
                  <a:lnTo>
                    <a:pt x="1875" y="226"/>
                  </a:lnTo>
                  <a:lnTo>
                    <a:pt x="1925" y="230"/>
                  </a:lnTo>
                  <a:lnTo>
                    <a:pt x="1929" y="219"/>
                  </a:lnTo>
                  <a:lnTo>
                    <a:pt x="1929" y="216"/>
                  </a:lnTo>
                  <a:lnTo>
                    <a:pt x="1929" y="214"/>
                  </a:lnTo>
                  <a:lnTo>
                    <a:pt x="1929" y="211"/>
                  </a:lnTo>
                  <a:lnTo>
                    <a:pt x="1929" y="206"/>
                  </a:lnTo>
                  <a:lnTo>
                    <a:pt x="1929" y="200"/>
                  </a:lnTo>
                  <a:lnTo>
                    <a:pt x="1932" y="199"/>
                  </a:lnTo>
                  <a:lnTo>
                    <a:pt x="1932" y="199"/>
                  </a:lnTo>
                  <a:lnTo>
                    <a:pt x="1934" y="199"/>
                  </a:lnTo>
                  <a:lnTo>
                    <a:pt x="1934" y="197"/>
                  </a:lnTo>
                  <a:lnTo>
                    <a:pt x="1936" y="195"/>
                  </a:lnTo>
                  <a:lnTo>
                    <a:pt x="1946" y="200"/>
                  </a:lnTo>
                  <a:lnTo>
                    <a:pt x="1957" y="206"/>
                  </a:lnTo>
                  <a:lnTo>
                    <a:pt x="1967" y="211"/>
                  </a:lnTo>
                  <a:lnTo>
                    <a:pt x="1978" y="202"/>
                  </a:lnTo>
                  <a:lnTo>
                    <a:pt x="1990" y="197"/>
                  </a:lnTo>
                  <a:lnTo>
                    <a:pt x="2009" y="195"/>
                  </a:lnTo>
                  <a:lnTo>
                    <a:pt x="2009" y="200"/>
                  </a:lnTo>
                  <a:lnTo>
                    <a:pt x="2012" y="200"/>
                  </a:lnTo>
                  <a:lnTo>
                    <a:pt x="2021" y="235"/>
                  </a:lnTo>
                  <a:lnTo>
                    <a:pt x="2009" y="247"/>
                  </a:lnTo>
                  <a:lnTo>
                    <a:pt x="2002" y="265"/>
                  </a:lnTo>
                  <a:lnTo>
                    <a:pt x="2004" y="268"/>
                  </a:lnTo>
                  <a:lnTo>
                    <a:pt x="2006" y="272"/>
                  </a:lnTo>
                  <a:lnTo>
                    <a:pt x="2006" y="275"/>
                  </a:lnTo>
                  <a:lnTo>
                    <a:pt x="2007" y="279"/>
                  </a:lnTo>
                  <a:lnTo>
                    <a:pt x="2009" y="284"/>
                  </a:lnTo>
                  <a:lnTo>
                    <a:pt x="2018" y="293"/>
                  </a:lnTo>
                  <a:lnTo>
                    <a:pt x="2030" y="300"/>
                  </a:lnTo>
                  <a:lnTo>
                    <a:pt x="2040" y="307"/>
                  </a:lnTo>
                  <a:lnTo>
                    <a:pt x="2040" y="307"/>
                  </a:lnTo>
                  <a:lnTo>
                    <a:pt x="2042" y="305"/>
                  </a:lnTo>
                  <a:lnTo>
                    <a:pt x="2042" y="305"/>
                  </a:lnTo>
                  <a:lnTo>
                    <a:pt x="2042" y="305"/>
                  </a:lnTo>
                  <a:lnTo>
                    <a:pt x="2042" y="305"/>
                  </a:lnTo>
                  <a:lnTo>
                    <a:pt x="2044" y="303"/>
                  </a:lnTo>
                  <a:lnTo>
                    <a:pt x="2049" y="295"/>
                  </a:lnTo>
                  <a:lnTo>
                    <a:pt x="2053" y="284"/>
                  </a:lnTo>
                  <a:lnTo>
                    <a:pt x="2056" y="274"/>
                  </a:lnTo>
                  <a:lnTo>
                    <a:pt x="2063" y="265"/>
                  </a:lnTo>
                  <a:lnTo>
                    <a:pt x="2063" y="274"/>
                  </a:lnTo>
                  <a:lnTo>
                    <a:pt x="2065" y="281"/>
                  </a:lnTo>
                  <a:lnTo>
                    <a:pt x="2068" y="286"/>
                  </a:lnTo>
                  <a:lnTo>
                    <a:pt x="2074" y="289"/>
                  </a:lnTo>
                  <a:lnTo>
                    <a:pt x="2081" y="291"/>
                  </a:lnTo>
                  <a:lnTo>
                    <a:pt x="2089" y="293"/>
                  </a:lnTo>
                  <a:lnTo>
                    <a:pt x="2102" y="272"/>
                  </a:lnTo>
                  <a:lnTo>
                    <a:pt x="2107" y="277"/>
                  </a:lnTo>
                  <a:lnTo>
                    <a:pt x="2112" y="281"/>
                  </a:lnTo>
                  <a:lnTo>
                    <a:pt x="2115" y="286"/>
                  </a:lnTo>
                  <a:lnTo>
                    <a:pt x="2121" y="289"/>
                  </a:lnTo>
                  <a:lnTo>
                    <a:pt x="2128" y="293"/>
                  </a:lnTo>
                  <a:lnTo>
                    <a:pt x="2131" y="289"/>
                  </a:lnTo>
                  <a:lnTo>
                    <a:pt x="2135" y="286"/>
                  </a:lnTo>
                  <a:lnTo>
                    <a:pt x="2138" y="286"/>
                  </a:lnTo>
                  <a:lnTo>
                    <a:pt x="2140" y="286"/>
                  </a:lnTo>
                  <a:lnTo>
                    <a:pt x="2145" y="286"/>
                  </a:lnTo>
                  <a:lnTo>
                    <a:pt x="2149" y="288"/>
                  </a:lnTo>
                  <a:lnTo>
                    <a:pt x="2156" y="288"/>
                  </a:lnTo>
                  <a:lnTo>
                    <a:pt x="2154" y="270"/>
                  </a:lnTo>
                  <a:lnTo>
                    <a:pt x="2150" y="258"/>
                  </a:lnTo>
                  <a:lnTo>
                    <a:pt x="2147" y="242"/>
                  </a:lnTo>
                  <a:lnTo>
                    <a:pt x="2159" y="239"/>
                  </a:lnTo>
                  <a:lnTo>
                    <a:pt x="2170" y="235"/>
                  </a:lnTo>
                  <a:lnTo>
                    <a:pt x="2187" y="235"/>
                  </a:lnTo>
                  <a:lnTo>
                    <a:pt x="2206" y="237"/>
                  </a:lnTo>
                  <a:lnTo>
                    <a:pt x="2225" y="242"/>
                  </a:lnTo>
                  <a:lnTo>
                    <a:pt x="2243" y="247"/>
                  </a:lnTo>
                  <a:lnTo>
                    <a:pt x="2259" y="253"/>
                  </a:lnTo>
                  <a:lnTo>
                    <a:pt x="2266" y="258"/>
                  </a:lnTo>
                  <a:lnTo>
                    <a:pt x="2269" y="261"/>
                  </a:lnTo>
                  <a:lnTo>
                    <a:pt x="2271" y="267"/>
                  </a:lnTo>
                  <a:lnTo>
                    <a:pt x="2271" y="270"/>
                  </a:lnTo>
                  <a:lnTo>
                    <a:pt x="2273" y="272"/>
                  </a:lnTo>
                  <a:lnTo>
                    <a:pt x="2273" y="275"/>
                  </a:lnTo>
                  <a:lnTo>
                    <a:pt x="2276" y="277"/>
                  </a:lnTo>
                  <a:lnTo>
                    <a:pt x="2280" y="279"/>
                  </a:lnTo>
                  <a:lnTo>
                    <a:pt x="2285" y="281"/>
                  </a:lnTo>
                  <a:lnTo>
                    <a:pt x="2295" y="277"/>
                  </a:lnTo>
                  <a:lnTo>
                    <a:pt x="2307" y="277"/>
                  </a:lnTo>
                  <a:lnTo>
                    <a:pt x="2320" y="277"/>
                  </a:lnTo>
                  <a:lnTo>
                    <a:pt x="2325" y="288"/>
                  </a:lnTo>
                  <a:lnTo>
                    <a:pt x="2332" y="298"/>
                  </a:lnTo>
                  <a:lnTo>
                    <a:pt x="2342" y="307"/>
                  </a:lnTo>
                  <a:lnTo>
                    <a:pt x="2355" y="312"/>
                  </a:lnTo>
                  <a:lnTo>
                    <a:pt x="2367" y="307"/>
                  </a:lnTo>
                  <a:lnTo>
                    <a:pt x="2384" y="307"/>
                  </a:lnTo>
                  <a:lnTo>
                    <a:pt x="2400" y="309"/>
                  </a:lnTo>
                  <a:lnTo>
                    <a:pt x="2416" y="312"/>
                  </a:lnTo>
                  <a:lnTo>
                    <a:pt x="2428" y="315"/>
                  </a:lnTo>
                  <a:lnTo>
                    <a:pt x="2433" y="331"/>
                  </a:lnTo>
                  <a:lnTo>
                    <a:pt x="2435" y="345"/>
                  </a:lnTo>
                  <a:lnTo>
                    <a:pt x="2438" y="357"/>
                  </a:lnTo>
                  <a:lnTo>
                    <a:pt x="2442" y="359"/>
                  </a:lnTo>
                  <a:lnTo>
                    <a:pt x="2444" y="363"/>
                  </a:lnTo>
                  <a:lnTo>
                    <a:pt x="2447" y="364"/>
                  </a:lnTo>
                  <a:lnTo>
                    <a:pt x="2480" y="361"/>
                  </a:lnTo>
                  <a:lnTo>
                    <a:pt x="2513" y="361"/>
                  </a:lnTo>
                  <a:lnTo>
                    <a:pt x="2547" y="361"/>
                  </a:lnTo>
                  <a:lnTo>
                    <a:pt x="2550" y="368"/>
                  </a:lnTo>
                  <a:lnTo>
                    <a:pt x="2555" y="373"/>
                  </a:lnTo>
                  <a:lnTo>
                    <a:pt x="2561" y="380"/>
                  </a:lnTo>
                  <a:lnTo>
                    <a:pt x="2566" y="384"/>
                  </a:lnTo>
                  <a:lnTo>
                    <a:pt x="2573" y="389"/>
                  </a:lnTo>
                  <a:lnTo>
                    <a:pt x="2573" y="384"/>
                  </a:lnTo>
                  <a:lnTo>
                    <a:pt x="2575" y="382"/>
                  </a:lnTo>
                  <a:lnTo>
                    <a:pt x="2576" y="378"/>
                  </a:lnTo>
                  <a:lnTo>
                    <a:pt x="2576" y="375"/>
                  </a:lnTo>
                  <a:lnTo>
                    <a:pt x="2578" y="370"/>
                  </a:lnTo>
                  <a:lnTo>
                    <a:pt x="2575" y="364"/>
                  </a:lnTo>
                  <a:lnTo>
                    <a:pt x="2573" y="361"/>
                  </a:lnTo>
                  <a:lnTo>
                    <a:pt x="2571" y="359"/>
                  </a:lnTo>
                  <a:lnTo>
                    <a:pt x="2571" y="356"/>
                  </a:lnTo>
                  <a:lnTo>
                    <a:pt x="2573" y="352"/>
                  </a:lnTo>
                  <a:lnTo>
                    <a:pt x="2573" y="347"/>
                  </a:lnTo>
                  <a:lnTo>
                    <a:pt x="2573" y="342"/>
                  </a:lnTo>
                  <a:lnTo>
                    <a:pt x="2590" y="345"/>
                  </a:lnTo>
                  <a:lnTo>
                    <a:pt x="2602" y="352"/>
                  </a:lnTo>
                  <a:lnTo>
                    <a:pt x="2616" y="357"/>
                  </a:lnTo>
                  <a:lnTo>
                    <a:pt x="2622" y="357"/>
                  </a:lnTo>
                  <a:lnTo>
                    <a:pt x="2627" y="357"/>
                  </a:lnTo>
                  <a:lnTo>
                    <a:pt x="2632" y="356"/>
                  </a:lnTo>
                  <a:lnTo>
                    <a:pt x="2636" y="352"/>
                  </a:lnTo>
                  <a:lnTo>
                    <a:pt x="2639" y="350"/>
                  </a:lnTo>
                  <a:lnTo>
                    <a:pt x="2643" y="349"/>
                  </a:lnTo>
                  <a:lnTo>
                    <a:pt x="2700" y="373"/>
                  </a:lnTo>
                  <a:lnTo>
                    <a:pt x="2732" y="406"/>
                  </a:lnTo>
                  <a:lnTo>
                    <a:pt x="2737" y="410"/>
                  </a:lnTo>
                  <a:lnTo>
                    <a:pt x="2742" y="410"/>
                  </a:lnTo>
                  <a:lnTo>
                    <a:pt x="2747" y="411"/>
                  </a:lnTo>
                  <a:lnTo>
                    <a:pt x="2753" y="411"/>
                  </a:lnTo>
                  <a:lnTo>
                    <a:pt x="2758" y="415"/>
                  </a:lnTo>
                  <a:lnTo>
                    <a:pt x="2768" y="424"/>
                  </a:lnTo>
                  <a:lnTo>
                    <a:pt x="2775" y="434"/>
                  </a:lnTo>
                  <a:lnTo>
                    <a:pt x="2782" y="443"/>
                  </a:lnTo>
                  <a:lnTo>
                    <a:pt x="2791" y="450"/>
                  </a:lnTo>
                  <a:lnTo>
                    <a:pt x="2808" y="453"/>
                  </a:lnTo>
                  <a:lnTo>
                    <a:pt x="2810" y="452"/>
                  </a:lnTo>
                  <a:lnTo>
                    <a:pt x="2812" y="452"/>
                  </a:lnTo>
                  <a:lnTo>
                    <a:pt x="2814" y="450"/>
                  </a:lnTo>
                  <a:lnTo>
                    <a:pt x="2815" y="450"/>
                  </a:lnTo>
                  <a:lnTo>
                    <a:pt x="2819" y="450"/>
                  </a:lnTo>
                  <a:lnTo>
                    <a:pt x="2829" y="462"/>
                  </a:lnTo>
                  <a:lnTo>
                    <a:pt x="2840" y="474"/>
                  </a:lnTo>
                  <a:lnTo>
                    <a:pt x="2849" y="487"/>
                  </a:lnTo>
                  <a:lnTo>
                    <a:pt x="2854" y="504"/>
                  </a:lnTo>
                  <a:lnTo>
                    <a:pt x="2819" y="504"/>
                  </a:lnTo>
                  <a:lnTo>
                    <a:pt x="2817" y="507"/>
                  </a:lnTo>
                  <a:lnTo>
                    <a:pt x="2814" y="511"/>
                  </a:lnTo>
                  <a:lnTo>
                    <a:pt x="2812" y="513"/>
                  </a:lnTo>
                  <a:lnTo>
                    <a:pt x="2810" y="518"/>
                  </a:lnTo>
                  <a:lnTo>
                    <a:pt x="2808" y="523"/>
                  </a:lnTo>
                  <a:lnTo>
                    <a:pt x="2812" y="525"/>
                  </a:lnTo>
                  <a:lnTo>
                    <a:pt x="2814" y="527"/>
                  </a:lnTo>
                  <a:lnTo>
                    <a:pt x="2815" y="528"/>
                  </a:lnTo>
                  <a:lnTo>
                    <a:pt x="2817" y="532"/>
                  </a:lnTo>
                  <a:lnTo>
                    <a:pt x="2817" y="534"/>
                  </a:lnTo>
                  <a:lnTo>
                    <a:pt x="2815" y="537"/>
                  </a:lnTo>
                  <a:lnTo>
                    <a:pt x="2812" y="542"/>
                  </a:lnTo>
                  <a:lnTo>
                    <a:pt x="2810" y="544"/>
                  </a:lnTo>
                  <a:lnTo>
                    <a:pt x="2807" y="546"/>
                  </a:lnTo>
                  <a:lnTo>
                    <a:pt x="2803" y="546"/>
                  </a:lnTo>
                  <a:lnTo>
                    <a:pt x="2800" y="546"/>
                  </a:lnTo>
                  <a:lnTo>
                    <a:pt x="2793" y="546"/>
                  </a:lnTo>
                  <a:lnTo>
                    <a:pt x="2786" y="535"/>
                  </a:lnTo>
                  <a:lnTo>
                    <a:pt x="2775" y="530"/>
                  </a:lnTo>
                  <a:lnTo>
                    <a:pt x="2761" y="527"/>
                  </a:lnTo>
                  <a:lnTo>
                    <a:pt x="2761" y="514"/>
                  </a:lnTo>
                  <a:lnTo>
                    <a:pt x="2758" y="513"/>
                  </a:lnTo>
                  <a:lnTo>
                    <a:pt x="2754" y="511"/>
                  </a:lnTo>
                  <a:lnTo>
                    <a:pt x="2753" y="509"/>
                  </a:lnTo>
                  <a:lnTo>
                    <a:pt x="2749" y="507"/>
                  </a:lnTo>
                  <a:lnTo>
                    <a:pt x="2742" y="507"/>
                  </a:lnTo>
                  <a:lnTo>
                    <a:pt x="2740" y="507"/>
                  </a:lnTo>
                  <a:lnTo>
                    <a:pt x="2739" y="509"/>
                  </a:lnTo>
                  <a:lnTo>
                    <a:pt x="2737" y="509"/>
                  </a:lnTo>
                  <a:lnTo>
                    <a:pt x="2735" y="509"/>
                  </a:lnTo>
                  <a:lnTo>
                    <a:pt x="2732" y="511"/>
                  </a:lnTo>
                  <a:lnTo>
                    <a:pt x="2728" y="504"/>
                  </a:lnTo>
                  <a:lnTo>
                    <a:pt x="2723" y="497"/>
                  </a:lnTo>
                  <a:lnTo>
                    <a:pt x="2719" y="492"/>
                  </a:lnTo>
                  <a:lnTo>
                    <a:pt x="2719" y="504"/>
                  </a:lnTo>
                  <a:lnTo>
                    <a:pt x="2716" y="518"/>
                  </a:lnTo>
                  <a:lnTo>
                    <a:pt x="2712" y="530"/>
                  </a:lnTo>
                  <a:lnTo>
                    <a:pt x="2704" y="537"/>
                  </a:lnTo>
                  <a:lnTo>
                    <a:pt x="2700" y="539"/>
                  </a:lnTo>
                  <a:lnTo>
                    <a:pt x="2697" y="539"/>
                  </a:lnTo>
                  <a:lnTo>
                    <a:pt x="2695" y="539"/>
                  </a:lnTo>
                  <a:lnTo>
                    <a:pt x="2693" y="539"/>
                  </a:lnTo>
                  <a:lnTo>
                    <a:pt x="2691" y="537"/>
                  </a:lnTo>
                  <a:lnTo>
                    <a:pt x="2690" y="537"/>
                  </a:lnTo>
                  <a:lnTo>
                    <a:pt x="2688" y="537"/>
                  </a:lnTo>
                  <a:lnTo>
                    <a:pt x="2686" y="539"/>
                  </a:lnTo>
                  <a:lnTo>
                    <a:pt x="2684" y="541"/>
                  </a:lnTo>
                  <a:lnTo>
                    <a:pt x="2681" y="546"/>
                  </a:lnTo>
                  <a:lnTo>
                    <a:pt x="2691" y="558"/>
                  </a:lnTo>
                  <a:lnTo>
                    <a:pt x="2702" y="579"/>
                  </a:lnTo>
                  <a:lnTo>
                    <a:pt x="2707" y="603"/>
                  </a:lnTo>
                  <a:lnTo>
                    <a:pt x="2704" y="603"/>
                  </a:lnTo>
                  <a:lnTo>
                    <a:pt x="2702" y="605"/>
                  </a:lnTo>
                  <a:lnTo>
                    <a:pt x="2698" y="605"/>
                  </a:lnTo>
                  <a:lnTo>
                    <a:pt x="2693" y="607"/>
                  </a:lnTo>
                  <a:lnTo>
                    <a:pt x="2686" y="602"/>
                  </a:lnTo>
                  <a:lnTo>
                    <a:pt x="2681" y="598"/>
                  </a:lnTo>
                  <a:lnTo>
                    <a:pt x="2674" y="597"/>
                  </a:lnTo>
                  <a:lnTo>
                    <a:pt x="2665" y="595"/>
                  </a:lnTo>
                  <a:lnTo>
                    <a:pt x="2660" y="609"/>
                  </a:lnTo>
                  <a:lnTo>
                    <a:pt x="2650" y="616"/>
                  </a:lnTo>
                  <a:lnTo>
                    <a:pt x="2637" y="621"/>
                  </a:lnTo>
                  <a:lnTo>
                    <a:pt x="2623" y="626"/>
                  </a:lnTo>
                  <a:lnTo>
                    <a:pt x="2622" y="640"/>
                  </a:lnTo>
                  <a:lnTo>
                    <a:pt x="2618" y="651"/>
                  </a:lnTo>
                  <a:lnTo>
                    <a:pt x="2611" y="661"/>
                  </a:lnTo>
                  <a:lnTo>
                    <a:pt x="2597" y="663"/>
                  </a:lnTo>
                  <a:lnTo>
                    <a:pt x="2587" y="666"/>
                  </a:lnTo>
                  <a:lnTo>
                    <a:pt x="2580" y="670"/>
                  </a:lnTo>
                  <a:lnTo>
                    <a:pt x="2573" y="672"/>
                  </a:lnTo>
                  <a:lnTo>
                    <a:pt x="2568" y="668"/>
                  </a:lnTo>
                  <a:lnTo>
                    <a:pt x="2562" y="663"/>
                  </a:lnTo>
                  <a:lnTo>
                    <a:pt x="2559" y="658"/>
                  </a:lnTo>
                  <a:lnTo>
                    <a:pt x="2552" y="659"/>
                  </a:lnTo>
                  <a:lnTo>
                    <a:pt x="2543" y="661"/>
                  </a:lnTo>
                  <a:lnTo>
                    <a:pt x="2536" y="665"/>
                  </a:lnTo>
                  <a:lnTo>
                    <a:pt x="2531" y="668"/>
                  </a:lnTo>
                  <a:lnTo>
                    <a:pt x="2531" y="675"/>
                  </a:lnTo>
                  <a:lnTo>
                    <a:pt x="2526" y="677"/>
                  </a:lnTo>
                  <a:lnTo>
                    <a:pt x="2517" y="677"/>
                  </a:lnTo>
                  <a:lnTo>
                    <a:pt x="2505" y="677"/>
                  </a:lnTo>
                  <a:lnTo>
                    <a:pt x="2494" y="679"/>
                  </a:lnTo>
                  <a:lnTo>
                    <a:pt x="2489" y="680"/>
                  </a:lnTo>
                  <a:lnTo>
                    <a:pt x="2480" y="701"/>
                  </a:lnTo>
                  <a:lnTo>
                    <a:pt x="2479" y="724"/>
                  </a:lnTo>
                  <a:lnTo>
                    <a:pt x="2479" y="750"/>
                  </a:lnTo>
                  <a:lnTo>
                    <a:pt x="2482" y="773"/>
                  </a:lnTo>
                  <a:lnTo>
                    <a:pt x="2477" y="773"/>
                  </a:lnTo>
                  <a:lnTo>
                    <a:pt x="2475" y="773"/>
                  </a:lnTo>
                  <a:lnTo>
                    <a:pt x="2473" y="773"/>
                  </a:lnTo>
                  <a:lnTo>
                    <a:pt x="2472" y="775"/>
                  </a:lnTo>
                  <a:lnTo>
                    <a:pt x="2470" y="776"/>
                  </a:lnTo>
                  <a:lnTo>
                    <a:pt x="2468" y="782"/>
                  </a:lnTo>
                  <a:lnTo>
                    <a:pt x="2466" y="787"/>
                  </a:lnTo>
                  <a:lnTo>
                    <a:pt x="2466" y="794"/>
                  </a:lnTo>
                  <a:lnTo>
                    <a:pt x="2466" y="802"/>
                  </a:lnTo>
                  <a:lnTo>
                    <a:pt x="2454" y="802"/>
                  </a:lnTo>
                  <a:lnTo>
                    <a:pt x="2447" y="813"/>
                  </a:lnTo>
                  <a:lnTo>
                    <a:pt x="2442" y="820"/>
                  </a:lnTo>
                  <a:lnTo>
                    <a:pt x="2440" y="827"/>
                  </a:lnTo>
                  <a:lnTo>
                    <a:pt x="2438" y="841"/>
                  </a:lnTo>
                  <a:lnTo>
                    <a:pt x="2435" y="841"/>
                  </a:lnTo>
                  <a:lnTo>
                    <a:pt x="2431" y="841"/>
                  </a:lnTo>
                  <a:lnTo>
                    <a:pt x="2430" y="841"/>
                  </a:lnTo>
                  <a:lnTo>
                    <a:pt x="2430" y="841"/>
                  </a:lnTo>
                  <a:lnTo>
                    <a:pt x="2428" y="841"/>
                  </a:lnTo>
                  <a:lnTo>
                    <a:pt x="2424" y="841"/>
                  </a:lnTo>
                  <a:lnTo>
                    <a:pt x="2417" y="855"/>
                  </a:lnTo>
                  <a:lnTo>
                    <a:pt x="2412" y="872"/>
                  </a:lnTo>
                  <a:lnTo>
                    <a:pt x="2400" y="872"/>
                  </a:lnTo>
                  <a:lnTo>
                    <a:pt x="2396" y="891"/>
                  </a:lnTo>
                  <a:lnTo>
                    <a:pt x="2390" y="891"/>
                  </a:lnTo>
                  <a:lnTo>
                    <a:pt x="2390" y="886"/>
                  </a:lnTo>
                  <a:lnTo>
                    <a:pt x="2376" y="867"/>
                  </a:lnTo>
                  <a:lnTo>
                    <a:pt x="2367" y="844"/>
                  </a:lnTo>
                  <a:lnTo>
                    <a:pt x="2365" y="818"/>
                  </a:lnTo>
                  <a:lnTo>
                    <a:pt x="2367" y="787"/>
                  </a:lnTo>
                  <a:lnTo>
                    <a:pt x="2372" y="783"/>
                  </a:lnTo>
                  <a:lnTo>
                    <a:pt x="2376" y="780"/>
                  </a:lnTo>
                  <a:lnTo>
                    <a:pt x="2381" y="776"/>
                  </a:lnTo>
                  <a:lnTo>
                    <a:pt x="2383" y="771"/>
                  </a:lnTo>
                  <a:lnTo>
                    <a:pt x="2386" y="764"/>
                  </a:lnTo>
                  <a:lnTo>
                    <a:pt x="2381" y="755"/>
                  </a:lnTo>
                  <a:lnTo>
                    <a:pt x="2379" y="743"/>
                  </a:lnTo>
                  <a:lnTo>
                    <a:pt x="2386" y="729"/>
                  </a:lnTo>
                  <a:lnTo>
                    <a:pt x="2393" y="724"/>
                  </a:lnTo>
                  <a:lnTo>
                    <a:pt x="2402" y="720"/>
                  </a:lnTo>
                  <a:lnTo>
                    <a:pt x="2412" y="717"/>
                  </a:lnTo>
                  <a:lnTo>
                    <a:pt x="2419" y="710"/>
                  </a:lnTo>
                  <a:lnTo>
                    <a:pt x="2433" y="689"/>
                  </a:lnTo>
                  <a:lnTo>
                    <a:pt x="2447" y="668"/>
                  </a:lnTo>
                  <a:lnTo>
                    <a:pt x="2458" y="659"/>
                  </a:lnTo>
                  <a:lnTo>
                    <a:pt x="2470" y="651"/>
                  </a:lnTo>
                  <a:lnTo>
                    <a:pt x="2482" y="642"/>
                  </a:lnTo>
                  <a:lnTo>
                    <a:pt x="2487" y="630"/>
                  </a:lnTo>
                  <a:lnTo>
                    <a:pt x="2491" y="616"/>
                  </a:lnTo>
                  <a:lnTo>
                    <a:pt x="2496" y="603"/>
                  </a:lnTo>
                  <a:lnTo>
                    <a:pt x="2496" y="602"/>
                  </a:lnTo>
                  <a:lnTo>
                    <a:pt x="2494" y="602"/>
                  </a:lnTo>
                  <a:lnTo>
                    <a:pt x="2494" y="602"/>
                  </a:lnTo>
                  <a:lnTo>
                    <a:pt x="2494" y="602"/>
                  </a:lnTo>
                  <a:lnTo>
                    <a:pt x="2494" y="600"/>
                  </a:lnTo>
                  <a:lnTo>
                    <a:pt x="2492" y="598"/>
                  </a:lnTo>
                  <a:lnTo>
                    <a:pt x="2489" y="600"/>
                  </a:lnTo>
                  <a:lnTo>
                    <a:pt x="2489" y="600"/>
                  </a:lnTo>
                  <a:lnTo>
                    <a:pt x="2487" y="602"/>
                  </a:lnTo>
                  <a:lnTo>
                    <a:pt x="2487" y="602"/>
                  </a:lnTo>
                  <a:lnTo>
                    <a:pt x="2486" y="603"/>
                  </a:lnTo>
                  <a:lnTo>
                    <a:pt x="2477" y="616"/>
                  </a:lnTo>
                  <a:lnTo>
                    <a:pt x="2468" y="630"/>
                  </a:lnTo>
                  <a:lnTo>
                    <a:pt x="2459" y="642"/>
                  </a:lnTo>
                  <a:lnTo>
                    <a:pt x="2447" y="651"/>
                  </a:lnTo>
                  <a:lnTo>
                    <a:pt x="2431" y="658"/>
                  </a:lnTo>
                  <a:lnTo>
                    <a:pt x="2430" y="652"/>
                  </a:lnTo>
                  <a:lnTo>
                    <a:pt x="2430" y="651"/>
                  </a:lnTo>
                  <a:lnTo>
                    <a:pt x="2428" y="647"/>
                  </a:lnTo>
                  <a:lnTo>
                    <a:pt x="2428" y="642"/>
                  </a:lnTo>
                  <a:lnTo>
                    <a:pt x="2430" y="640"/>
                  </a:lnTo>
                  <a:lnTo>
                    <a:pt x="2430" y="638"/>
                  </a:lnTo>
                  <a:lnTo>
                    <a:pt x="2430" y="637"/>
                  </a:lnTo>
                  <a:lnTo>
                    <a:pt x="2431" y="633"/>
                  </a:lnTo>
                  <a:lnTo>
                    <a:pt x="2431" y="630"/>
                  </a:lnTo>
                  <a:lnTo>
                    <a:pt x="2426" y="626"/>
                  </a:lnTo>
                  <a:lnTo>
                    <a:pt x="2421" y="624"/>
                  </a:lnTo>
                  <a:lnTo>
                    <a:pt x="2417" y="623"/>
                  </a:lnTo>
                  <a:lnTo>
                    <a:pt x="2412" y="621"/>
                  </a:lnTo>
                  <a:lnTo>
                    <a:pt x="2409" y="623"/>
                  </a:lnTo>
                  <a:lnTo>
                    <a:pt x="2400" y="628"/>
                  </a:lnTo>
                  <a:lnTo>
                    <a:pt x="2388" y="638"/>
                  </a:lnTo>
                  <a:lnTo>
                    <a:pt x="2377" y="651"/>
                  </a:lnTo>
                  <a:lnTo>
                    <a:pt x="2367" y="663"/>
                  </a:lnTo>
                  <a:lnTo>
                    <a:pt x="2362" y="672"/>
                  </a:lnTo>
                  <a:lnTo>
                    <a:pt x="2362" y="675"/>
                  </a:lnTo>
                  <a:lnTo>
                    <a:pt x="2362" y="679"/>
                  </a:lnTo>
                  <a:lnTo>
                    <a:pt x="2363" y="682"/>
                  </a:lnTo>
                  <a:lnTo>
                    <a:pt x="2365" y="687"/>
                  </a:lnTo>
                  <a:lnTo>
                    <a:pt x="2367" y="691"/>
                  </a:lnTo>
                  <a:lnTo>
                    <a:pt x="2367" y="694"/>
                  </a:lnTo>
                  <a:lnTo>
                    <a:pt x="2356" y="699"/>
                  </a:lnTo>
                  <a:lnTo>
                    <a:pt x="2344" y="701"/>
                  </a:lnTo>
                  <a:lnTo>
                    <a:pt x="2328" y="703"/>
                  </a:lnTo>
                  <a:lnTo>
                    <a:pt x="2313" y="703"/>
                  </a:lnTo>
                  <a:lnTo>
                    <a:pt x="2313" y="684"/>
                  </a:lnTo>
                  <a:lnTo>
                    <a:pt x="2297" y="687"/>
                  </a:lnTo>
                  <a:lnTo>
                    <a:pt x="2283" y="693"/>
                  </a:lnTo>
                  <a:lnTo>
                    <a:pt x="2271" y="691"/>
                  </a:lnTo>
                  <a:lnTo>
                    <a:pt x="2262" y="680"/>
                  </a:lnTo>
                  <a:lnTo>
                    <a:pt x="2227" y="675"/>
                  </a:lnTo>
                  <a:lnTo>
                    <a:pt x="2215" y="687"/>
                  </a:lnTo>
                  <a:lnTo>
                    <a:pt x="2201" y="696"/>
                  </a:lnTo>
                  <a:lnTo>
                    <a:pt x="2189" y="706"/>
                  </a:lnTo>
                  <a:lnTo>
                    <a:pt x="2182" y="719"/>
                  </a:lnTo>
                  <a:lnTo>
                    <a:pt x="2175" y="731"/>
                  </a:lnTo>
                  <a:lnTo>
                    <a:pt x="2168" y="743"/>
                  </a:lnTo>
                  <a:lnTo>
                    <a:pt x="2159" y="752"/>
                  </a:lnTo>
                  <a:lnTo>
                    <a:pt x="2131" y="761"/>
                  </a:lnTo>
                  <a:lnTo>
                    <a:pt x="2124" y="768"/>
                  </a:lnTo>
                  <a:lnTo>
                    <a:pt x="2119" y="776"/>
                  </a:lnTo>
                  <a:lnTo>
                    <a:pt x="2114" y="783"/>
                  </a:lnTo>
                  <a:lnTo>
                    <a:pt x="2102" y="792"/>
                  </a:lnTo>
                  <a:lnTo>
                    <a:pt x="2102" y="802"/>
                  </a:lnTo>
                  <a:lnTo>
                    <a:pt x="2117" y="802"/>
                  </a:lnTo>
                  <a:lnTo>
                    <a:pt x="2119" y="808"/>
                  </a:lnTo>
                  <a:lnTo>
                    <a:pt x="2121" y="811"/>
                  </a:lnTo>
                  <a:lnTo>
                    <a:pt x="2122" y="815"/>
                  </a:lnTo>
                  <a:lnTo>
                    <a:pt x="2126" y="818"/>
                  </a:lnTo>
                  <a:lnTo>
                    <a:pt x="2129" y="820"/>
                  </a:lnTo>
                  <a:lnTo>
                    <a:pt x="2136" y="822"/>
                  </a:lnTo>
                  <a:lnTo>
                    <a:pt x="2140" y="818"/>
                  </a:lnTo>
                  <a:lnTo>
                    <a:pt x="2143" y="816"/>
                  </a:lnTo>
                  <a:lnTo>
                    <a:pt x="2149" y="815"/>
                  </a:lnTo>
                  <a:lnTo>
                    <a:pt x="2154" y="815"/>
                  </a:lnTo>
                  <a:lnTo>
                    <a:pt x="2163" y="815"/>
                  </a:lnTo>
                  <a:lnTo>
                    <a:pt x="2170" y="823"/>
                  </a:lnTo>
                  <a:lnTo>
                    <a:pt x="2175" y="830"/>
                  </a:lnTo>
                  <a:lnTo>
                    <a:pt x="2178" y="839"/>
                  </a:lnTo>
                  <a:lnTo>
                    <a:pt x="2182" y="853"/>
                  </a:lnTo>
                  <a:lnTo>
                    <a:pt x="2184" y="862"/>
                  </a:lnTo>
                  <a:lnTo>
                    <a:pt x="2182" y="867"/>
                  </a:lnTo>
                  <a:lnTo>
                    <a:pt x="2177" y="872"/>
                  </a:lnTo>
                  <a:lnTo>
                    <a:pt x="2175" y="881"/>
                  </a:lnTo>
                  <a:lnTo>
                    <a:pt x="2175" y="891"/>
                  </a:lnTo>
                  <a:lnTo>
                    <a:pt x="2178" y="900"/>
                  </a:lnTo>
                  <a:lnTo>
                    <a:pt x="2182" y="909"/>
                  </a:lnTo>
                  <a:lnTo>
                    <a:pt x="2185" y="921"/>
                  </a:lnTo>
                  <a:lnTo>
                    <a:pt x="2175" y="932"/>
                  </a:lnTo>
                  <a:lnTo>
                    <a:pt x="2168" y="944"/>
                  </a:lnTo>
                  <a:lnTo>
                    <a:pt x="2163" y="956"/>
                  </a:lnTo>
                  <a:lnTo>
                    <a:pt x="2156" y="972"/>
                  </a:lnTo>
                  <a:lnTo>
                    <a:pt x="2152" y="975"/>
                  </a:lnTo>
                  <a:lnTo>
                    <a:pt x="2143" y="986"/>
                  </a:lnTo>
                  <a:lnTo>
                    <a:pt x="2133" y="998"/>
                  </a:lnTo>
                  <a:lnTo>
                    <a:pt x="2122" y="1012"/>
                  </a:lnTo>
                  <a:lnTo>
                    <a:pt x="2110" y="1024"/>
                  </a:lnTo>
                  <a:lnTo>
                    <a:pt x="2100" y="1036"/>
                  </a:lnTo>
                  <a:lnTo>
                    <a:pt x="2093" y="1045"/>
                  </a:lnTo>
                  <a:lnTo>
                    <a:pt x="2089" y="1049"/>
                  </a:lnTo>
                  <a:lnTo>
                    <a:pt x="2077" y="1052"/>
                  </a:lnTo>
                  <a:lnTo>
                    <a:pt x="2065" y="1050"/>
                  </a:lnTo>
                  <a:lnTo>
                    <a:pt x="2054" y="1050"/>
                  </a:lnTo>
                  <a:lnTo>
                    <a:pt x="2044" y="1052"/>
                  </a:lnTo>
                  <a:lnTo>
                    <a:pt x="2035" y="1061"/>
                  </a:lnTo>
                  <a:lnTo>
                    <a:pt x="2028" y="1071"/>
                  </a:lnTo>
                  <a:lnTo>
                    <a:pt x="2023" y="1082"/>
                  </a:lnTo>
                  <a:lnTo>
                    <a:pt x="2016" y="1092"/>
                  </a:lnTo>
                  <a:lnTo>
                    <a:pt x="2006" y="1099"/>
                  </a:lnTo>
                  <a:lnTo>
                    <a:pt x="2004" y="1099"/>
                  </a:lnTo>
                  <a:lnTo>
                    <a:pt x="2002" y="1101"/>
                  </a:lnTo>
                  <a:lnTo>
                    <a:pt x="2000" y="1101"/>
                  </a:lnTo>
                  <a:lnTo>
                    <a:pt x="1997" y="1101"/>
                  </a:lnTo>
                  <a:lnTo>
                    <a:pt x="1993" y="1103"/>
                  </a:lnTo>
                  <a:lnTo>
                    <a:pt x="1997" y="1113"/>
                  </a:lnTo>
                  <a:lnTo>
                    <a:pt x="2004" y="1124"/>
                  </a:lnTo>
                  <a:lnTo>
                    <a:pt x="2009" y="1136"/>
                  </a:lnTo>
                  <a:lnTo>
                    <a:pt x="2016" y="1148"/>
                  </a:lnTo>
                  <a:lnTo>
                    <a:pt x="2019" y="1159"/>
                  </a:lnTo>
                  <a:lnTo>
                    <a:pt x="2021" y="1171"/>
                  </a:lnTo>
                  <a:lnTo>
                    <a:pt x="2018" y="1179"/>
                  </a:lnTo>
                  <a:lnTo>
                    <a:pt x="2011" y="1186"/>
                  </a:lnTo>
                  <a:lnTo>
                    <a:pt x="1997" y="1192"/>
                  </a:lnTo>
                  <a:lnTo>
                    <a:pt x="1974" y="1195"/>
                  </a:lnTo>
                  <a:lnTo>
                    <a:pt x="1974" y="1186"/>
                  </a:lnTo>
                  <a:lnTo>
                    <a:pt x="1972" y="1178"/>
                  </a:lnTo>
                  <a:lnTo>
                    <a:pt x="1972" y="1166"/>
                  </a:lnTo>
                  <a:lnTo>
                    <a:pt x="1974" y="1152"/>
                  </a:lnTo>
                  <a:lnTo>
                    <a:pt x="1974" y="1141"/>
                  </a:lnTo>
                  <a:lnTo>
                    <a:pt x="1969" y="1141"/>
                  </a:lnTo>
                  <a:lnTo>
                    <a:pt x="1965" y="1141"/>
                  </a:lnTo>
                  <a:lnTo>
                    <a:pt x="1962" y="1141"/>
                  </a:lnTo>
                  <a:lnTo>
                    <a:pt x="1960" y="1141"/>
                  </a:lnTo>
                  <a:lnTo>
                    <a:pt x="1958" y="1139"/>
                  </a:lnTo>
                  <a:lnTo>
                    <a:pt x="1955" y="1138"/>
                  </a:lnTo>
                  <a:lnTo>
                    <a:pt x="1951" y="1132"/>
                  </a:lnTo>
                  <a:lnTo>
                    <a:pt x="1955" y="1127"/>
                  </a:lnTo>
                  <a:lnTo>
                    <a:pt x="1958" y="1122"/>
                  </a:lnTo>
                  <a:lnTo>
                    <a:pt x="1960" y="1117"/>
                  </a:lnTo>
                  <a:lnTo>
                    <a:pt x="1964" y="1110"/>
                  </a:lnTo>
                  <a:lnTo>
                    <a:pt x="1955" y="1110"/>
                  </a:lnTo>
                  <a:lnTo>
                    <a:pt x="1944" y="1108"/>
                  </a:lnTo>
                  <a:lnTo>
                    <a:pt x="1932" y="1111"/>
                  </a:lnTo>
                  <a:lnTo>
                    <a:pt x="1918" y="1117"/>
                  </a:lnTo>
                  <a:lnTo>
                    <a:pt x="1906" y="1122"/>
                  </a:lnTo>
                  <a:lnTo>
                    <a:pt x="1906" y="1118"/>
                  </a:lnTo>
                  <a:lnTo>
                    <a:pt x="1908" y="1113"/>
                  </a:lnTo>
                  <a:lnTo>
                    <a:pt x="1910" y="1110"/>
                  </a:lnTo>
                  <a:lnTo>
                    <a:pt x="1911" y="1104"/>
                  </a:lnTo>
                  <a:lnTo>
                    <a:pt x="1913" y="1101"/>
                  </a:lnTo>
                  <a:lnTo>
                    <a:pt x="1916" y="1094"/>
                  </a:lnTo>
                  <a:lnTo>
                    <a:pt x="1913" y="1094"/>
                  </a:lnTo>
                  <a:lnTo>
                    <a:pt x="1910" y="1092"/>
                  </a:lnTo>
                  <a:lnTo>
                    <a:pt x="1906" y="1092"/>
                  </a:lnTo>
                  <a:lnTo>
                    <a:pt x="1901" y="1090"/>
                  </a:lnTo>
                  <a:lnTo>
                    <a:pt x="1890" y="1101"/>
                  </a:lnTo>
                  <a:lnTo>
                    <a:pt x="1878" y="1110"/>
                  </a:lnTo>
                  <a:lnTo>
                    <a:pt x="1866" y="1120"/>
                  </a:lnTo>
                  <a:lnTo>
                    <a:pt x="1859" y="1132"/>
                  </a:lnTo>
                  <a:lnTo>
                    <a:pt x="1866" y="1136"/>
                  </a:lnTo>
                  <a:lnTo>
                    <a:pt x="1871" y="1139"/>
                  </a:lnTo>
                  <a:lnTo>
                    <a:pt x="1875" y="1143"/>
                  </a:lnTo>
                  <a:lnTo>
                    <a:pt x="1878" y="1146"/>
                  </a:lnTo>
                  <a:lnTo>
                    <a:pt x="1882" y="1152"/>
                  </a:lnTo>
                  <a:lnTo>
                    <a:pt x="1892" y="1146"/>
                  </a:lnTo>
                  <a:lnTo>
                    <a:pt x="1901" y="1143"/>
                  </a:lnTo>
                  <a:lnTo>
                    <a:pt x="1910" y="1143"/>
                  </a:lnTo>
                  <a:lnTo>
                    <a:pt x="1920" y="1148"/>
                  </a:lnTo>
                  <a:lnTo>
                    <a:pt x="1925" y="1148"/>
                  </a:lnTo>
                  <a:lnTo>
                    <a:pt x="1925" y="1160"/>
                  </a:lnTo>
                  <a:lnTo>
                    <a:pt x="1906" y="1160"/>
                  </a:lnTo>
                  <a:lnTo>
                    <a:pt x="1899" y="1169"/>
                  </a:lnTo>
                  <a:lnTo>
                    <a:pt x="1892" y="1176"/>
                  </a:lnTo>
                  <a:lnTo>
                    <a:pt x="1887" y="1183"/>
                  </a:lnTo>
                  <a:lnTo>
                    <a:pt x="1882" y="1195"/>
                  </a:lnTo>
                  <a:lnTo>
                    <a:pt x="1896" y="1204"/>
                  </a:lnTo>
                  <a:lnTo>
                    <a:pt x="1904" y="1218"/>
                  </a:lnTo>
                  <a:lnTo>
                    <a:pt x="1911" y="1237"/>
                  </a:lnTo>
                  <a:lnTo>
                    <a:pt x="1915" y="1256"/>
                  </a:lnTo>
                  <a:lnTo>
                    <a:pt x="1916" y="1277"/>
                  </a:lnTo>
                  <a:lnTo>
                    <a:pt x="1916" y="1295"/>
                  </a:lnTo>
                  <a:lnTo>
                    <a:pt x="1904" y="1303"/>
                  </a:lnTo>
                  <a:lnTo>
                    <a:pt x="1897" y="1317"/>
                  </a:lnTo>
                  <a:lnTo>
                    <a:pt x="1890" y="1330"/>
                  </a:lnTo>
                  <a:lnTo>
                    <a:pt x="1882" y="1344"/>
                  </a:lnTo>
                  <a:lnTo>
                    <a:pt x="1864" y="1363"/>
                  </a:lnTo>
                  <a:lnTo>
                    <a:pt x="1841" y="1377"/>
                  </a:lnTo>
                  <a:lnTo>
                    <a:pt x="1817" y="1387"/>
                  </a:lnTo>
                  <a:lnTo>
                    <a:pt x="1789" y="1396"/>
                  </a:lnTo>
                  <a:lnTo>
                    <a:pt x="1763" y="1401"/>
                  </a:lnTo>
                  <a:lnTo>
                    <a:pt x="1763" y="1408"/>
                  </a:lnTo>
                  <a:lnTo>
                    <a:pt x="1763" y="1412"/>
                  </a:lnTo>
                  <a:lnTo>
                    <a:pt x="1763" y="1415"/>
                  </a:lnTo>
                  <a:lnTo>
                    <a:pt x="1763" y="1417"/>
                  </a:lnTo>
                  <a:lnTo>
                    <a:pt x="1765" y="1419"/>
                  </a:lnTo>
                  <a:lnTo>
                    <a:pt x="1765" y="1424"/>
                  </a:lnTo>
                  <a:lnTo>
                    <a:pt x="1766" y="1429"/>
                  </a:lnTo>
                  <a:lnTo>
                    <a:pt x="1763" y="1433"/>
                  </a:lnTo>
                  <a:lnTo>
                    <a:pt x="1759" y="1436"/>
                  </a:lnTo>
                  <a:lnTo>
                    <a:pt x="1758" y="1438"/>
                  </a:lnTo>
                  <a:lnTo>
                    <a:pt x="1754" y="1441"/>
                  </a:lnTo>
                  <a:lnTo>
                    <a:pt x="1747" y="1445"/>
                  </a:lnTo>
                  <a:lnTo>
                    <a:pt x="1745" y="1445"/>
                  </a:lnTo>
                  <a:lnTo>
                    <a:pt x="1744" y="1447"/>
                  </a:lnTo>
                  <a:lnTo>
                    <a:pt x="1742" y="1447"/>
                  </a:lnTo>
                  <a:lnTo>
                    <a:pt x="1740" y="1447"/>
                  </a:lnTo>
                  <a:lnTo>
                    <a:pt x="1737" y="1448"/>
                  </a:lnTo>
                  <a:lnTo>
                    <a:pt x="1735" y="1443"/>
                  </a:lnTo>
                  <a:lnTo>
                    <a:pt x="1733" y="1438"/>
                  </a:lnTo>
                  <a:lnTo>
                    <a:pt x="1733" y="1433"/>
                  </a:lnTo>
                  <a:lnTo>
                    <a:pt x="1733" y="1424"/>
                  </a:lnTo>
                  <a:lnTo>
                    <a:pt x="1737" y="1422"/>
                  </a:lnTo>
                  <a:lnTo>
                    <a:pt x="1740" y="1422"/>
                  </a:lnTo>
                  <a:lnTo>
                    <a:pt x="1744" y="1420"/>
                  </a:lnTo>
                  <a:lnTo>
                    <a:pt x="1745" y="1417"/>
                  </a:lnTo>
                  <a:lnTo>
                    <a:pt x="1747" y="1413"/>
                  </a:lnTo>
                  <a:lnTo>
                    <a:pt x="1745" y="1410"/>
                  </a:lnTo>
                  <a:lnTo>
                    <a:pt x="1742" y="1405"/>
                  </a:lnTo>
                  <a:lnTo>
                    <a:pt x="1740" y="1401"/>
                  </a:lnTo>
                  <a:lnTo>
                    <a:pt x="1737" y="1399"/>
                  </a:lnTo>
                  <a:lnTo>
                    <a:pt x="1735" y="1399"/>
                  </a:lnTo>
                  <a:lnTo>
                    <a:pt x="1730" y="1398"/>
                  </a:lnTo>
                  <a:lnTo>
                    <a:pt x="1724" y="1398"/>
                  </a:lnTo>
                  <a:lnTo>
                    <a:pt x="1718" y="1406"/>
                  </a:lnTo>
                  <a:lnTo>
                    <a:pt x="1711" y="1412"/>
                  </a:lnTo>
                  <a:lnTo>
                    <a:pt x="1705" y="1417"/>
                  </a:lnTo>
                  <a:lnTo>
                    <a:pt x="1700" y="1426"/>
                  </a:lnTo>
                  <a:lnTo>
                    <a:pt x="1698" y="1440"/>
                  </a:lnTo>
                  <a:lnTo>
                    <a:pt x="1714" y="1455"/>
                  </a:lnTo>
                  <a:lnTo>
                    <a:pt x="1726" y="1471"/>
                  </a:lnTo>
                  <a:lnTo>
                    <a:pt x="1737" y="1488"/>
                  </a:lnTo>
                  <a:lnTo>
                    <a:pt x="1742" y="1511"/>
                  </a:lnTo>
                  <a:lnTo>
                    <a:pt x="1744" y="1539"/>
                  </a:lnTo>
                  <a:lnTo>
                    <a:pt x="1686" y="1586"/>
                  </a:lnTo>
                  <a:lnTo>
                    <a:pt x="1679" y="1586"/>
                  </a:lnTo>
                  <a:lnTo>
                    <a:pt x="1674" y="1567"/>
                  </a:lnTo>
                  <a:lnTo>
                    <a:pt x="1663" y="1553"/>
                  </a:lnTo>
                  <a:lnTo>
                    <a:pt x="1649" y="1541"/>
                  </a:lnTo>
                  <a:lnTo>
                    <a:pt x="1634" y="1529"/>
                  </a:lnTo>
                  <a:lnTo>
                    <a:pt x="1618" y="1516"/>
                  </a:lnTo>
                  <a:lnTo>
                    <a:pt x="1611" y="1544"/>
                  </a:lnTo>
                  <a:lnTo>
                    <a:pt x="1602" y="1567"/>
                  </a:lnTo>
                  <a:lnTo>
                    <a:pt x="1611" y="1572"/>
                  </a:lnTo>
                  <a:lnTo>
                    <a:pt x="1615" y="1579"/>
                  </a:lnTo>
                  <a:lnTo>
                    <a:pt x="1616" y="1588"/>
                  </a:lnTo>
                  <a:lnTo>
                    <a:pt x="1622" y="1598"/>
                  </a:lnTo>
                  <a:lnTo>
                    <a:pt x="1623" y="1600"/>
                  </a:lnTo>
                  <a:lnTo>
                    <a:pt x="1627" y="1600"/>
                  </a:lnTo>
                  <a:lnTo>
                    <a:pt x="1630" y="1600"/>
                  </a:lnTo>
                  <a:lnTo>
                    <a:pt x="1634" y="1600"/>
                  </a:lnTo>
                  <a:lnTo>
                    <a:pt x="1637" y="1602"/>
                  </a:lnTo>
                  <a:lnTo>
                    <a:pt x="1651" y="1616"/>
                  </a:lnTo>
                  <a:lnTo>
                    <a:pt x="1662" y="1637"/>
                  </a:lnTo>
                  <a:lnTo>
                    <a:pt x="1669" y="1661"/>
                  </a:lnTo>
                  <a:lnTo>
                    <a:pt x="1670" y="1686"/>
                  </a:lnTo>
                  <a:lnTo>
                    <a:pt x="1660" y="1686"/>
                  </a:lnTo>
                  <a:lnTo>
                    <a:pt x="1649" y="1677"/>
                  </a:lnTo>
                  <a:lnTo>
                    <a:pt x="1639" y="1672"/>
                  </a:lnTo>
                  <a:lnTo>
                    <a:pt x="1637" y="1670"/>
                  </a:lnTo>
                  <a:lnTo>
                    <a:pt x="1628" y="1663"/>
                  </a:lnTo>
                  <a:lnTo>
                    <a:pt x="1622" y="1649"/>
                  </a:lnTo>
                  <a:lnTo>
                    <a:pt x="1618" y="1633"/>
                  </a:lnTo>
                  <a:lnTo>
                    <a:pt x="1613" y="1619"/>
                  </a:lnTo>
                  <a:lnTo>
                    <a:pt x="1608" y="1605"/>
                  </a:lnTo>
                  <a:lnTo>
                    <a:pt x="1599" y="1593"/>
                  </a:lnTo>
                  <a:lnTo>
                    <a:pt x="1599" y="1590"/>
                  </a:lnTo>
                  <a:lnTo>
                    <a:pt x="1590" y="1593"/>
                  </a:lnTo>
                  <a:lnTo>
                    <a:pt x="1590" y="1590"/>
                  </a:lnTo>
                  <a:lnTo>
                    <a:pt x="1587" y="1576"/>
                  </a:lnTo>
                  <a:lnTo>
                    <a:pt x="1587" y="1558"/>
                  </a:lnTo>
                  <a:lnTo>
                    <a:pt x="1587" y="1539"/>
                  </a:lnTo>
                  <a:lnTo>
                    <a:pt x="1587" y="1518"/>
                  </a:lnTo>
                  <a:lnTo>
                    <a:pt x="1585" y="1499"/>
                  </a:lnTo>
                  <a:lnTo>
                    <a:pt x="1578" y="1483"/>
                  </a:lnTo>
                  <a:lnTo>
                    <a:pt x="1567" y="1471"/>
                  </a:lnTo>
                  <a:lnTo>
                    <a:pt x="1564" y="1474"/>
                  </a:lnTo>
                  <a:lnTo>
                    <a:pt x="1559" y="1478"/>
                  </a:lnTo>
                  <a:lnTo>
                    <a:pt x="1555" y="1480"/>
                  </a:lnTo>
                  <a:lnTo>
                    <a:pt x="1548" y="1481"/>
                  </a:lnTo>
                  <a:lnTo>
                    <a:pt x="1541" y="1481"/>
                  </a:lnTo>
                  <a:lnTo>
                    <a:pt x="1539" y="1481"/>
                  </a:lnTo>
                  <a:lnTo>
                    <a:pt x="1539" y="1480"/>
                  </a:lnTo>
                  <a:lnTo>
                    <a:pt x="1539" y="1480"/>
                  </a:lnTo>
                  <a:lnTo>
                    <a:pt x="1539" y="1480"/>
                  </a:lnTo>
                  <a:lnTo>
                    <a:pt x="1538" y="1480"/>
                  </a:lnTo>
                  <a:lnTo>
                    <a:pt x="1536" y="1478"/>
                  </a:lnTo>
                  <a:lnTo>
                    <a:pt x="1536" y="1457"/>
                  </a:lnTo>
                  <a:lnTo>
                    <a:pt x="1531" y="1440"/>
                  </a:lnTo>
                  <a:lnTo>
                    <a:pt x="1524" y="1426"/>
                  </a:lnTo>
                  <a:lnTo>
                    <a:pt x="1513" y="1413"/>
                  </a:lnTo>
                  <a:lnTo>
                    <a:pt x="1505" y="1399"/>
                  </a:lnTo>
                  <a:lnTo>
                    <a:pt x="1494" y="1382"/>
                  </a:lnTo>
                  <a:lnTo>
                    <a:pt x="1491" y="1385"/>
                  </a:lnTo>
                  <a:lnTo>
                    <a:pt x="1489" y="1387"/>
                  </a:lnTo>
                  <a:lnTo>
                    <a:pt x="1487" y="1391"/>
                  </a:lnTo>
                  <a:lnTo>
                    <a:pt x="1485" y="1392"/>
                  </a:lnTo>
                  <a:lnTo>
                    <a:pt x="1484" y="1394"/>
                  </a:lnTo>
                  <a:lnTo>
                    <a:pt x="1468" y="1396"/>
                  </a:lnTo>
                  <a:lnTo>
                    <a:pt x="1454" y="1394"/>
                  </a:lnTo>
                  <a:lnTo>
                    <a:pt x="1440" y="1394"/>
                  </a:lnTo>
                  <a:lnTo>
                    <a:pt x="1436" y="1408"/>
                  </a:lnTo>
                  <a:lnTo>
                    <a:pt x="1431" y="1415"/>
                  </a:lnTo>
                  <a:lnTo>
                    <a:pt x="1428" y="1417"/>
                  </a:lnTo>
                  <a:lnTo>
                    <a:pt x="1421" y="1417"/>
                  </a:lnTo>
                  <a:lnTo>
                    <a:pt x="1414" y="1419"/>
                  </a:lnTo>
                  <a:lnTo>
                    <a:pt x="1407" y="1424"/>
                  </a:lnTo>
                  <a:lnTo>
                    <a:pt x="1395" y="1455"/>
                  </a:lnTo>
                  <a:lnTo>
                    <a:pt x="1379" y="1455"/>
                  </a:lnTo>
                  <a:lnTo>
                    <a:pt x="1370" y="1462"/>
                  </a:lnTo>
                  <a:lnTo>
                    <a:pt x="1361" y="1471"/>
                  </a:lnTo>
                  <a:lnTo>
                    <a:pt x="1349" y="1478"/>
                  </a:lnTo>
                  <a:lnTo>
                    <a:pt x="1346" y="1513"/>
                  </a:lnTo>
                  <a:lnTo>
                    <a:pt x="1337" y="1543"/>
                  </a:lnTo>
                  <a:lnTo>
                    <a:pt x="1325" y="1567"/>
                  </a:lnTo>
                  <a:lnTo>
                    <a:pt x="1306" y="1590"/>
                  </a:lnTo>
                  <a:lnTo>
                    <a:pt x="1304" y="1590"/>
                  </a:lnTo>
                  <a:lnTo>
                    <a:pt x="1302" y="1588"/>
                  </a:lnTo>
                  <a:lnTo>
                    <a:pt x="1300" y="1588"/>
                  </a:lnTo>
                  <a:lnTo>
                    <a:pt x="1300" y="1588"/>
                  </a:lnTo>
                  <a:lnTo>
                    <a:pt x="1299" y="1586"/>
                  </a:lnTo>
                  <a:lnTo>
                    <a:pt x="1288" y="1574"/>
                  </a:lnTo>
                  <a:lnTo>
                    <a:pt x="1278" y="1555"/>
                  </a:lnTo>
                  <a:lnTo>
                    <a:pt x="1272" y="1539"/>
                  </a:lnTo>
                  <a:lnTo>
                    <a:pt x="1271" y="1536"/>
                  </a:lnTo>
                  <a:lnTo>
                    <a:pt x="1272" y="1532"/>
                  </a:lnTo>
                  <a:lnTo>
                    <a:pt x="1274" y="1529"/>
                  </a:lnTo>
                  <a:lnTo>
                    <a:pt x="1276" y="1527"/>
                  </a:lnTo>
                  <a:lnTo>
                    <a:pt x="1276" y="1525"/>
                  </a:lnTo>
                  <a:lnTo>
                    <a:pt x="1258" y="1499"/>
                  </a:lnTo>
                  <a:lnTo>
                    <a:pt x="1246" y="1471"/>
                  </a:lnTo>
                  <a:lnTo>
                    <a:pt x="1238" y="1441"/>
                  </a:lnTo>
                  <a:lnTo>
                    <a:pt x="1234" y="1405"/>
                  </a:lnTo>
                  <a:lnTo>
                    <a:pt x="1222" y="1406"/>
                  </a:lnTo>
                  <a:lnTo>
                    <a:pt x="1213" y="1406"/>
                  </a:lnTo>
                  <a:lnTo>
                    <a:pt x="1203" y="1405"/>
                  </a:lnTo>
                  <a:lnTo>
                    <a:pt x="1199" y="1401"/>
                  </a:lnTo>
                  <a:lnTo>
                    <a:pt x="1194" y="1398"/>
                  </a:lnTo>
                  <a:lnTo>
                    <a:pt x="1190" y="1394"/>
                  </a:lnTo>
                  <a:lnTo>
                    <a:pt x="1187" y="1391"/>
                  </a:lnTo>
                  <a:lnTo>
                    <a:pt x="1190" y="1378"/>
                  </a:lnTo>
                  <a:lnTo>
                    <a:pt x="1183" y="1368"/>
                  </a:lnTo>
                  <a:lnTo>
                    <a:pt x="1171" y="1359"/>
                  </a:lnTo>
                  <a:lnTo>
                    <a:pt x="1159" y="1351"/>
                  </a:lnTo>
                  <a:lnTo>
                    <a:pt x="1148" y="1340"/>
                  </a:lnTo>
                  <a:lnTo>
                    <a:pt x="1119" y="1344"/>
                  </a:lnTo>
                  <a:lnTo>
                    <a:pt x="1089" y="1344"/>
                  </a:lnTo>
                  <a:lnTo>
                    <a:pt x="1059" y="1342"/>
                  </a:lnTo>
                  <a:lnTo>
                    <a:pt x="1030" y="1340"/>
                  </a:lnTo>
                  <a:lnTo>
                    <a:pt x="1025" y="1330"/>
                  </a:lnTo>
                  <a:lnTo>
                    <a:pt x="1018" y="1317"/>
                  </a:lnTo>
                  <a:lnTo>
                    <a:pt x="1007" y="1321"/>
                  </a:lnTo>
                  <a:lnTo>
                    <a:pt x="1000" y="1323"/>
                  </a:lnTo>
                  <a:lnTo>
                    <a:pt x="991" y="1324"/>
                  </a:lnTo>
                  <a:lnTo>
                    <a:pt x="979" y="1324"/>
                  </a:lnTo>
                  <a:lnTo>
                    <a:pt x="969" y="1317"/>
                  </a:lnTo>
                  <a:lnTo>
                    <a:pt x="958" y="1312"/>
                  </a:lnTo>
                  <a:lnTo>
                    <a:pt x="946" y="1305"/>
                  </a:lnTo>
                  <a:lnTo>
                    <a:pt x="937" y="1298"/>
                  </a:lnTo>
                  <a:lnTo>
                    <a:pt x="934" y="1288"/>
                  </a:lnTo>
                  <a:lnTo>
                    <a:pt x="929" y="1279"/>
                  </a:lnTo>
                  <a:lnTo>
                    <a:pt x="918" y="1270"/>
                  </a:lnTo>
                  <a:lnTo>
                    <a:pt x="916" y="1270"/>
                  </a:lnTo>
                  <a:lnTo>
                    <a:pt x="915" y="1270"/>
                  </a:lnTo>
                  <a:lnTo>
                    <a:pt x="913" y="1270"/>
                  </a:lnTo>
                  <a:lnTo>
                    <a:pt x="909" y="1270"/>
                  </a:lnTo>
                  <a:lnTo>
                    <a:pt x="902" y="1270"/>
                  </a:lnTo>
                  <a:lnTo>
                    <a:pt x="906" y="1284"/>
                  </a:lnTo>
                  <a:lnTo>
                    <a:pt x="911" y="1300"/>
                  </a:lnTo>
                  <a:lnTo>
                    <a:pt x="920" y="1316"/>
                  </a:lnTo>
                  <a:lnTo>
                    <a:pt x="927" y="1330"/>
                  </a:lnTo>
                  <a:lnTo>
                    <a:pt x="934" y="1340"/>
                  </a:lnTo>
                  <a:lnTo>
                    <a:pt x="936" y="1335"/>
                  </a:lnTo>
                  <a:lnTo>
                    <a:pt x="937" y="1333"/>
                  </a:lnTo>
                  <a:lnTo>
                    <a:pt x="937" y="1331"/>
                  </a:lnTo>
                  <a:lnTo>
                    <a:pt x="939" y="1331"/>
                  </a:lnTo>
                  <a:lnTo>
                    <a:pt x="941" y="1331"/>
                  </a:lnTo>
                  <a:lnTo>
                    <a:pt x="946" y="1333"/>
                  </a:lnTo>
                  <a:lnTo>
                    <a:pt x="948" y="1338"/>
                  </a:lnTo>
                  <a:lnTo>
                    <a:pt x="950" y="1344"/>
                  </a:lnTo>
                  <a:lnTo>
                    <a:pt x="950" y="1349"/>
                  </a:lnTo>
                  <a:lnTo>
                    <a:pt x="951" y="1354"/>
                  </a:lnTo>
                  <a:lnTo>
                    <a:pt x="953" y="1359"/>
                  </a:lnTo>
                  <a:lnTo>
                    <a:pt x="960" y="1358"/>
                  </a:lnTo>
                  <a:lnTo>
                    <a:pt x="969" y="1356"/>
                  </a:lnTo>
                  <a:lnTo>
                    <a:pt x="979" y="1356"/>
                  </a:lnTo>
                  <a:lnTo>
                    <a:pt x="995" y="1338"/>
                  </a:lnTo>
                  <a:lnTo>
                    <a:pt x="1014" y="1324"/>
                  </a:lnTo>
                  <a:lnTo>
                    <a:pt x="1016" y="1342"/>
                  </a:lnTo>
                  <a:lnTo>
                    <a:pt x="1018" y="1356"/>
                  </a:lnTo>
                  <a:lnTo>
                    <a:pt x="1044" y="1370"/>
                  </a:lnTo>
                  <a:lnTo>
                    <a:pt x="1065" y="1387"/>
                  </a:lnTo>
                  <a:lnTo>
                    <a:pt x="1058" y="1396"/>
                  </a:lnTo>
                  <a:lnTo>
                    <a:pt x="1052" y="1405"/>
                  </a:lnTo>
                  <a:lnTo>
                    <a:pt x="1046" y="1412"/>
                  </a:lnTo>
                  <a:lnTo>
                    <a:pt x="1033" y="1417"/>
                  </a:lnTo>
                  <a:lnTo>
                    <a:pt x="1033" y="1436"/>
                  </a:lnTo>
                  <a:lnTo>
                    <a:pt x="1016" y="1447"/>
                  </a:lnTo>
                  <a:lnTo>
                    <a:pt x="998" y="1459"/>
                  </a:lnTo>
                  <a:lnTo>
                    <a:pt x="998" y="1467"/>
                  </a:lnTo>
                  <a:lnTo>
                    <a:pt x="976" y="1467"/>
                  </a:lnTo>
                  <a:lnTo>
                    <a:pt x="963" y="1474"/>
                  </a:lnTo>
                  <a:lnTo>
                    <a:pt x="953" y="1485"/>
                  </a:lnTo>
                  <a:lnTo>
                    <a:pt x="941" y="1494"/>
                  </a:lnTo>
                  <a:lnTo>
                    <a:pt x="925" y="1501"/>
                  </a:lnTo>
                  <a:lnTo>
                    <a:pt x="909" y="1504"/>
                  </a:lnTo>
                  <a:lnTo>
                    <a:pt x="892" y="1509"/>
                  </a:lnTo>
                  <a:lnTo>
                    <a:pt x="878" y="1515"/>
                  </a:lnTo>
                  <a:lnTo>
                    <a:pt x="866" y="1522"/>
                  </a:lnTo>
                  <a:lnTo>
                    <a:pt x="854" y="1525"/>
                  </a:lnTo>
                  <a:lnTo>
                    <a:pt x="845" y="1525"/>
                  </a:lnTo>
                  <a:lnTo>
                    <a:pt x="841" y="1523"/>
                  </a:lnTo>
                  <a:lnTo>
                    <a:pt x="840" y="1523"/>
                  </a:lnTo>
                  <a:lnTo>
                    <a:pt x="838" y="1522"/>
                  </a:lnTo>
                  <a:lnTo>
                    <a:pt x="838" y="1522"/>
                  </a:lnTo>
                  <a:lnTo>
                    <a:pt x="836" y="1520"/>
                  </a:lnTo>
                  <a:lnTo>
                    <a:pt x="834" y="1516"/>
                  </a:lnTo>
                  <a:lnTo>
                    <a:pt x="829" y="1506"/>
                  </a:lnTo>
                  <a:lnTo>
                    <a:pt x="827" y="1495"/>
                  </a:lnTo>
                  <a:lnTo>
                    <a:pt x="827" y="1485"/>
                  </a:lnTo>
                  <a:lnTo>
                    <a:pt x="826" y="1474"/>
                  </a:lnTo>
                  <a:lnTo>
                    <a:pt x="817" y="1457"/>
                  </a:lnTo>
                  <a:lnTo>
                    <a:pt x="805" y="1441"/>
                  </a:lnTo>
                  <a:lnTo>
                    <a:pt x="792" y="1427"/>
                  </a:lnTo>
                  <a:lnTo>
                    <a:pt x="780" y="1413"/>
                  </a:lnTo>
                  <a:lnTo>
                    <a:pt x="777" y="1403"/>
                  </a:lnTo>
                  <a:lnTo>
                    <a:pt x="775" y="1391"/>
                  </a:lnTo>
                  <a:lnTo>
                    <a:pt x="773" y="1378"/>
                  </a:lnTo>
                  <a:lnTo>
                    <a:pt x="768" y="1368"/>
                  </a:lnTo>
                  <a:lnTo>
                    <a:pt x="749" y="1356"/>
                  </a:lnTo>
                  <a:lnTo>
                    <a:pt x="744" y="1344"/>
                  </a:lnTo>
                  <a:lnTo>
                    <a:pt x="738" y="1331"/>
                  </a:lnTo>
                  <a:lnTo>
                    <a:pt x="733" y="1319"/>
                  </a:lnTo>
                  <a:lnTo>
                    <a:pt x="726" y="1309"/>
                  </a:lnTo>
                  <a:lnTo>
                    <a:pt x="716" y="1302"/>
                  </a:lnTo>
                  <a:lnTo>
                    <a:pt x="710" y="1300"/>
                  </a:lnTo>
                  <a:lnTo>
                    <a:pt x="709" y="1296"/>
                  </a:lnTo>
                  <a:lnTo>
                    <a:pt x="705" y="1295"/>
                  </a:lnTo>
                  <a:lnTo>
                    <a:pt x="702" y="1293"/>
                  </a:lnTo>
                  <a:lnTo>
                    <a:pt x="698" y="1291"/>
                  </a:lnTo>
                  <a:lnTo>
                    <a:pt x="695" y="1288"/>
                  </a:lnTo>
                  <a:lnTo>
                    <a:pt x="691" y="1282"/>
                  </a:lnTo>
                  <a:lnTo>
                    <a:pt x="688" y="1275"/>
                  </a:lnTo>
                  <a:lnTo>
                    <a:pt x="684" y="1275"/>
                  </a:lnTo>
                  <a:lnTo>
                    <a:pt x="684" y="1282"/>
                  </a:lnTo>
                  <a:lnTo>
                    <a:pt x="696" y="1298"/>
                  </a:lnTo>
                  <a:lnTo>
                    <a:pt x="707" y="1316"/>
                  </a:lnTo>
                  <a:lnTo>
                    <a:pt x="714" y="1337"/>
                  </a:lnTo>
                  <a:lnTo>
                    <a:pt x="721" y="1356"/>
                  </a:lnTo>
                  <a:lnTo>
                    <a:pt x="730" y="1375"/>
                  </a:lnTo>
                  <a:lnTo>
                    <a:pt x="733" y="1378"/>
                  </a:lnTo>
                  <a:lnTo>
                    <a:pt x="738" y="1382"/>
                  </a:lnTo>
                  <a:lnTo>
                    <a:pt x="742" y="1385"/>
                  </a:lnTo>
                  <a:lnTo>
                    <a:pt x="747" y="1389"/>
                  </a:lnTo>
                  <a:lnTo>
                    <a:pt x="749" y="1394"/>
                  </a:lnTo>
                  <a:lnTo>
                    <a:pt x="749" y="1429"/>
                  </a:lnTo>
                  <a:lnTo>
                    <a:pt x="752" y="1433"/>
                  </a:lnTo>
                  <a:lnTo>
                    <a:pt x="756" y="1438"/>
                  </a:lnTo>
                  <a:lnTo>
                    <a:pt x="761" y="1441"/>
                  </a:lnTo>
                  <a:lnTo>
                    <a:pt x="766" y="1445"/>
                  </a:lnTo>
                  <a:lnTo>
                    <a:pt x="768" y="1448"/>
                  </a:lnTo>
                  <a:lnTo>
                    <a:pt x="771" y="1459"/>
                  </a:lnTo>
                  <a:lnTo>
                    <a:pt x="773" y="1467"/>
                  </a:lnTo>
                  <a:lnTo>
                    <a:pt x="777" y="1478"/>
                  </a:lnTo>
                  <a:lnTo>
                    <a:pt x="787" y="1490"/>
                  </a:lnTo>
                  <a:lnTo>
                    <a:pt x="803" y="1501"/>
                  </a:lnTo>
                  <a:lnTo>
                    <a:pt x="820" y="1511"/>
                  </a:lnTo>
                  <a:lnTo>
                    <a:pt x="834" y="1522"/>
                  </a:lnTo>
                  <a:lnTo>
                    <a:pt x="838" y="1527"/>
                  </a:lnTo>
                  <a:lnTo>
                    <a:pt x="838" y="1534"/>
                  </a:lnTo>
                  <a:lnTo>
                    <a:pt x="838" y="1539"/>
                  </a:lnTo>
                  <a:lnTo>
                    <a:pt x="840" y="1544"/>
                  </a:lnTo>
                  <a:lnTo>
                    <a:pt x="845" y="1550"/>
                  </a:lnTo>
                  <a:lnTo>
                    <a:pt x="860" y="1551"/>
                  </a:lnTo>
                  <a:lnTo>
                    <a:pt x="878" y="1543"/>
                  </a:lnTo>
                  <a:lnTo>
                    <a:pt x="902" y="1537"/>
                  </a:lnTo>
                  <a:lnTo>
                    <a:pt x="925" y="1532"/>
                  </a:lnTo>
                  <a:lnTo>
                    <a:pt x="946" y="1529"/>
                  </a:lnTo>
                  <a:lnTo>
                    <a:pt x="946" y="1532"/>
                  </a:lnTo>
                  <a:lnTo>
                    <a:pt x="941" y="1541"/>
                  </a:lnTo>
                  <a:lnTo>
                    <a:pt x="941" y="1551"/>
                  </a:lnTo>
                  <a:lnTo>
                    <a:pt x="937" y="1563"/>
                  </a:lnTo>
                  <a:lnTo>
                    <a:pt x="930" y="1581"/>
                  </a:lnTo>
                  <a:lnTo>
                    <a:pt x="920" y="1602"/>
                  </a:lnTo>
                  <a:lnTo>
                    <a:pt x="908" y="1623"/>
                  </a:lnTo>
                  <a:lnTo>
                    <a:pt x="895" y="1640"/>
                  </a:lnTo>
                  <a:lnTo>
                    <a:pt x="876" y="1659"/>
                  </a:lnTo>
                  <a:lnTo>
                    <a:pt x="855" y="1677"/>
                  </a:lnTo>
                  <a:lnTo>
                    <a:pt x="833" y="1694"/>
                  </a:lnTo>
                  <a:lnTo>
                    <a:pt x="812" y="1714"/>
                  </a:lnTo>
                  <a:lnTo>
                    <a:pt x="794" y="1735"/>
                  </a:lnTo>
                  <a:lnTo>
                    <a:pt x="780" y="1759"/>
                  </a:lnTo>
                  <a:lnTo>
                    <a:pt x="775" y="1782"/>
                  </a:lnTo>
                  <a:lnTo>
                    <a:pt x="778" y="1803"/>
                  </a:lnTo>
                  <a:lnTo>
                    <a:pt x="785" y="1824"/>
                  </a:lnTo>
                  <a:lnTo>
                    <a:pt x="792" y="1843"/>
                  </a:lnTo>
                  <a:lnTo>
                    <a:pt x="799" y="1864"/>
                  </a:lnTo>
                  <a:lnTo>
                    <a:pt x="805" y="1885"/>
                  </a:lnTo>
                  <a:lnTo>
                    <a:pt x="803" y="1906"/>
                  </a:lnTo>
                  <a:lnTo>
                    <a:pt x="792" y="1928"/>
                  </a:lnTo>
                  <a:lnTo>
                    <a:pt x="777" y="1939"/>
                  </a:lnTo>
                  <a:lnTo>
                    <a:pt x="759" y="1947"/>
                  </a:lnTo>
                  <a:lnTo>
                    <a:pt x="742" y="1956"/>
                  </a:lnTo>
                  <a:lnTo>
                    <a:pt x="728" y="1968"/>
                  </a:lnTo>
                  <a:lnTo>
                    <a:pt x="719" y="1986"/>
                  </a:lnTo>
                  <a:lnTo>
                    <a:pt x="728" y="1996"/>
                  </a:lnTo>
                  <a:lnTo>
                    <a:pt x="735" y="2012"/>
                  </a:lnTo>
                  <a:lnTo>
                    <a:pt x="738" y="2031"/>
                  </a:lnTo>
                  <a:lnTo>
                    <a:pt x="733" y="2035"/>
                  </a:lnTo>
                  <a:lnTo>
                    <a:pt x="730" y="2038"/>
                  </a:lnTo>
                  <a:lnTo>
                    <a:pt x="728" y="2040"/>
                  </a:lnTo>
                  <a:lnTo>
                    <a:pt x="724" y="2043"/>
                  </a:lnTo>
                  <a:lnTo>
                    <a:pt x="723" y="2047"/>
                  </a:lnTo>
                  <a:lnTo>
                    <a:pt x="719" y="2050"/>
                  </a:lnTo>
                  <a:lnTo>
                    <a:pt x="700" y="2054"/>
                  </a:lnTo>
                  <a:lnTo>
                    <a:pt x="695" y="2066"/>
                  </a:lnTo>
                  <a:lnTo>
                    <a:pt x="693" y="2080"/>
                  </a:lnTo>
                  <a:lnTo>
                    <a:pt x="691" y="2094"/>
                  </a:lnTo>
                  <a:lnTo>
                    <a:pt x="688" y="2108"/>
                  </a:lnTo>
                  <a:lnTo>
                    <a:pt x="665" y="2127"/>
                  </a:lnTo>
                  <a:lnTo>
                    <a:pt x="658" y="2143"/>
                  </a:lnTo>
                  <a:lnTo>
                    <a:pt x="649" y="2159"/>
                  </a:lnTo>
                  <a:lnTo>
                    <a:pt x="632" y="2174"/>
                  </a:lnTo>
                  <a:lnTo>
                    <a:pt x="611" y="2187"/>
                  </a:lnTo>
                  <a:lnTo>
                    <a:pt x="585" y="2194"/>
                  </a:lnTo>
                  <a:lnTo>
                    <a:pt x="559" y="2201"/>
                  </a:lnTo>
                  <a:lnTo>
                    <a:pt x="532" y="2206"/>
                  </a:lnTo>
                  <a:lnTo>
                    <a:pt x="508" y="2211"/>
                  </a:lnTo>
                  <a:lnTo>
                    <a:pt x="503" y="2208"/>
                  </a:lnTo>
                  <a:lnTo>
                    <a:pt x="499" y="2204"/>
                  </a:lnTo>
                  <a:lnTo>
                    <a:pt x="496" y="2202"/>
                  </a:lnTo>
                  <a:lnTo>
                    <a:pt x="492" y="2197"/>
                  </a:lnTo>
                  <a:lnTo>
                    <a:pt x="489" y="2194"/>
                  </a:lnTo>
                  <a:lnTo>
                    <a:pt x="487" y="2185"/>
                  </a:lnTo>
                  <a:lnTo>
                    <a:pt x="487" y="2174"/>
                  </a:lnTo>
                  <a:lnTo>
                    <a:pt x="487" y="2162"/>
                  </a:lnTo>
                  <a:lnTo>
                    <a:pt x="485" y="2150"/>
                  </a:lnTo>
                  <a:lnTo>
                    <a:pt x="475" y="2133"/>
                  </a:lnTo>
                  <a:lnTo>
                    <a:pt x="461" y="2117"/>
                  </a:lnTo>
                  <a:lnTo>
                    <a:pt x="447" y="2099"/>
                  </a:lnTo>
                  <a:lnTo>
                    <a:pt x="438" y="2082"/>
                  </a:lnTo>
                  <a:lnTo>
                    <a:pt x="442" y="2070"/>
                  </a:lnTo>
                  <a:lnTo>
                    <a:pt x="442" y="2068"/>
                  </a:lnTo>
                  <a:lnTo>
                    <a:pt x="438" y="2064"/>
                  </a:lnTo>
                  <a:lnTo>
                    <a:pt x="435" y="2063"/>
                  </a:lnTo>
                  <a:lnTo>
                    <a:pt x="433" y="2059"/>
                  </a:lnTo>
                  <a:lnTo>
                    <a:pt x="431" y="2059"/>
                  </a:lnTo>
                  <a:lnTo>
                    <a:pt x="429" y="2054"/>
                  </a:lnTo>
                  <a:lnTo>
                    <a:pt x="431" y="2049"/>
                  </a:lnTo>
                  <a:lnTo>
                    <a:pt x="431" y="2045"/>
                  </a:lnTo>
                  <a:lnTo>
                    <a:pt x="433" y="2042"/>
                  </a:lnTo>
                  <a:lnTo>
                    <a:pt x="435" y="2038"/>
                  </a:lnTo>
                  <a:lnTo>
                    <a:pt x="428" y="2035"/>
                  </a:lnTo>
                  <a:lnTo>
                    <a:pt x="428" y="2031"/>
                  </a:lnTo>
                  <a:lnTo>
                    <a:pt x="428" y="2028"/>
                  </a:lnTo>
                  <a:lnTo>
                    <a:pt x="429" y="2023"/>
                  </a:lnTo>
                  <a:lnTo>
                    <a:pt x="431" y="2019"/>
                  </a:lnTo>
                  <a:lnTo>
                    <a:pt x="431" y="2014"/>
                  </a:lnTo>
                  <a:lnTo>
                    <a:pt x="431" y="2009"/>
                  </a:lnTo>
                  <a:lnTo>
                    <a:pt x="424" y="1995"/>
                  </a:lnTo>
                  <a:lnTo>
                    <a:pt x="414" y="1979"/>
                  </a:lnTo>
                  <a:lnTo>
                    <a:pt x="403" y="1965"/>
                  </a:lnTo>
                  <a:lnTo>
                    <a:pt x="396" y="1951"/>
                  </a:lnTo>
                  <a:lnTo>
                    <a:pt x="394" y="1934"/>
                  </a:lnTo>
                  <a:lnTo>
                    <a:pt x="398" y="1914"/>
                  </a:lnTo>
                  <a:lnTo>
                    <a:pt x="405" y="1897"/>
                  </a:lnTo>
                  <a:lnTo>
                    <a:pt x="415" y="1878"/>
                  </a:lnTo>
                  <a:lnTo>
                    <a:pt x="422" y="1862"/>
                  </a:lnTo>
                  <a:lnTo>
                    <a:pt x="428" y="1848"/>
                  </a:lnTo>
                  <a:lnTo>
                    <a:pt x="421" y="1834"/>
                  </a:lnTo>
                  <a:lnTo>
                    <a:pt x="419" y="1822"/>
                  </a:lnTo>
                  <a:lnTo>
                    <a:pt x="419" y="1810"/>
                  </a:lnTo>
                  <a:lnTo>
                    <a:pt x="415" y="1794"/>
                  </a:lnTo>
                  <a:lnTo>
                    <a:pt x="405" y="1773"/>
                  </a:lnTo>
                  <a:lnTo>
                    <a:pt x="389" y="1752"/>
                  </a:lnTo>
                  <a:lnTo>
                    <a:pt x="374" y="1733"/>
                  </a:lnTo>
                  <a:lnTo>
                    <a:pt x="358" y="1717"/>
                  </a:lnTo>
                  <a:lnTo>
                    <a:pt x="363" y="1696"/>
                  </a:lnTo>
                  <a:lnTo>
                    <a:pt x="368" y="1677"/>
                  </a:lnTo>
                  <a:lnTo>
                    <a:pt x="374" y="1656"/>
                  </a:lnTo>
                  <a:lnTo>
                    <a:pt x="368" y="1653"/>
                  </a:lnTo>
                  <a:lnTo>
                    <a:pt x="365" y="1651"/>
                  </a:lnTo>
                  <a:lnTo>
                    <a:pt x="361" y="1647"/>
                  </a:lnTo>
                  <a:lnTo>
                    <a:pt x="358" y="1646"/>
                  </a:lnTo>
                  <a:lnTo>
                    <a:pt x="353" y="1646"/>
                  </a:lnTo>
                  <a:lnTo>
                    <a:pt x="346" y="1644"/>
                  </a:lnTo>
                  <a:lnTo>
                    <a:pt x="342" y="1647"/>
                  </a:lnTo>
                  <a:lnTo>
                    <a:pt x="340" y="1649"/>
                  </a:lnTo>
                  <a:lnTo>
                    <a:pt x="335" y="1651"/>
                  </a:lnTo>
                  <a:lnTo>
                    <a:pt x="330" y="1651"/>
                  </a:lnTo>
                  <a:lnTo>
                    <a:pt x="323" y="1651"/>
                  </a:lnTo>
                  <a:lnTo>
                    <a:pt x="304" y="1621"/>
                  </a:lnTo>
                  <a:lnTo>
                    <a:pt x="291" y="1619"/>
                  </a:lnTo>
                  <a:lnTo>
                    <a:pt x="279" y="1618"/>
                  </a:lnTo>
                  <a:lnTo>
                    <a:pt x="265" y="1616"/>
                  </a:lnTo>
                  <a:lnTo>
                    <a:pt x="248" y="1623"/>
                  </a:lnTo>
                  <a:lnTo>
                    <a:pt x="230" y="1630"/>
                  </a:lnTo>
                  <a:lnTo>
                    <a:pt x="216" y="1635"/>
                  </a:lnTo>
                  <a:lnTo>
                    <a:pt x="182" y="1628"/>
                  </a:lnTo>
                  <a:lnTo>
                    <a:pt x="178" y="1640"/>
                  </a:lnTo>
                  <a:lnTo>
                    <a:pt x="166" y="1640"/>
                  </a:lnTo>
                  <a:lnTo>
                    <a:pt x="155" y="1637"/>
                  </a:lnTo>
                  <a:lnTo>
                    <a:pt x="147" y="1635"/>
                  </a:lnTo>
                  <a:lnTo>
                    <a:pt x="143" y="1637"/>
                  </a:lnTo>
                  <a:lnTo>
                    <a:pt x="140" y="1640"/>
                  </a:lnTo>
                  <a:lnTo>
                    <a:pt x="134" y="1642"/>
                  </a:lnTo>
                  <a:lnTo>
                    <a:pt x="127" y="1644"/>
                  </a:lnTo>
                  <a:lnTo>
                    <a:pt x="117" y="1632"/>
                  </a:lnTo>
                  <a:lnTo>
                    <a:pt x="103" y="1625"/>
                  </a:lnTo>
                  <a:lnTo>
                    <a:pt x="89" y="1618"/>
                  </a:lnTo>
                  <a:lnTo>
                    <a:pt x="75" y="1611"/>
                  </a:lnTo>
                  <a:lnTo>
                    <a:pt x="63" y="1602"/>
                  </a:lnTo>
                  <a:lnTo>
                    <a:pt x="54" y="1579"/>
                  </a:lnTo>
                  <a:lnTo>
                    <a:pt x="44" y="1567"/>
                  </a:lnTo>
                  <a:lnTo>
                    <a:pt x="28" y="1555"/>
                  </a:lnTo>
                  <a:lnTo>
                    <a:pt x="14" y="1543"/>
                  </a:lnTo>
                  <a:lnTo>
                    <a:pt x="5" y="1532"/>
                  </a:lnTo>
                  <a:lnTo>
                    <a:pt x="5" y="1509"/>
                  </a:lnTo>
                  <a:lnTo>
                    <a:pt x="2" y="1499"/>
                  </a:lnTo>
                  <a:lnTo>
                    <a:pt x="3" y="1483"/>
                  </a:lnTo>
                  <a:lnTo>
                    <a:pt x="7" y="1469"/>
                  </a:lnTo>
                  <a:lnTo>
                    <a:pt x="10" y="1457"/>
                  </a:lnTo>
                  <a:lnTo>
                    <a:pt x="12" y="1448"/>
                  </a:lnTo>
                  <a:lnTo>
                    <a:pt x="12" y="1434"/>
                  </a:lnTo>
                  <a:lnTo>
                    <a:pt x="9" y="1426"/>
                  </a:lnTo>
                  <a:lnTo>
                    <a:pt x="3" y="1417"/>
                  </a:lnTo>
                  <a:lnTo>
                    <a:pt x="0" y="1410"/>
                  </a:lnTo>
                  <a:lnTo>
                    <a:pt x="0" y="1399"/>
                  </a:lnTo>
                  <a:lnTo>
                    <a:pt x="3" y="1385"/>
                  </a:lnTo>
                  <a:lnTo>
                    <a:pt x="10" y="1370"/>
                  </a:lnTo>
                  <a:lnTo>
                    <a:pt x="17" y="1352"/>
                  </a:lnTo>
                  <a:lnTo>
                    <a:pt x="24" y="1337"/>
                  </a:lnTo>
                  <a:lnTo>
                    <a:pt x="31" y="1324"/>
                  </a:lnTo>
                  <a:lnTo>
                    <a:pt x="35" y="1317"/>
                  </a:lnTo>
                  <a:lnTo>
                    <a:pt x="47" y="1307"/>
                  </a:lnTo>
                  <a:lnTo>
                    <a:pt x="61" y="1298"/>
                  </a:lnTo>
                  <a:lnTo>
                    <a:pt x="75" y="1291"/>
                  </a:lnTo>
                  <a:lnTo>
                    <a:pt x="89" y="1282"/>
                  </a:lnTo>
                  <a:lnTo>
                    <a:pt x="92" y="1274"/>
                  </a:lnTo>
                  <a:lnTo>
                    <a:pt x="92" y="1263"/>
                  </a:lnTo>
                  <a:lnTo>
                    <a:pt x="91" y="1251"/>
                  </a:lnTo>
                  <a:lnTo>
                    <a:pt x="92" y="1241"/>
                  </a:lnTo>
                  <a:lnTo>
                    <a:pt x="101" y="1227"/>
                  </a:lnTo>
                  <a:lnTo>
                    <a:pt x="113" y="1216"/>
                  </a:lnTo>
                  <a:lnTo>
                    <a:pt x="126" y="1206"/>
                  </a:lnTo>
                  <a:lnTo>
                    <a:pt x="138" y="1195"/>
                  </a:lnTo>
                  <a:lnTo>
                    <a:pt x="148" y="1183"/>
                  </a:lnTo>
                  <a:lnTo>
                    <a:pt x="154" y="1167"/>
                  </a:lnTo>
                  <a:lnTo>
                    <a:pt x="154" y="1166"/>
                  </a:lnTo>
                  <a:lnTo>
                    <a:pt x="152" y="1166"/>
                  </a:lnTo>
                  <a:lnTo>
                    <a:pt x="152" y="1164"/>
                  </a:lnTo>
                  <a:lnTo>
                    <a:pt x="152" y="1162"/>
                  </a:lnTo>
                  <a:lnTo>
                    <a:pt x="150" y="1160"/>
                  </a:lnTo>
                  <a:lnTo>
                    <a:pt x="147" y="1159"/>
                  </a:lnTo>
                  <a:lnTo>
                    <a:pt x="143" y="1157"/>
                  </a:lnTo>
                  <a:lnTo>
                    <a:pt x="140" y="1157"/>
                  </a:lnTo>
                  <a:lnTo>
                    <a:pt x="134" y="1155"/>
                  </a:lnTo>
                  <a:lnTo>
                    <a:pt x="131" y="1159"/>
                  </a:lnTo>
                  <a:lnTo>
                    <a:pt x="127" y="1159"/>
                  </a:lnTo>
                  <a:lnTo>
                    <a:pt x="122" y="1160"/>
                  </a:lnTo>
                  <a:lnTo>
                    <a:pt x="115" y="1160"/>
                  </a:lnTo>
                  <a:lnTo>
                    <a:pt x="115" y="1155"/>
                  </a:lnTo>
                  <a:lnTo>
                    <a:pt x="112" y="1155"/>
                  </a:lnTo>
                  <a:lnTo>
                    <a:pt x="112" y="1141"/>
                  </a:lnTo>
                  <a:lnTo>
                    <a:pt x="110" y="1122"/>
                  </a:lnTo>
                  <a:lnTo>
                    <a:pt x="108" y="1099"/>
                  </a:lnTo>
                  <a:lnTo>
                    <a:pt x="108" y="1077"/>
                  </a:lnTo>
                  <a:lnTo>
                    <a:pt x="108" y="1057"/>
                  </a:lnTo>
                  <a:lnTo>
                    <a:pt x="112" y="1045"/>
                  </a:lnTo>
                  <a:lnTo>
                    <a:pt x="113" y="1040"/>
                  </a:lnTo>
                  <a:lnTo>
                    <a:pt x="115" y="1036"/>
                  </a:lnTo>
                  <a:lnTo>
                    <a:pt x="117" y="1035"/>
                  </a:lnTo>
                  <a:lnTo>
                    <a:pt x="119" y="1035"/>
                  </a:lnTo>
                  <a:lnTo>
                    <a:pt x="122" y="1035"/>
                  </a:lnTo>
                  <a:lnTo>
                    <a:pt x="126" y="1033"/>
                  </a:lnTo>
                  <a:lnTo>
                    <a:pt x="131" y="1033"/>
                  </a:lnTo>
                  <a:lnTo>
                    <a:pt x="145" y="1038"/>
                  </a:lnTo>
                  <a:lnTo>
                    <a:pt x="161" y="1042"/>
                  </a:lnTo>
                  <a:lnTo>
                    <a:pt x="178" y="1042"/>
                  </a:lnTo>
                  <a:lnTo>
                    <a:pt x="195" y="1038"/>
                  </a:lnTo>
                  <a:lnTo>
                    <a:pt x="208" y="1033"/>
                  </a:lnTo>
                  <a:lnTo>
                    <a:pt x="209" y="1031"/>
                  </a:lnTo>
                  <a:lnTo>
                    <a:pt x="209" y="1029"/>
                  </a:lnTo>
                  <a:lnTo>
                    <a:pt x="211" y="1029"/>
                  </a:lnTo>
                  <a:lnTo>
                    <a:pt x="211" y="1028"/>
                  </a:lnTo>
                  <a:lnTo>
                    <a:pt x="211" y="1026"/>
                  </a:lnTo>
                  <a:lnTo>
                    <a:pt x="215" y="1012"/>
                  </a:lnTo>
                  <a:lnTo>
                    <a:pt x="215" y="996"/>
                  </a:lnTo>
                  <a:lnTo>
                    <a:pt x="213" y="981"/>
                  </a:lnTo>
                  <a:lnTo>
                    <a:pt x="211" y="963"/>
                  </a:lnTo>
                  <a:lnTo>
                    <a:pt x="199" y="960"/>
                  </a:lnTo>
                  <a:lnTo>
                    <a:pt x="187" y="956"/>
                  </a:lnTo>
                  <a:lnTo>
                    <a:pt x="175" y="949"/>
                  </a:lnTo>
                  <a:lnTo>
                    <a:pt x="166" y="940"/>
                  </a:lnTo>
                  <a:lnTo>
                    <a:pt x="169" y="939"/>
                  </a:lnTo>
                  <a:lnTo>
                    <a:pt x="173" y="937"/>
                  </a:lnTo>
                  <a:lnTo>
                    <a:pt x="175" y="935"/>
                  </a:lnTo>
                  <a:lnTo>
                    <a:pt x="178" y="935"/>
                  </a:lnTo>
                  <a:lnTo>
                    <a:pt x="182" y="933"/>
                  </a:lnTo>
                  <a:lnTo>
                    <a:pt x="188" y="933"/>
                  </a:lnTo>
                  <a:lnTo>
                    <a:pt x="192" y="932"/>
                  </a:lnTo>
                  <a:lnTo>
                    <a:pt x="197" y="930"/>
                  </a:lnTo>
                  <a:lnTo>
                    <a:pt x="202" y="930"/>
                  </a:lnTo>
                  <a:lnTo>
                    <a:pt x="208" y="930"/>
                  </a:lnTo>
                  <a:lnTo>
                    <a:pt x="208" y="911"/>
                  </a:lnTo>
                  <a:lnTo>
                    <a:pt x="213" y="911"/>
                  </a:lnTo>
                  <a:lnTo>
                    <a:pt x="218" y="912"/>
                  </a:lnTo>
                  <a:lnTo>
                    <a:pt x="220" y="914"/>
                  </a:lnTo>
                  <a:lnTo>
                    <a:pt x="223" y="914"/>
                  </a:lnTo>
                  <a:lnTo>
                    <a:pt x="227" y="916"/>
                  </a:lnTo>
                  <a:lnTo>
                    <a:pt x="230" y="918"/>
                  </a:lnTo>
                  <a:lnTo>
                    <a:pt x="234" y="914"/>
                  </a:lnTo>
                  <a:lnTo>
                    <a:pt x="239" y="912"/>
                  </a:lnTo>
                  <a:lnTo>
                    <a:pt x="243" y="911"/>
                  </a:lnTo>
                  <a:lnTo>
                    <a:pt x="248" y="909"/>
                  </a:lnTo>
                  <a:lnTo>
                    <a:pt x="250" y="907"/>
                  </a:lnTo>
                  <a:lnTo>
                    <a:pt x="251" y="904"/>
                  </a:lnTo>
                  <a:lnTo>
                    <a:pt x="251" y="900"/>
                  </a:lnTo>
                  <a:lnTo>
                    <a:pt x="251" y="897"/>
                  </a:lnTo>
                  <a:lnTo>
                    <a:pt x="251" y="893"/>
                  </a:lnTo>
                  <a:lnTo>
                    <a:pt x="253" y="890"/>
                  </a:lnTo>
                  <a:lnTo>
                    <a:pt x="255" y="886"/>
                  </a:lnTo>
                  <a:lnTo>
                    <a:pt x="288" y="876"/>
                  </a:lnTo>
                  <a:lnTo>
                    <a:pt x="295" y="865"/>
                  </a:lnTo>
                  <a:lnTo>
                    <a:pt x="297" y="855"/>
                  </a:lnTo>
                  <a:lnTo>
                    <a:pt x="302" y="844"/>
                  </a:lnTo>
                  <a:lnTo>
                    <a:pt x="312" y="837"/>
                  </a:lnTo>
                  <a:lnTo>
                    <a:pt x="325" y="832"/>
                  </a:lnTo>
                  <a:lnTo>
                    <a:pt x="340" y="827"/>
                  </a:lnTo>
                  <a:lnTo>
                    <a:pt x="354" y="822"/>
                  </a:lnTo>
                  <a:lnTo>
                    <a:pt x="356" y="820"/>
                  </a:lnTo>
                  <a:lnTo>
                    <a:pt x="356" y="820"/>
                  </a:lnTo>
                  <a:lnTo>
                    <a:pt x="356" y="818"/>
                  </a:lnTo>
                  <a:lnTo>
                    <a:pt x="356" y="816"/>
                  </a:lnTo>
                  <a:lnTo>
                    <a:pt x="358" y="815"/>
                  </a:lnTo>
                  <a:lnTo>
                    <a:pt x="351" y="797"/>
                  </a:lnTo>
                  <a:lnTo>
                    <a:pt x="347" y="776"/>
                  </a:lnTo>
                  <a:lnTo>
                    <a:pt x="347" y="757"/>
                  </a:lnTo>
                  <a:lnTo>
                    <a:pt x="346" y="741"/>
                  </a:lnTo>
                  <a:lnTo>
                    <a:pt x="361" y="740"/>
                  </a:lnTo>
                  <a:lnTo>
                    <a:pt x="372" y="736"/>
                  </a:lnTo>
                  <a:lnTo>
                    <a:pt x="384" y="733"/>
                  </a:lnTo>
                  <a:lnTo>
                    <a:pt x="384" y="741"/>
                  </a:lnTo>
                  <a:lnTo>
                    <a:pt x="382" y="748"/>
                  </a:lnTo>
                  <a:lnTo>
                    <a:pt x="380" y="761"/>
                  </a:lnTo>
                  <a:lnTo>
                    <a:pt x="379" y="778"/>
                  </a:lnTo>
                  <a:lnTo>
                    <a:pt x="377" y="794"/>
                  </a:lnTo>
                  <a:lnTo>
                    <a:pt x="377" y="806"/>
                  </a:lnTo>
                  <a:lnTo>
                    <a:pt x="382" y="809"/>
                  </a:lnTo>
                  <a:lnTo>
                    <a:pt x="386" y="811"/>
                  </a:lnTo>
                  <a:lnTo>
                    <a:pt x="387" y="813"/>
                  </a:lnTo>
                  <a:lnTo>
                    <a:pt x="391" y="815"/>
                  </a:lnTo>
                  <a:lnTo>
                    <a:pt x="396" y="818"/>
                  </a:lnTo>
                  <a:lnTo>
                    <a:pt x="407" y="813"/>
                  </a:lnTo>
                  <a:lnTo>
                    <a:pt x="414" y="813"/>
                  </a:lnTo>
                  <a:lnTo>
                    <a:pt x="419" y="816"/>
                  </a:lnTo>
                  <a:lnTo>
                    <a:pt x="426" y="822"/>
                  </a:lnTo>
                  <a:lnTo>
                    <a:pt x="435" y="822"/>
                  </a:lnTo>
                  <a:lnTo>
                    <a:pt x="445" y="818"/>
                  </a:lnTo>
                  <a:lnTo>
                    <a:pt x="454" y="813"/>
                  </a:lnTo>
                  <a:lnTo>
                    <a:pt x="459" y="808"/>
                  </a:lnTo>
                  <a:lnTo>
                    <a:pt x="466" y="804"/>
                  </a:lnTo>
                  <a:lnTo>
                    <a:pt x="475" y="801"/>
                  </a:lnTo>
                  <a:lnTo>
                    <a:pt x="489" y="802"/>
                  </a:lnTo>
                  <a:lnTo>
                    <a:pt x="508" y="806"/>
                  </a:lnTo>
                  <a:lnTo>
                    <a:pt x="510" y="801"/>
                  </a:lnTo>
                  <a:lnTo>
                    <a:pt x="511" y="799"/>
                  </a:lnTo>
                  <a:lnTo>
                    <a:pt x="515" y="795"/>
                  </a:lnTo>
                  <a:lnTo>
                    <a:pt x="518" y="794"/>
                  </a:lnTo>
                  <a:lnTo>
                    <a:pt x="522" y="794"/>
                  </a:lnTo>
                  <a:lnTo>
                    <a:pt x="527" y="792"/>
                  </a:lnTo>
                  <a:lnTo>
                    <a:pt x="527" y="762"/>
                  </a:lnTo>
                  <a:lnTo>
                    <a:pt x="531" y="738"/>
                  </a:lnTo>
                  <a:lnTo>
                    <a:pt x="534" y="734"/>
                  </a:lnTo>
                  <a:lnTo>
                    <a:pt x="538" y="733"/>
                  </a:lnTo>
                  <a:lnTo>
                    <a:pt x="541" y="729"/>
                  </a:lnTo>
                  <a:lnTo>
                    <a:pt x="545" y="727"/>
                  </a:lnTo>
                  <a:lnTo>
                    <a:pt x="550" y="726"/>
                  </a:lnTo>
                  <a:lnTo>
                    <a:pt x="550" y="729"/>
                  </a:lnTo>
                  <a:lnTo>
                    <a:pt x="553" y="733"/>
                  </a:lnTo>
                  <a:lnTo>
                    <a:pt x="555" y="736"/>
                  </a:lnTo>
                  <a:lnTo>
                    <a:pt x="557" y="740"/>
                  </a:lnTo>
                  <a:lnTo>
                    <a:pt x="559" y="741"/>
                  </a:lnTo>
                  <a:lnTo>
                    <a:pt x="564" y="743"/>
                  </a:lnTo>
                  <a:lnTo>
                    <a:pt x="569" y="745"/>
                  </a:lnTo>
                  <a:lnTo>
                    <a:pt x="567" y="729"/>
                  </a:lnTo>
                  <a:lnTo>
                    <a:pt x="566" y="719"/>
                  </a:lnTo>
                  <a:lnTo>
                    <a:pt x="562" y="712"/>
                  </a:lnTo>
                  <a:lnTo>
                    <a:pt x="560" y="703"/>
                  </a:lnTo>
                  <a:lnTo>
                    <a:pt x="557" y="687"/>
                  </a:lnTo>
                  <a:lnTo>
                    <a:pt x="566" y="686"/>
                  </a:lnTo>
                  <a:lnTo>
                    <a:pt x="572" y="682"/>
                  </a:lnTo>
                  <a:lnTo>
                    <a:pt x="578" y="679"/>
                  </a:lnTo>
                  <a:lnTo>
                    <a:pt x="585" y="675"/>
                  </a:lnTo>
                  <a:lnTo>
                    <a:pt x="597" y="675"/>
                  </a:lnTo>
                  <a:lnTo>
                    <a:pt x="609" y="677"/>
                  </a:lnTo>
                  <a:lnTo>
                    <a:pt x="618" y="679"/>
                  </a:lnTo>
                  <a:lnTo>
                    <a:pt x="627" y="675"/>
                  </a:lnTo>
                  <a:lnTo>
                    <a:pt x="634" y="665"/>
                  </a:lnTo>
                  <a:lnTo>
                    <a:pt x="628" y="663"/>
                  </a:lnTo>
                  <a:lnTo>
                    <a:pt x="623" y="661"/>
                  </a:lnTo>
                  <a:lnTo>
                    <a:pt x="620" y="659"/>
                  </a:lnTo>
                  <a:lnTo>
                    <a:pt x="614" y="658"/>
                  </a:lnTo>
                  <a:lnTo>
                    <a:pt x="607" y="658"/>
                  </a:lnTo>
                  <a:lnTo>
                    <a:pt x="590" y="666"/>
                  </a:lnTo>
                  <a:lnTo>
                    <a:pt x="571" y="672"/>
                  </a:lnTo>
                  <a:lnTo>
                    <a:pt x="550" y="675"/>
                  </a:lnTo>
                  <a:lnTo>
                    <a:pt x="546" y="666"/>
                  </a:lnTo>
                  <a:lnTo>
                    <a:pt x="541" y="659"/>
                  </a:lnTo>
                  <a:lnTo>
                    <a:pt x="536" y="652"/>
                  </a:lnTo>
                  <a:lnTo>
                    <a:pt x="532" y="644"/>
                  </a:lnTo>
                  <a:lnTo>
                    <a:pt x="531" y="630"/>
                  </a:lnTo>
                  <a:lnTo>
                    <a:pt x="532" y="619"/>
                  </a:lnTo>
                  <a:lnTo>
                    <a:pt x="531" y="607"/>
                  </a:lnTo>
                  <a:lnTo>
                    <a:pt x="529" y="593"/>
                  </a:lnTo>
                  <a:lnTo>
                    <a:pt x="531" y="581"/>
                  </a:lnTo>
                  <a:lnTo>
                    <a:pt x="539" y="563"/>
                  </a:lnTo>
                  <a:lnTo>
                    <a:pt x="553" y="551"/>
                  </a:lnTo>
                  <a:lnTo>
                    <a:pt x="567" y="537"/>
                  </a:lnTo>
                  <a:lnTo>
                    <a:pt x="579" y="523"/>
                  </a:lnTo>
                  <a:lnTo>
                    <a:pt x="588" y="507"/>
                  </a:lnTo>
                  <a:lnTo>
                    <a:pt x="583" y="502"/>
                  </a:lnTo>
                  <a:lnTo>
                    <a:pt x="578" y="497"/>
                  </a:lnTo>
                  <a:lnTo>
                    <a:pt x="572" y="492"/>
                  </a:lnTo>
                  <a:lnTo>
                    <a:pt x="559" y="494"/>
                  </a:lnTo>
                  <a:lnTo>
                    <a:pt x="543" y="495"/>
                  </a:lnTo>
                  <a:lnTo>
                    <a:pt x="538" y="520"/>
                  </a:lnTo>
                  <a:lnTo>
                    <a:pt x="529" y="539"/>
                  </a:lnTo>
                  <a:lnTo>
                    <a:pt x="517" y="555"/>
                  </a:lnTo>
                  <a:lnTo>
                    <a:pt x="503" y="570"/>
                  </a:lnTo>
                  <a:lnTo>
                    <a:pt x="490" y="588"/>
                  </a:lnTo>
                  <a:lnTo>
                    <a:pt x="482" y="609"/>
                  </a:lnTo>
                  <a:lnTo>
                    <a:pt x="476" y="633"/>
                  </a:lnTo>
                  <a:lnTo>
                    <a:pt x="487" y="642"/>
                  </a:lnTo>
                  <a:lnTo>
                    <a:pt x="497" y="652"/>
                  </a:lnTo>
                  <a:lnTo>
                    <a:pt x="504" y="665"/>
                  </a:lnTo>
                  <a:lnTo>
                    <a:pt x="508" y="680"/>
                  </a:lnTo>
                  <a:lnTo>
                    <a:pt x="503" y="682"/>
                  </a:lnTo>
                  <a:lnTo>
                    <a:pt x="501" y="684"/>
                  </a:lnTo>
                  <a:lnTo>
                    <a:pt x="499" y="686"/>
                  </a:lnTo>
                  <a:lnTo>
                    <a:pt x="499" y="686"/>
                  </a:lnTo>
                  <a:lnTo>
                    <a:pt x="499" y="687"/>
                  </a:lnTo>
                  <a:lnTo>
                    <a:pt x="497" y="689"/>
                  </a:lnTo>
                  <a:lnTo>
                    <a:pt x="497" y="693"/>
                  </a:lnTo>
                  <a:lnTo>
                    <a:pt x="496" y="694"/>
                  </a:lnTo>
                  <a:lnTo>
                    <a:pt x="473" y="703"/>
                  </a:lnTo>
                  <a:lnTo>
                    <a:pt x="470" y="724"/>
                  </a:lnTo>
                  <a:lnTo>
                    <a:pt x="463" y="740"/>
                  </a:lnTo>
                  <a:lnTo>
                    <a:pt x="456" y="752"/>
                  </a:lnTo>
                  <a:lnTo>
                    <a:pt x="445" y="762"/>
                  </a:lnTo>
                  <a:lnTo>
                    <a:pt x="436" y="773"/>
                  </a:lnTo>
                  <a:lnTo>
                    <a:pt x="428" y="787"/>
                  </a:lnTo>
                  <a:lnTo>
                    <a:pt x="422" y="787"/>
                  </a:lnTo>
                  <a:lnTo>
                    <a:pt x="422" y="783"/>
                  </a:lnTo>
                  <a:lnTo>
                    <a:pt x="408" y="764"/>
                  </a:lnTo>
                  <a:lnTo>
                    <a:pt x="400" y="743"/>
                  </a:lnTo>
                  <a:lnTo>
                    <a:pt x="394" y="720"/>
                  </a:lnTo>
                  <a:lnTo>
                    <a:pt x="384" y="694"/>
                  </a:lnTo>
                  <a:lnTo>
                    <a:pt x="370" y="701"/>
                  </a:lnTo>
                  <a:lnTo>
                    <a:pt x="361" y="710"/>
                  </a:lnTo>
                  <a:lnTo>
                    <a:pt x="351" y="717"/>
                  </a:lnTo>
                  <a:lnTo>
                    <a:pt x="340" y="722"/>
                  </a:lnTo>
                  <a:lnTo>
                    <a:pt x="323" y="726"/>
                  </a:lnTo>
                  <a:lnTo>
                    <a:pt x="321" y="724"/>
                  </a:lnTo>
                  <a:lnTo>
                    <a:pt x="319" y="724"/>
                  </a:lnTo>
                  <a:lnTo>
                    <a:pt x="318" y="724"/>
                  </a:lnTo>
                  <a:lnTo>
                    <a:pt x="316" y="722"/>
                  </a:lnTo>
                  <a:lnTo>
                    <a:pt x="312" y="722"/>
                  </a:lnTo>
                  <a:lnTo>
                    <a:pt x="311" y="701"/>
                  </a:lnTo>
                  <a:lnTo>
                    <a:pt x="309" y="684"/>
                  </a:lnTo>
                  <a:lnTo>
                    <a:pt x="305" y="670"/>
                  </a:lnTo>
                  <a:lnTo>
                    <a:pt x="302" y="654"/>
                  </a:lnTo>
                  <a:lnTo>
                    <a:pt x="300" y="633"/>
                  </a:lnTo>
                  <a:lnTo>
                    <a:pt x="309" y="624"/>
                  </a:lnTo>
                  <a:lnTo>
                    <a:pt x="312" y="616"/>
                  </a:lnTo>
                  <a:lnTo>
                    <a:pt x="314" y="605"/>
                  </a:lnTo>
                  <a:lnTo>
                    <a:pt x="319" y="591"/>
                  </a:lnTo>
                  <a:lnTo>
                    <a:pt x="323" y="588"/>
                  </a:lnTo>
                  <a:lnTo>
                    <a:pt x="328" y="583"/>
                  </a:lnTo>
                  <a:lnTo>
                    <a:pt x="333" y="577"/>
                  </a:lnTo>
                  <a:lnTo>
                    <a:pt x="339" y="572"/>
                  </a:lnTo>
                  <a:lnTo>
                    <a:pt x="342" y="574"/>
                  </a:lnTo>
                  <a:lnTo>
                    <a:pt x="344" y="576"/>
                  </a:lnTo>
                  <a:lnTo>
                    <a:pt x="346" y="577"/>
                  </a:lnTo>
                  <a:lnTo>
                    <a:pt x="347" y="579"/>
                  </a:lnTo>
                  <a:lnTo>
                    <a:pt x="347" y="579"/>
                  </a:lnTo>
                  <a:lnTo>
                    <a:pt x="351" y="576"/>
                  </a:lnTo>
                  <a:lnTo>
                    <a:pt x="353" y="572"/>
                  </a:lnTo>
                  <a:lnTo>
                    <a:pt x="354" y="569"/>
                  </a:lnTo>
                  <a:lnTo>
                    <a:pt x="356" y="563"/>
                  </a:lnTo>
                  <a:lnTo>
                    <a:pt x="358" y="560"/>
                  </a:lnTo>
                  <a:lnTo>
                    <a:pt x="370" y="553"/>
                  </a:lnTo>
                  <a:lnTo>
                    <a:pt x="380" y="549"/>
                  </a:lnTo>
                  <a:lnTo>
                    <a:pt x="389" y="541"/>
                  </a:lnTo>
                  <a:lnTo>
                    <a:pt x="386" y="539"/>
                  </a:lnTo>
                  <a:lnTo>
                    <a:pt x="384" y="539"/>
                  </a:lnTo>
                  <a:lnTo>
                    <a:pt x="382" y="539"/>
                  </a:lnTo>
                  <a:lnTo>
                    <a:pt x="382" y="537"/>
                  </a:lnTo>
                  <a:lnTo>
                    <a:pt x="382" y="537"/>
                  </a:lnTo>
                  <a:lnTo>
                    <a:pt x="382" y="534"/>
                  </a:lnTo>
                  <a:lnTo>
                    <a:pt x="380" y="530"/>
                  </a:lnTo>
                  <a:lnTo>
                    <a:pt x="393" y="514"/>
                  </a:lnTo>
                  <a:lnTo>
                    <a:pt x="405" y="495"/>
                  </a:lnTo>
                  <a:lnTo>
                    <a:pt x="415" y="473"/>
                  </a:lnTo>
                  <a:lnTo>
                    <a:pt x="426" y="450"/>
                  </a:lnTo>
                  <a:lnTo>
                    <a:pt x="436" y="427"/>
                  </a:lnTo>
                  <a:lnTo>
                    <a:pt x="449" y="406"/>
                  </a:lnTo>
                  <a:lnTo>
                    <a:pt x="461" y="392"/>
                  </a:lnTo>
                  <a:lnTo>
                    <a:pt x="476" y="384"/>
                  </a:lnTo>
                  <a:lnTo>
                    <a:pt x="476" y="370"/>
                  </a:lnTo>
                  <a:lnTo>
                    <a:pt x="492" y="370"/>
                  </a:lnTo>
                  <a:lnTo>
                    <a:pt x="501" y="354"/>
                  </a:lnTo>
                  <a:lnTo>
                    <a:pt x="515" y="343"/>
                  </a:lnTo>
                  <a:lnTo>
                    <a:pt x="534" y="338"/>
                  </a:lnTo>
                  <a:lnTo>
                    <a:pt x="536" y="340"/>
                  </a:lnTo>
                  <a:lnTo>
                    <a:pt x="538" y="340"/>
                  </a:lnTo>
                  <a:lnTo>
                    <a:pt x="538" y="340"/>
                  </a:lnTo>
                  <a:lnTo>
                    <a:pt x="539" y="340"/>
                  </a:lnTo>
                  <a:lnTo>
                    <a:pt x="543" y="342"/>
                  </a:lnTo>
                  <a:lnTo>
                    <a:pt x="543" y="329"/>
                  </a:lnTo>
                  <a:lnTo>
                    <a:pt x="548" y="329"/>
                  </a:lnTo>
                  <a:lnTo>
                    <a:pt x="552" y="329"/>
                  </a:lnTo>
                  <a:lnTo>
                    <a:pt x="555" y="329"/>
                  </a:lnTo>
                  <a:lnTo>
                    <a:pt x="557" y="329"/>
                  </a:lnTo>
                  <a:lnTo>
                    <a:pt x="559" y="331"/>
                  </a:lnTo>
                  <a:lnTo>
                    <a:pt x="560" y="331"/>
                  </a:lnTo>
                  <a:lnTo>
                    <a:pt x="566" y="335"/>
                  </a:lnTo>
                  <a:lnTo>
                    <a:pt x="572" y="321"/>
                  </a:lnTo>
                  <a:lnTo>
                    <a:pt x="583" y="312"/>
                  </a:lnTo>
                  <a:lnTo>
                    <a:pt x="595" y="309"/>
                  </a:lnTo>
                  <a:lnTo>
                    <a:pt x="611" y="305"/>
                  </a:lnTo>
                  <a:lnTo>
                    <a:pt x="627" y="303"/>
                  </a:lnTo>
                  <a:lnTo>
                    <a:pt x="634" y="310"/>
                  </a:lnTo>
                  <a:lnTo>
                    <a:pt x="642" y="314"/>
                  </a:lnTo>
                  <a:lnTo>
                    <a:pt x="649" y="315"/>
                  </a:lnTo>
                  <a:lnTo>
                    <a:pt x="656" y="317"/>
                  </a:lnTo>
                  <a:lnTo>
                    <a:pt x="662" y="324"/>
                  </a:lnTo>
                  <a:lnTo>
                    <a:pt x="665" y="338"/>
                  </a:lnTo>
                  <a:lnTo>
                    <a:pt x="663" y="340"/>
                  </a:lnTo>
                  <a:lnTo>
                    <a:pt x="662" y="342"/>
                  </a:lnTo>
                  <a:lnTo>
                    <a:pt x="660" y="342"/>
                  </a:lnTo>
                  <a:lnTo>
                    <a:pt x="660" y="343"/>
                  </a:lnTo>
                  <a:lnTo>
                    <a:pt x="658" y="345"/>
                  </a:lnTo>
                  <a:lnTo>
                    <a:pt x="658" y="349"/>
                  </a:lnTo>
                  <a:lnTo>
                    <a:pt x="660" y="352"/>
                  </a:lnTo>
                  <a:lnTo>
                    <a:pt x="662" y="352"/>
                  </a:lnTo>
                  <a:lnTo>
                    <a:pt x="663" y="354"/>
                  </a:lnTo>
                  <a:lnTo>
                    <a:pt x="665" y="357"/>
                  </a:lnTo>
                  <a:lnTo>
                    <a:pt x="677" y="352"/>
                  </a:lnTo>
                  <a:lnTo>
                    <a:pt x="684" y="350"/>
                  </a:lnTo>
                  <a:lnTo>
                    <a:pt x="689" y="350"/>
                  </a:lnTo>
                  <a:lnTo>
                    <a:pt x="691" y="354"/>
                  </a:lnTo>
                  <a:lnTo>
                    <a:pt x="693" y="359"/>
                  </a:lnTo>
                  <a:lnTo>
                    <a:pt x="698" y="364"/>
                  </a:lnTo>
                  <a:lnTo>
                    <a:pt x="703" y="370"/>
                  </a:lnTo>
                  <a:lnTo>
                    <a:pt x="735" y="373"/>
                  </a:lnTo>
                  <a:lnTo>
                    <a:pt x="747" y="380"/>
                  </a:lnTo>
                  <a:lnTo>
                    <a:pt x="761" y="391"/>
                  </a:lnTo>
                  <a:lnTo>
                    <a:pt x="775" y="405"/>
                  </a:lnTo>
                  <a:lnTo>
                    <a:pt x="787" y="420"/>
                  </a:lnTo>
                  <a:lnTo>
                    <a:pt x="798" y="436"/>
                  </a:lnTo>
                  <a:lnTo>
                    <a:pt x="801" y="452"/>
                  </a:lnTo>
                  <a:lnTo>
                    <a:pt x="799" y="467"/>
                  </a:lnTo>
                  <a:lnTo>
                    <a:pt x="787" y="480"/>
                  </a:lnTo>
                  <a:lnTo>
                    <a:pt x="771" y="488"/>
                  </a:lnTo>
                  <a:lnTo>
                    <a:pt x="754" y="488"/>
                  </a:lnTo>
                  <a:lnTo>
                    <a:pt x="738" y="481"/>
                  </a:lnTo>
                  <a:lnTo>
                    <a:pt x="724" y="474"/>
                  </a:lnTo>
                  <a:lnTo>
                    <a:pt x="710" y="469"/>
                  </a:lnTo>
                  <a:lnTo>
                    <a:pt x="712" y="481"/>
                  </a:lnTo>
                  <a:lnTo>
                    <a:pt x="714" y="497"/>
                  </a:lnTo>
                  <a:lnTo>
                    <a:pt x="716" y="514"/>
                  </a:lnTo>
                  <a:lnTo>
                    <a:pt x="719" y="528"/>
                  </a:lnTo>
                  <a:lnTo>
                    <a:pt x="723" y="537"/>
                  </a:lnTo>
                  <a:lnTo>
                    <a:pt x="726" y="542"/>
                  </a:lnTo>
                  <a:lnTo>
                    <a:pt x="731" y="544"/>
                  </a:lnTo>
                  <a:lnTo>
                    <a:pt x="735" y="548"/>
                  </a:lnTo>
                  <a:lnTo>
                    <a:pt x="742" y="549"/>
                  </a:lnTo>
                  <a:lnTo>
                    <a:pt x="740" y="537"/>
                  </a:lnTo>
                  <a:lnTo>
                    <a:pt x="738" y="528"/>
                  </a:lnTo>
                  <a:lnTo>
                    <a:pt x="738" y="518"/>
                  </a:lnTo>
                  <a:lnTo>
                    <a:pt x="742" y="518"/>
                  </a:lnTo>
                  <a:lnTo>
                    <a:pt x="742" y="514"/>
                  </a:lnTo>
                  <a:lnTo>
                    <a:pt x="754" y="521"/>
                  </a:lnTo>
                  <a:lnTo>
                    <a:pt x="766" y="528"/>
                  </a:lnTo>
                  <a:lnTo>
                    <a:pt x="780" y="534"/>
                  </a:lnTo>
                  <a:lnTo>
                    <a:pt x="782" y="530"/>
                  </a:lnTo>
                  <a:lnTo>
                    <a:pt x="784" y="527"/>
                  </a:lnTo>
                  <a:lnTo>
                    <a:pt x="785" y="525"/>
                  </a:lnTo>
                  <a:lnTo>
                    <a:pt x="787" y="520"/>
                  </a:lnTo>
                  <a:lnTo>
                    <a:pt x="787" y="514"/>
                  </a:lnTo>
                  <a:lnTo>
                    <a:pt x="785" y="513"/>
                  </a:lnTo>
                  <a:lnTo>
                    <a:pt x="784" y="511"/>
                  </a:lnTo>
                  <a:lnTo>
                    <a:pt x="782" y="509"/>
                  </a:lnTo>
                  <a:lnTo>
                    <a:pt x="782" y="507"/>
                  </a:lnTo>
                  <a:lnTo>
                    <a:pt x="782" y="504"/>
                  </a:lnTo>
                  <a:lnTo>
                    <a:pt x="780" y="499"/>
                  </a:lnTo>
                  <a:lnTo>
                    <a:pt x="796" y="492"/>
                  </a:lnTo>
                  <a:lnTo>
                    <a:pt x="806" y="481"/>
                  </a:lnTo>
                  <a:lnTo>
                    <a:pt x="815" y="469"/>
                  </a:lnTo>
                  <a:lnTo>
                    <a:pt x="820" y="471"/>
                  </a:lnTo>
                  <a:lnTo>
                    <a:pt x="827" y="473"/>
                  </a:lnTo>
                  <a:lnTo>
                    <a:pt x="834" y="474"/>
                  </a:lnTo>
                  <a:lnTo>
                    <a:pt x="841" y="476"/>
                  </a:lnTo>
                  <a:lnTo>
                    <a:pt x="838" y="438"/>
                  </a:lnTo>
                  <a:lnTo>
                    <a:pt x="831" y="396"/>
                  </a:lnTo>
                  <a:lnTo>
                    <a:pt x="860" y="396"/>
                  </a:lnTo>
                  <a:lnTo>
                    <a:pt x="867" y="403"/>
                  </a:lnTo>
                  <a:lnTo>
                    <a:pt x="874" y="413"/>
                  </a:lnTo>
                  <a:lnTo>
                    <a:pt x="880" y="422"/>
                  </a:lnTo>
                  <a:lnTo>
                    <a:pt x="880" y="431"/>
                  </a:lnTo>
                  <a:lnTo>
                    <a:pt x="876" y="432"/>
                  </a:lnTo>
                  <a:lnTo>
                    <a:pt x="874" y="432"/>
                  </a:lnTo>
                  <a:lnTo>
                    <a:pt x="871" y="434"/>
                  </a:lnTo>
                  <a:lnTo>
                    <a:pt x="864" y="434"/>
                  </a:lnTo>
                  <a:lnTo>
                    <a:pt x="864" y="453"/>
                  </a:lnTo>
                  <a:lnTo>
                    <a:pt x="869" y="455"/>
                  </a:lnTo>
                  <a:lnTo>
                    <a:pt x="871" y="457"/>
                  </a:lnTo>
                  <a:lnTo>
                    <a:pt x="874" y="459"/>
                  </a:lnTo>
                  <a:lnTo>
                    <a:pt x="878" y="460"/>
                  </a:lnTo>
                  <a:lnTo>
                    <a:pt x="883" y="460"/>
                  </a:lnTo>
                  <a:lnTo>
                    <a:pt x="885" y="460"/>
                  </a:lnTo>
                  <a:lnTo>
                    <a:pt x="887" y="459"/>
                  </a:lnTo>
                  <a:lnTo>
                    <a:pt x="887" y="459"/>
                  </a:lnTo>
                  <a:lnTo>
                    <a:pt x="888" y="459"/>
                  </a:lnTo>
                  <a:lnTo>
                    <a:pt x="892" y="457"/>
                  </a:lnTo>
                  <a:lnTo>
                    <a:pt x="894" y="452"/>
                  </a:lnTo>
                  <a:lnTo>
                    <a:pt x="894" y="448"/>
                  </a:lnTo>
                  <a:lnTo>
                    <a:pt x="894" y="443"/>
                  </a:lnTo>
                  <a:lnTo>
                    <a:pt x="894" y="439"/>
                  </a:lnTo>
                  <a:lnTo>
                    <a:pt x="892" y="434"/>
                  </a:lnTo>
                  <a:lnTo>
                    <a:pt x="904" y="418"/>
                  </a:lnTo>
                  <a:lnTo>
                    <a:pt x="918" y="405"/>
                  </a:lnTo>
                  <a:lnTo>
                    <a:pt x="930" y="389"/>
                  </a:lnTo>
                  <a:lnTo>
                    <a:pt x="936" y="387"/>
                  </a:lnTo>
                  <a:lnTo>
                    <a:pt x="941" y="387"/>
                  </a:lnTo>
                  <a:lnTo>
                    <a:pt x="943" y="385"/>
                  </a:lnTo>
                  <a:lnTo>
                    <a:pt x="946" y="387"/>
                  </a:lnTo>
                  <a:lnTo>
                    <a:pt x="950" y="389"/>
                  </a:lnTo>
                  <a:lnTo>
                    <a:pt x="951" y="392"/>
                  </a:lnTo>
                  <a:lnTo>
                    <a:pt x="953" y="396"/>
                  </a:lnTo>
                  <a:lnTo>
                    <a:pt x="955" y="398"/>
                  </a:lnTo>
                  <a:lnTo>
                    <a:pt x="956" y="401"/>
                  </a:lnTo>
                  <a:lnTo>
                    <a:pt x="960" y="403"/>
                  </a:lnTo>
                  <a:lnTo>
                    <a:pt x="960" y="399"/>
                  </a:lnTo>
                  <a:lnTo>
                    <a:pt x="963" y="396"/>
                  </a:lnTo>
                  <a:lnTo>
                    <a:pt x="965" y="392"/>
                  </a:lnTo>
                  <a:lnTo>
                    <a:pt x="967" y="389"/>
                  </a:lnTo>
                  <a:lnTo>
                    <a:pt x="967" y="384"/>
                  </a:lnTo>
                  <a:lnTo>
                    <a:pt x="969" y="377"/>
                  </a:lnTo>
                  <a:lnTo>
                    <a:pt x="984" y="377"/>
                  </a:lnTo>
                  <a:lnTo>
                    <a:pt x="998" y="380"/>
                  </a:lnTo>
                  <a:lnTo>
                    <a:pt x="1011" y="384"/>
                  </a:lnTo>
                  <a:lnTo>
                    <a:pt x="1002" y="391"/>
                  </a:lnTo>
                  <a:lnTo>
                    <a:pt x="993" y="396"/>
                  </a:lnTo>
                  <a:lnTo>
                    <a:pt x="986" y="401"/>
                  </a:lnTo>
                  <a:lnTo>
                    <a:pt x="979" y="411"/>
                  </a:lnTo>
                  <a:lnTo>
                    <a:pt x="988" y="411"/>
                  </a:lnTo>
                  <a:lnTo>
                    <a:pt x="993" y="406"/>
                  </a:lnTo>
                  <a:lnTo>
                    <a:pt x="1005" y="401"/>
                  </a:lnTo>
                  <a:lnTo>
                    <a:pt x="1018" y="396"/>
                  </a:lnTo>
                  <a:lnTo>
                    <a:pt x="1028" y="392"/>
                  </a:lnTo>
                  <a:lnTo>
                    <a:pt x="1039" y="389"/>
                  </a:lnTo>
                  <a:lnTo>
                    <a:pt x="1042" y="389"/>
                  </a:lnTo>
                  <a:lnTo>
                    <a:pt x="1044" y="391"/>
                  </a:lnTo>
                  <a:lnTo>
                    <a:pt x="1047" y="394"/>
                  </a:lnTo>
                  <a:lnTo>
                    <a:pt x="1049" y="396"/>
                  </a:lnTo>
                  <a:lnTo>
                    <a:pt x="1051" y="398"/>
                  </a:lnTo>
                  <a:lnTo>
                    <a:pt x="1054" y="398"/>
                  </a:lnTo>
                  <a:lnTo>
                    <a:pt x="1061" y="399"/>
                  </a:lnTo>
                  <a:lnTo>
                    <a:pt x="1063" y="396"/>
                  </a:lnTo>
                  <a:lnTo>
                    <a:pt x="1065" y="392"/>
                  </a:lnTo>
                  <a:lnTo>
                    <a:pt x="1066" y="391"/>
                  </a:lnTo>
                  <a:lnTo>
                    <a:pt x="1066" y="387"/>
                  </a:lnTo>
                  <a:lnTo>
                    <a:pt x="1068" y="382"/>
                  </a:lnTo>
                  <a:lnTo>
                    <a:pt x="1068" y="377"/>
                  </a:lnTo>
                  <a:lnTo>
                    <a:pt x="1065" y="373"/>
                  </a:lnTo>
                  <a:lnTo>
                    <a:pt x="1063" y="370"/>
                  </a:lnTo>
                  <a:lnTo>
                    <a:pt x="1061" y="366"/>
                  </a:lnTo>
                  <a:lnTo>
                    <a:pt x="1061" y="361"/>
                  </a:lnTo>
                  <a:lnTo>
                    <a:pt x="1061" y="354"/>
                  </a:lnTo>
                  <a:lnTo>
                    <a:pt x="1066" y="350"/>
                  </a:lnTo>
                  <a:lnTo>
                    <a:pt x="1070" y="347"/>
                  </a:lnTo>
                  <a:lnTo>
                    <a:pt x="1073" y="345"/>
                  </a:lnTo>
                  <a:lnTo>
                    <a:pt x="1080" y="342"/>
                  </a:lnTo>
                  <a:lnTo>
                    <a:pt x="1084" y="343"/>
                  </a:lnTo>
                  <a:lnTo>
                    <a:pt x="1089" y="345"/>
                  </a:lnTo>
                  <a:lnTo>
                    <a:pt x="1096" y="345"/>
                  </a:lnTo>
                  <a:lnTo>
                    <a:pt x="1103" y="345"/>
                  </a:lnTo>
                  <a:lnTo>
                    <a:pt x="1112" y="356"/>
                  </a:lnTo>
                  <a:lnTo>
                    <a:pt x="1124" y="368"/>
                  </a:lnTo>
                  <a:lnTo>
                    <a:pt x="1142" y="380"/>
                  </a:lnTo>
                  <a:lnTo>
                    <a:pt x="1157" y="392"/>
                  </a:lnTo>
                  <a:lnTo>
                    <a:pt x="1171" y="399"/>
                  </a:lnTo>
                  <a:lnTo>
                    <a:pt x="1180" y="403"/>
                  </a:lnTo>
                  <a:lnTo>
                    <a:pt x="1182" y="401"/>
                  </a:lnTo>
                  <a:lnTo>
                    <a:pt x="1182" y="401"/>
                  </a:lnTo>
                  <a:lnTo>
                    <a:pt x="1182" y="399"/>
                  </a:lnTo>
                  <a:lnTo>
                    <a:pt x="1182" y="399"/>
                  </a:lnTo>
                  <a:lnTo>
                    <a:pt x="1183" y="396"/>
                  </a:lnTo>
                  <a:lnTo>
                    <a:pt x="1178" y="391"/>
                  </a:lnTo>
                  <a:lnTo>
                    <a:pt x="1175" y="387"/>
                  </a:lnTo>
                  <a:lnTo>
                    <a:pt x="1173" y="382"/>
                  </a:lnTo>
                  <a:lnTo>
                    <a:pt x="1169" y="377"/>
                  </a:lnTo>
                  <a:lnTo>
                    <a:pt x="1168" y="370"/>
                  </a:lnTo>
                  <a:lnTo>
                    <a:pt x="1152" y="370"/>
                  </a:lnTo>
                  <a:lnTo>
                    <a:pt x="1154" y="349"/>
                  </a:lnTo>
                  <a:lnTo>
                    <a:pt x="1150" y="333"/>
                  </a:lnTo>
                  <a:lnTo>
                    <a:pt x="1148" y="319"/>
                  </a:lnTo>
                  <a:lnTo>
                    <a:pt x="1145" y="300"/>
                  </a:lnTo>
                  <a:lnTo>
                    <a:pt x="1155" y="293"/>
                  </a:lnTo>
                  <a:lnTo>
                    <a:pt x="1162" y="284"/>
                  </a:lnTo>
                  <a:lnTo>
                    <a:pt x="1166" y="274"/>
                  </a:lnTo>
                  <a:lnTo>
                    <a:pt x="1169" y="261"/>
                  </a:lnTo>
                  <a:lnTo>
                    <a:pt x="1173" y="251"/>
                  </a:lnTo>
                  <a:lnTo>
                    <a:pt x="1178" y="240"/>
                  </a:lnTo>
                  <a:lnTo>
                    <a:pt x="1185" y="232"/>
                  </a:lnTo>
                  <a:lnTo>
                    <a:pt x="1194" y="226"/>
                  </a:lnTo>
                  <a:lnTo>
                    <a:pt x="1210" y="225"/>
                  </a:lnTo>
                  <a:lnTo>
                    <a:pt x="1229" y="226"/>
                  </a:lnTo>
                  <a:lnTo>
                    <a:pt x="1234" y="235"/>
                  </a:lnTo>
                  <a:lnTo>
                    <a:pt x="1241" y="242"/>
                  </a:lnTo>
                  <a:lnTo>
                    <a:pt x="1239" y="256"/>
                  </a:lnTo>
                  <a:lnTo>
                    <a:pt x="1236" y="270"/>
                  </a:lnTo>
                  <a:lnTo>
                    <a:pt x="1232" y="282"/>
                  </a:lnTo>
                  <a:lnTo>
                    <a:pt x="1231" y="293"/>
                  </a:lnTo>
                  <a:lnTo>
                    <a:pt x="1229" y="300"/>
                  </a:lnTo>
                  <a:lnTo>
                    <a:pt x="1232" y="309"/>
                  </a:lnTo>
                  <a:lnTo>
                    <a:pt x="1238" y="321"/>
                  </a:lnTo>
                  <a:lnTo>
                    <a:pt x="1241" y="335"/>
                  </a:lnTo>
                  <a:lnTo>
                    <a:pt x="1244" y="345"/>
                  </a:lnTo>
                  <a:lnTo>
                    <a:pt x="1244" y="357"/>
                  </a:lnTo>
                  <a:lnTo>
                    <a:pt x="1241" y="368"/>
                  </a:lnTo>
                  <a:lnTo>
                    <a:pt x="1238" y="377"/>
                  </a:lnTo>
                  <a:lnTo>
                    <a:pt x="1238" y="384"/>
                  </a:lnTo>
                  <a:lnTo>
                    <a:pt x="1239" y="389"/>
                  </a:lnTo>
                  <a:lnTo>
                    <a:pt x="1241" y="392"/>
                  </a:lnTo>
                  <a:lnTo>
                    <a:pt x="1244" y="396"/>
                  </a:lnTo>
                  <a:lnTo>
                    <a:pt x="1248" y="399"/>
                  </a:lnTo>
                  <a:lnTo>
                    <a:pt x="1250" y="405"/>
                  </a:lnTo>
                  <a:lnTo>
                    <a:pt x="1253" y="411"/>
                  </a:lnTo>
                  <a:lnTo>
                    <a:pt x="1248" y="422"/>
                  </a:lnTo>
                  <a:lnTo>
                    <a:pt x="1244" y="434"/>
                  </a:lnTo>
                  <a:lnTo>
                    <a:pt x="1244" y="450"/>
                  </a:lnTo>
                  <a:lnTo>
                    <a:pt x="1239" y="453"/>
                  </a:lnTo>
                  <a:lnTo>
                    <a:pt x="1236" y="457"/>
                  </a:lnTo>
                  <a:lnTo>
                    <a:pt x="1231" y="459"/>
                  </a:lnTo>
                  <a:lnTo>
                    <a:pt x="1225" y="462"/>
                  </a:lnTo>
                  <a:lnTo>
                    <a:pt x="1218" y="464"/>
                  </a:lnTo>
                  <a:lnTo>
                    <a:pt x="1218" y="469"/>
                  </a:lnTo>
                  <a:lnTo>
                    <a:pt x="1238" y="469"/>
                  </a:lnTo>
                  <a:lnTo>
                    <a:pt x="1239" y="467"/>
                  </a:lnTo>
                  <a:lnTo>
                    <a:pt x="1239" y="467"/>
                  </a:lnTo>
                  <a:lnTo>
                    <a:pt x="1241" y="466"/>
                  </a:lnTo>
                  <a:lnTo>
                    <a:pt x="1241" y="466"/>
                  </a:lnTo>
                  <a:lnTo>
                    <a:pt x="1244" y="464"/>
                  </a:lnTo>
                  <a:lnTo>
                    <a:pt x="1251" y="452"/>
                  </a:lnTo>
                  <a:lnTo>
                    <a:pt x="1258" y="438"/>
                  </a:lnTo>
                  <a:lnTo>
                    <a:pt x="1264" y="427"/>
                  </a:lnTo>
                  <a:lnTo>
                    <a:pt x="1267" y="410"/>
                  </a:lnTo>
                  <a:lnTo>
                    <a:pt x="1264" y="394"/>
                  </a:lnTo>
                  <a:lnTo>
                    <a:pt x="1262" y="378"/>
                  </a:lnTo>
                  <a:lnTo>
                    <a:pt x="1260" y="364"/>
                  </a:lnTo>
                  <a:lnTo>
                    <a:pt x="1279" y="364"/>
                  </a:lnTo>
                  <a:lnTo>
                    <a:pt x="1297" y="364"/>
                  </a:lnTo>
                  <a:lnTo>
                    <a:pt x="1314" y="370"/>
                  </a:lnTo>
                  <a:lnTo>
                    <a:pt x="1314" y="364"/>
                  </a:lnTo>
                  <a:lnTo>
                    <a:pt x="1297" y="357"/>
                  </a:lnTo>
                  <a:lnTo>
                    <a:pt x="1276" y="349"/>
                  </a:lnTo>
                  <a:lnTo>
                    <a:pt x="1257" y="342"/>
                  </a:lnTo>
                  <a:lnTo>
                    <a:pt x="1253" y="324"/>
                  </a:lnTo>
                  <a:lnTo>
                    <a:pt x="1248" y="312"/>
                  </a:lnTo>
                  <a:lnTo>
                    <a:pt x="1243" y="302"/>
                  </a:lnTo>
                  <a:lnTo>
                    <a:pt x="1238" y="288"/>
                  </a:lnTo>
                  <a:lnTo>
                    <a:pt x="1260" y="268"/>
                  </a:lnTo>
                  <a:lnTo>
                    <a:pt x="1260" y="235"/>
                  </a:lnTo>
                  <a:lnTo>
                    <a:pt x="1264" y="235"/>
                  </a:lnTo>
                  <a:lnTo>
                    <a:pt x="1267" y="235"/>
                  </a:lnTo>
                  <a:lnTo>
                    <a:pt x="1269" y="235"/>
                  </a:lnTo>
                  <a:lnTo>
                    <a:pt x="1269" y="237"/>
                  </a:lnTo>
                  <a:lnTo>
                    <a:pt x="1272" y="239"/>
                  </a:lnTo>
                  <a:lnTo>
                    <a:pt x="1276" y="249"/>
                  </a:lnTo>
                  <a:lnTo>
                    <a:pt x="1279" y="260"/>
                  </a:lnTo>
                  <a:lnTo>
                    <a:pt x="1286" y="268"/>
                  </a:lnTo>
                  <a:lnTo>
                    <a:pt x="1299" y="261"/>
                  </a:lnTo>
                  <a:lnTo>
                    <a:pt x="1314" y="258"/>
                  </a:lnTo>
                  <a:lnTo>
                    <a:pt x="1334" y="258"/>
                  </a:lnTo>
                  <a:lnTo>
                    <a:pt x="1344" y="272"/>
                  </a:lnTo>
                  <a:lnTo>
                    <a:pt x="1360" y="286"/>
                  </a:lnTo>
                  <a:lnTo>
                    <a:pt x="1375" y="296"/>
                  </a:lnTo>
                  <a:lnTo>
                    <a:pt x="1375" y="288"/>
                  </a:lnTo>
                  <a:lnTo>
                    <a:pt x="1363" y="275"/>
                  </a:lnTo>
                  <a:lnTo>
                    <a:pt x="1354" y="260"/>
                  </a:lnTo>
                  <a:lnTo>
                    <a:pt x="1349" y="240"/>
                  </a:lnTo>
                  <a:lnTo>
                    <a:pt x="1344" y="221"/>
                  </a:lnTo>
                  <a:lnTo>
                    <a:pt x="1340" y="200"/>
                  </a:lnTo>
                  <a:lnTo>
                    <a:pt x="1363" y="193"/>
                  </a:lnTo>
                  <a:lnTo>
                    <a:pt x="1388" y="188"/>
                  </a:lnTo>
                  <a:lnTo>
                    <a:pt x="1395" y="204"/>
                  </a:lnTo>
                  <a:lnTo>
                    <a:pt x="1398" y="204"/>
                  </a:lnTo>
                  <a:lnTo>
                    <a:pt x="1402" y="188"/>
                  </a:lnTo>
                  <a:lnTo>
                    <a:pt x="1405" y="171"/>
                  </a:lnTo>
                  <a:lnTo>
                    <a:pt x="1410" y="153"/>
                  </a:lnTo>
                  <a:lnTo>
                    <a:pt x="1426" y="144"/>
                  </a:lnTo>
                  <a:lnTo>
                    <a:pt x="1438" y="134"/>
                  </a:lnTo>
                  <a:lnTo>
                    <a:pt x="1452" y="123"/>
                  </a:lnTo>
                  <a:lnTo>
                    <a:pt x="1466" y="117"/>
                  </a:lnTo>
                  <a:lnTo>
                    <a:pt x="1482" y="111"/>
                  </a:lnTo>
                  <a:lnTo>
                    <a:pt x="1503" y="111"/>
                  </a:lnTo>
                  <a:lnTo>
                    <a:pt x="1505" y="104"/>
                  </a:lnTo>
                  <a:lnTo>
                    <a:pt x="1508" y="99"/>
                  </a:lnTo>
                  <a:lnTo>
                    <a:pt x="1510" y="94"/>
                  </a:lnTo>
                  <a:lnTo>
                    <a:pt x="1513" y="89"/>
                  </a:lnTo>
                  <a:lnTo>
                    <a:pt x="1524" y="89"/>
                  </a:lnTo>
                  <a:lnTo>
                    <a:pt x="1538" y="89"/>
                  </a:lnTo>
                  <a:lnTo>
                    <a:pt x="1552" y="89"/>
                  </a:lnTo>
                  <a:lnTo>
                    <a:pt x="1562" y="89"/>
                  </a:lnTo>
                  <a:lnTo>
                    <a:pt x="1567" y="89"/>
                  </a:lnTo>
                  <a:lnTo>
                    <a:pt x="1574" y="83"/>
                  </a:lnTo>
                  <a:lnTo>
                    <a:pt x="1581" y="78"/>
                  </a:lnTo>
                  <a:lnTo>
                    <a:pt x="1588" y="71"/>
                  </a:lnTo>
                  <a:lnTo>
                    <a:pt x="1594" y="66"/>
                  </a:lnTo>
                  <a:lnTo>
                    <a:pt x="1599" y="68"/>
                  </a:lnTo>
                  <a:lnTo>
                    <a:pt x="1602" y="68"/>
                  </a:lnTo>
                  <a:lnTo>
                    <a:pt x="1608" y="69"/>
                  </a:lnTo>
                  <a:lnTo>
                    <a:pt x="1613" y="69"/>
                  </a:lnTo>
                  <a:lnTo>
                    <a:pt x="1613" y="50"/>
                  </a:lnTo>
                  <a:lnTo>
                    <a:pt x="1628" y="43"/>
                  </a:lnTo>
                  <a:lnTo>
                    <a:pt x="1641" y="36"/>
                  </a:lnTo>
                  <a:lnTo>
                    <a:pt x="1653" y="27"/>
                  </a:lnTo>
                  <a:lnTo>
                    <a:pt x="1663" y="17"/>
                  </a:lnTo>
                  <a:lnTo>
                    <a:pt x="1667" y="0"/>
                  </a:lnTo>
                  <a:close/>
                </a:path>
              </a:pathLst>
            </a:custGeom>
            <a:solidFill>
              <a:schemeClr val="accent1"/>
            </a:solidFill>
            <a:ln w="9525" cap="rnd"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91" name="Google Shape;491;p52"/>
            <p:cNvSpPr/>
            <p:nvPr/>
          </p:nvSpPr>
          <p:spPr>
            <a:xfrm>
              <a:off x="4574381" y="1143000"/>
              <a:ext cx="2078038" cy="517525"/>
            </a:xfrm>
            <a:custGeom>
              <a:avLst/>
              <a:gdLst/>
              <a:ahLst/>
              <a:cxnLst/>
              <a:rect l="l" t="t" r="r" b="b"/>
              <a:pathLst>
                <a:path w="1309" h="326" extrusionOk="0">
                  <a:moveTo>
                    <a:pt x="157" y="202"/>
                  </a:moveTo>
                  <a:lnTo>
                    <a:pt x="169" y="202"/>
                  </a:lnTo>
                  <a:lnTo>
                    <a:pt x="173" y="216"/>
                  </a:lnTo>
                  <a:lnTo>
                    <a:pt x="176" y="225"/>
                  </a:lnTo>
                  <a:lnTo>
                    <a:pt x="183" y="229"/>
                  </a:lnTo>
                  <a:lnTo>
                    <a:pt x="195" y="234"/>
                  </a:lnTo>
                  <a:lnTo>
                    <a:pt x="190" y="255"/>
                  </a:lnTo>
                  <a:lnTo>
                    <a:pt x="183" y="276"/>
                  </a:lnTo>
                  <a:lnTo>
                    <a:pt x="173" y="291"/>
                  </a:lnTo>
                  <a:lnTo>
                    <a:pt x="173" y="272"/>
                  </a:lnTo>
                  <a:lnTo>
                    <a:pt x="150" y="272"/>
                  </a:lnTo>
                  <a:lnTo>
                    <a:pt x="152" y="250"/>
                  </a:lnTo>
                  <a:lnTo>
                    <a:pt x="154" y="229"/>
                  </a:lnTo>
                  <a:lnTo>
                    <a:pt x="157" y="202"/>
                  </a:lnTo>
                  <a:close/>
                  <a:moveTo>
                    <a:pt x="1260" y="157"/>
                  </a:moveTo>
                  <a:lnTo>
                    <a:pt x="1264" y="157"/>
                  </a:lnTo>
                  <a:lnTo>
                    <a:pt x="1264" y="161"/>
                  </a:lnTo>
                  <a:lnTo>
                    <a:pt x="1265" y="166"/>
                  </a:lnTo>
                  <a:lnTo>
                    <a:pt x="1267" y="168"/>
                  </a:lnTo>
                  <a:lnTo>
                    <a:pt x="1269" y="171"/>
                  </a:lnTo>
                  <a:lnTo>
                    <a:pt x="1271" y="173"/>
                  </a:lnTo>
                  <a:lnTo>
                    <a:pt x="1274" y="176"/>
                  </a:lnTo>
                  <a:lnTo>
                    <a:pt x="1278" y="173"/>
                  </a:lnTo>
                  <a:lnTo>
                    <a:pt x="1279" y="169"/>
                  </a:lnTo>
                  <a:lnTo>
                    <a:pt x="1281" y="168"/>
                  </a:lnTo>
                  <a:lnTo>
                    <a:pt x="1285" y="168"/>
                  </a:lnTo>
                  <a:lnTo>
                    <a:pt x="1290" y="166"/>
                  </a:lnTo>
                  <a:lnTo>
                    <a:pt x="1293" y="176"/>
                  </a:lnTo>
                  <a:lnTo>
                    <a:pt x="1299" y="183"/>
                  </a:lnTo>
                  <a:lnTo>
                    <a:pt x="1304" y="190"/>
                  </a:lnTo>
                  <a:lnTo>
                    <a:pt x="1307" y="199"/>
                  </a:lnTo>
                  <a:lnTo>
                    <a:pt x="1309" y="211"/>
                  </a:lnTo>
                  <a:lnTo>
                    <a:pt x="1309" y="213"/>
                  </a:lnTo>
                  <a:lnTo>
                    <a:pt x="1307" y="215"/>
                  </a:lnTo>
                  <a:lnTo>
                    <a:pt x="1307" y="216"/>
                  </a:lnTo>
                  <a:lnTo>
                    <a:pt x="1307" y="218"/>
                  </a:lnTo>
                  <a:lnTo>
                    <a:pt x="1307" y="220"/>
                  </a:lnTo>
                  <a:lnTo>
                    <a:pt x="1306" y="223"/>
                  </a:lnTo>
                  <a:lnTo>
                    <a:pt x="1295" y="230"/>
                  </a:lnTo>
                  <a:lnTo>
                    <a:pt x="1279" y="237"/>
                  </a:lnTo>
                  <a:lnTo>
                    <a:pt x="1260" y="241"/>
                  </a:lnTo>
                  <a:lnTo>
                    <a:pt x="1241" y="244"/>
                  </a:lnTo>
                  <a:lnTo>
                    <a:pt x="1225" y="246"/>
                  </a:lnTo>
                  <a:lnTo>
                    <a:pt x="1227" y="237"/>
                  </a:lnTo>
                  <a:lnTo>
                    <a:pt x="1229" y="234"/>
                  </a:lnTo>
                  <a:lnTo>
                    <a:pt x="1231" y="230"/>
                  </a:lnTo>
                  <a:lnTo>
                    <a:pt x="1232" y="229"/>
                  </a:lnTo>
                  <a:lnTo>
                    <a:pt x="1234" y="229"/>
                  </a:lnTo>
                  <a:lnTo>
                    <a:pt x="1238" y="227"/>
                  </a:lnTo>
                  <a:lnTo>
                    <a:pt x="1239" y="227"/>
                  </a:lnTo>
                  <a:lnTo>
                    <a:pt x="1241" y="225"/>
                  </a:lnTo>
                  <a:lnTo>
                    <a:pt x="1245" y="223"/>
                  </a:lnTo>
                  <a:lnTo>
                    <a:pt x="1250" y="209"/>
                  </a:lnTo>
                  <a:lnTo>
                    <a:pt x="1250" y="195"/>
                  </a:lnTo>
                  <a:lnTo>
                    <a:pt x="1248" y="182"/>
                  </a:lnTo>
                  <a:lnTo>
                    <a:pt x="1251" y="171"/>
                  </a:lnTo>
                  <a:lnTo>
                    <a:pt x="1260" y="161"/>
                  </a:lnTo>
                  <a:lnTo>
                    <a:pt x="1260" y="157"/>
                  </a:lnTo>
                  <a:close/>
                  <a:moveTo>
                    <a:pt x="99" y="108"/>
                  </a:moveTo>
                  <a:lnTo>
                    <a:pt x="105" y="117"/>
                  </a:lnTo>
                  <a:lnTo>
                    <a:pt x="110" y="134"/>
                  </a:lnTo>
                  <a:lnTo>
                    <a:pt x="117" y="150"/>
                  </a:lnTo>
                  <a:lnTo>
                    <a:pt x="126" y="166"/>
                  </a:lnTo>
                  <a:lnTo>
                    <a:pt x="131" y="173"/>
                  </a:lnTo>
                  <a:lnTo>
                    <a:pt x="134" y="169"/>
                  </a:lnTo>
                  <a:lnTo>
                    <a:pt x="136" y="168"/>
                  </a:lnTo>
                  <a:lnTo>
                    <a:pt x="140" y="168"/>
                  </a:lnTo>
                  <a:lnTo>
                    <a:pt x="143" y="166"/>
                  </a:lnTo>
                  <a:lnTo>
                    <a:pt x="150" y="166"/>
                  </a:lnTo>
                  <a:lnTo>
                    <a:pt x="150" y="169"/>
                  </a:lnTo>
                  <a:lnTo>
                    <a:pt x="154" y="169"/>
                  </a:lnTo>
                  <a:lnTo>
                    <a:pt x="154" y="180"/>
                  </a:lnTo>
                  <a:lnTo>
                    <a:pt x="127" y="183"/>
                  </a:lnTo>
                  <a:lnTo>
                    <a:pt x="124" y="211"/>
                  </a:lnTo>
                  <a:lnTo>
                    <a:pt x="115" y="234"/>
                  </a:lnTo>
                  <a:lnTo>
                    <a:pt x="108" y="257"/>
                  </a:lnTo>
                  <a:lnTo>
                    <a:pt x="105" y="276"/>
                  </a:lnTo>
                  <a:lnTo>
                    <a:pt x="103" y="295"/>
                  </a:lnTo>
                  <a:lnTo>
                    <a:pt x="103" y="311"/>
                  </a:lnTo>
                  <a:lnTo>
                    <a:pt x="99" y="326"/>
                  </a:lnTo>
                  <a:lnTo>
                    <a:pt x="96" y="326"/>
                  </a:lnTo>
                  <a:lnTo>
                    <a:pt x="96" y="323"/>
                  </a:lnTo>
                  <a:lnTo>
                    <a:pt x="91" y="316"/>
                  </a:lnTo>
                  <a:lnTo>
                    <a:pt x="82" y="307"/>
                  </a:lnTo>
                  <a:lnTo>
                    <a:pt x="72" y="295"/>
                  </a:lnTo>
                  <a:lnTo>
                    <a:pt x="63" y="283"/>
                  </a:lnTo>
                  <a:lnTo>
                    <a:pt x="56" y="271"/>
                  </a:lnTo>
                  <a:lnTo>
                    <a:pt x="52" y="260"/>
                  </a:lnTo>
                  <a:lnTo>
                    <a:pt x="54" y="253"/>
                  </a:lnTo>
                  <a:lnTo>
                    <a:pt x="58" y="251"/>
                  </a:lnTo>
                  <a:lnTo>
                    <a:pt x="61" y="251"/>
                  </a:lnTo>
                  <a:lnTo>
                    <a:pt x="63" y="251"/>
                  </a:lnTo>
                  <a:lnTo>
                    <a:pt x="65" y="251"/>
                  </a:lnTo>
                  <a:lnTo>
                    <a:pt x="66" y="251"/>
                  </a:lnTo>
                  <a:lnTo>
                    <a:pt x="68" y="251"/>
                  </a:lnTo>
                  <a:lnTo>
                    <a:pt x="70" y="250"/>
                  </a:lnTo>
                  <a:lnTo>
                    <a:pt x="73" y="246"/>
                  </a:lnTo>
                  <a:lnTo>
                    <a:pt x="70" y="246"/>
                  </a:lnTo>
                  <a:lnTo>
                    <a:pt x="70" y="243"/>
                  </a:lnTo>
                  <a:lnTo>
                    <a:pt x="54" y="241"/>
                  </a:lnTo>
                  <a:lnTo>
                    <a:pt x="45" y="236"/>
                  </a:lnTo>
                  <a:lnTo>
                    <a:pt x="38" y="227"/>
                  </a:lnTo>
                  <a:lnTo>
                    <a:pt x="45" y="225"/>
                  </a:lnTo>
                  <a:lnTo>
                    <a:pt x="51" y="223"/>
                  </a:lnTo>
                  <a:lnTo>
                    <a:pt x="54" y="222"/>
                  </a:lnTo>
                  <a:lnTo>
                    <a:pt x="58" y="220"/>
                  </a:lnTo>
                  <a:lnTo>
                    <a:pt x="61" y="218"/>
                  </a:lnTo>
                  <a:lnTo>
                    <a:pt x="65" y="215"/>
                  </a:lnTo>
                  <a:lnTo>
                    <a:pt x="65" y="211"/>
                  </a:lnTo>
                  <a:lnTo>
                    <a:pt x="51" y="211"/>
                  </a:lnTo>
                  <a:lnTo>
                    <a:pt x="47" y="213"/>
                  </a:lnTo>
                  <a:lnTo>
                    <a:pt x="44" y="213"/>
                  </a:lnTo>
                  <a:lnTo>
                    <a:pt x="40" y="215"/>
                  </a:lnTo>
                  <a:lnTo>
                    <a:pt x="35" y="215"/>
                  </a:lnTo>
                  <a:lnTo>
                    <a:pt x="26" y="199"/>
                  </a:lnTo>
                  <a:lnTo>
                    <a:pt x="16" y="183"/>
                  </a:lnTo>
                  <a:lnTo>
                    <a:pt x="17" y="178"/>
                  </a:lnTo>
                  <a:lnTo>
                    <a:pt x="17" y="175"/>
                  </a:lnTo>
                  <a:lnTo>
                    <a:pt x="19" y="173"/>
                  </a:lnTo>
                  <a:lnTo>
                    <a:pt x="21" y="169"/>
                  </a:lnTo>
                  <a:lnTo>
                    <a:pt x="21" y="166"/>
                  </a:lnTo>
                  <a:lnTo>
                    <a:pt x="23" y="161"/>
                  </a:lnTo>
                  <a:lnTo>
                    <a:pt x="19" y="161"/>
                  </a:lnTo>
                  <a:lnTo>
                    <a:pt x="19" y="157"/>
                  </a:lnTo>
                  <a:lnTo>
                    <a:pt x="16" y="159"/>
                  </a:lnTo>
                  <a:lnTo>
                    <a:pt x="14" y="159"/>
                  </a:lnTo>
                  <a:lnTo>
                    <a:pt x="12" y="159"/>
                  </a:lnTo>
                  <a:lnTo>
                    <a:pt x="12" y="159"/>
                  </a:lnTo>
                  <a:lnTo>
                    <a:pt x="10" y="159"/>
                  </a:lnTo>
                  <a:lnTo>
                    <a:pt x="10" y="157"/>
                  </a:lnTo>
                  <a:lnTo>
                    <a:pt x="7" y="154"/>
                  </a:lnTo>
                  <a:lnTo>
                    <a:pt x="5" y="150"/>
                  </a:lnTo>
                  <a:lnTo>
                    <a:pt x="3" y="147"/>
                  </a:lnTo>
                  <a:lnTo>
                    <a:pt x="2" y="145"/>
                  </a:lnTo>
                  <a:lnTo>
                    <a:pt x="2" y="140"/>
                  </a:lnTo>
                  <a:lnTo>
                    <a:pt x="0" y="134"/>
                  </a:lnTo>
                  <a:lnTo>
                    <a:pt x="19" y="122"/>
                  </a:lnTo>
                  <a:lnTo>
                    <a:pt x="38" y="112"/>
                  </a:lnTo>
                  <a:lnTo>
                    <a:pt x="40" y="117"/>
                  </a:lnTo>
                  <a:lnTo>
                    <a:pt x="42" y="122"/>
                  </a:lnTo>
                  <a:lnTo>
                    <a:pt x="44" y="124"/>
                  </a:lnTo>
                  <a:lnTo>
                    <a:pt x="47" y="126"/>
                  </a:lnTo>
                  <a:lnTo>
                    <a:pt x="49" y="126"/>
                  </a:lnTo>
                  <a:lnTo>
                    <a:pt x="51" y="127"/>
                  </a:lnTo>
                  <a:lnTo>
                    <a:pt x="54" y="129"/>
                  </a:lnTo>
                  <a:lnTo>
                    <a:pt x="58" y="131"/>
                  </a:lnTo>
                  <a:lnTo>
                    <a:pt x="61" y="141"/>
                  </a:lnTo>
                  <a:lnTo>
                    <a:pt x="63" y="154"/>
                  </a:lnTo>
                  <a:lnTo>
                    <a:pt x="65" y="166"/>
                  </a:lnTo>
                  <a:lnTo>
                    <a:pt x="73" y="166"/>
                  </a:lnTo>
                  <a:lnTo>
                    <a:pt x="73" y="157"/>
                  </a:lnTo>
                  <a:lnTo>
                    <a:pt x="70" y="147"/>
                  </a:lnTo>
                  <a:lnTo>
                    <a:pt x="70" y="134"/>
                  </a:lnTo>
                  <a:lnTo>
                    <a:pt x="73" y="122"/>
                  </a:lnTo>
                  <a:lnTo>
                    <a:pt x="77" y="112"/>
                  </a:lnTo>
                  <a:lnTo>
                    <a:pt x="99" y="108"/>
                  </a:lnTo>
                  <a:close/>
                  <a:moveTo>
                    <a:pt x="1082" y="99"/>
                  </a:moveTo>
                  <a:lnTo>
                    <a:pt x="1087" y="103"/>
                  </a:lnTo>
                  <a:lnTo>
                    <a:pt x="1091" y="106"/>
                  </a:lnTo>
                  <a:lnTo>
                    <a:pt x="1096" y="106"/>
                  </a:lnTo>
                  <a:lnTo>
                    <a:pt x="1101" y="106"/>
                  </a:lnTo>
                  <a:lnTo>
                    <a:pt x="1110" y="108"/>
                  </a:lnTo>
                  <a:lnTo>
                    <a:pt x="1108" y="112"/>
                  </a:lnTo>
                  <a:lnTo>
                    <a:pt x="1108" y="113"/>
                  </a:lnTo>
                  <a:lnTo>
                    <a:pt x="1108" y="115"/>
                  </a:lnTo>
                  <a:lnTo>
                    <a:pt x="1107" y="117"/>
                  </a:lnTo>
                  <a:lnTo>
                    <a:pt x="1107" y="119"/>
                  </a:lnTo>
                  <a:lnTo>
                    <a:pt x="1094" y="126"/>
                  </a:lnTo>
                  <a:lnTo>
                    <a:pt x="1077" y="129"/>
                  </a:lnTo>
                  <a:lnTo>
                    <a:pt x="1059" y="131"/>
                  </a:lnTo>
                  <a:lnTo>
                    <a:pt x="1058" y="127"/>
                  </a:lnTo>
                  <a:lnTo>
                    <a:pt x="1058" y="124"/>
                  </a:lnTo>
                  <a:lnTo>
                    <a:pt x="1056" y="120"/>
                  </a:lnTo>
                  <a:lnTo>
                    <a:pt x="1056" y="115"/>
                  </a:lnTo>
                  <a:lnTo>
                    <a:pt x="1061" y="112"/>
                  </a:lnTo>
                  <a:lnTo>
                    <a:pt x="1065" y="108"/>
                  </a:lnTo>
                  <a:lnTo>
                    <a:pt x="1068" y="106"/>
                  </a:lnTo>
                  <a:lnTo>
                    <a:pt x="1072" y="103"/>
                  </a:lnTo>
                  <a:lnTo>
                    <a:pt x="1075" y="101"/>
                  </a:lnTo>
                  <a:lnTo>
                    <a:pt x="1082" y="99"/>
                  </a:lnTo>
                  <a:close/>
                  <a:moveTo>
                    <a:pt x="545" y="99"/>
                  </a:moveTo>
                  <a:lnTo>
                    <a:pt x="559" y="101"/>
                  </a:lnTo>
                  <a:lnTo>
                    <a:pt x="569" y="106"/>
                  </a:lnTo>
                  <a:lnTo>
                    <a:pt x="579" y="112"/>
                  </a:lnTo>
                  <a:lnTo>
                    <a:pt x="576" y="115"/>
                  </a:lnTo>
                  <a:lnTo>
                    <a:pt x="574" y="120"/>
                  </a:lnTo>
                  <a:lnTo>
                    <a:pt x="571" y="122"/>
                  </a:lnTo>
                  <a:lnTo>
                    <a:pt x="566" y="124"/>
                  </a:lnTo>
                  <a:lnTo>
                    <a:pt x="560" y="126"/>
                  </a:lnTo>
                  <a:lnTo>
                    <a:pt x="553" y="126"/>
                  </a:lnTo>
                  <a:lnTo>
                    <a:pt x="548" y="129"/>
                  </a:lnTo>
                  <a:lnTo>
                    <a:pt x="543" y="129"/>
                  </a:lnTo>
                  <a:lnTo>
                    <a:pt x="538" y="131"/>
                  </a:lnTo>
                  <a:lnTo>
                    <a:pt x="531" y="131"/>
                  </a:lnTo>
                  <a:lnTo>
                    <a:pt x="531" y="120"/>
                  </a:lnTo>
                  <a:lnTo>
                    <a:pt x="532" y="113"/>
                  </a:lnTo>
                  <a:lnTo>
                    <a:pt x="539" y="108"/>
                  </a:lnTo>
                  <a:lnTo>
                    <a:pt x="545" y="99"/>
                  </a:lnTo>
                  <a:close/>
                  <a:moveTo>
                    <a:pt x="1175" y="77"/>
                  </a:moveTo>
                  <a:lnTo>
                    <a:pt x="1178" y="77"/>
                  </a:lnTo>
                  <a:lnTo>
                    <a:pt x="1182" y="79"/>
                  </a:lnTo>
                  <a:lnTo>
                    <a:pt x="1183" y="79"/>
                  </a:lnTo>
                  <a:lnTo>
                    <a:pt x="1185" y="79"/>
                  </a:lnTo>
                  <a:lnTo>
                    <a:pt x="1187" y="80"/>
                  </a:lnTo>
                  <a:lnTo>
                    <a:pt x="1183" y="84"/>
                  </a:lnTo>
                  <a:lnTo>
                    <a:pt x="1180" y="87"/>
                  </a:lnTo>
                  <a:lnTo>
                    <a:pt x="1178" y="92"/>
                  </a:lnTo>
                  <a:lnTo>
                    <a:pt x="1176" y="96"/>
                  </a:lnTo>
                  <a:lnTo>
                    <a:pt x="1175" y="103"/>
                  </a:lnTo>
                  <a:lnTo>
                    <a:pt x="1178" y="103"/>
                  </a:lnTo>
                  <a:lnTo>
                    <a:pt x="1182" y="98"/>
                  </a:lnTo>
                  <a:lnTo>
                    <a:pt x="1185" y="94"/>
                  </a:lnTo>
                  <a:lnTo>
                    <a:pt x="1189" y="91"/>
                  </a:lnTo>
                  <a:lnTo>
                    <a:pt x="1194" y="89"/>
                  </a:lnTo>
                  <a:lnTo>
                    <a:pt x="1204" y="99"/>
                  </a:lnTo>
                  <a:lnTo>
                    <a:pt x="1217" y="108"/>
                  </a:lnTo>
                  <a:lnTo>
                    <a:pt x="1225" y="115"/>
                  </a:lnTo>
                  <a:lnTo>
                    <a:pt x="1225" y="138"/>
                  </a:lnTo>
                  <a:lnTo>
                    <a:pt x="1231" y="143"/>
                  </a:lnTo>
                  <a:lnTo>
                    <a:pt x="1236" y="147"/>
                  </a:lnTo>
                  <a:lnTo>
                    <a:pt x="1241" y="148"/>
                  </a:lnTo>
                  <a:lnTo>
                    <a:pt x="1245" y="155"/>
                  </a:lnTo>
                  <a:lnTo>
                    <a:pt x="1248" y="169"/>
                  </a:lnTo>
                  <a:lnTo>
                    <a:pt x="1241" y="178"/>
                  </a:lnTo>
                  <a:lnTo>
                    <a:pt x="1238" y="187"/>
                  </a:lnTo>
                  <a:lnTo>
                    <a:pt x="1231" y="192"/>
                  </a:lnTo>
                  <a:lnTo>
                    <a:pt x="1222" y="194"/>
                  </a:lnTo>
                  <a:lnTo>
                    <a:pt x="1206" y="195"/>
                  </a:lnTo>
                  <a:lnTo>
                    <a:pt x="1194" y="185"/>
                  </a:lnTo>
                  <a:lnTo>
                    <a:pt x="1176" y="176"/>
                  </a:lnTo>
                  <a:lnTo>
                    <a:pt x="1157" y="171"/>
                  </a:lnTo>
                  <a:lnTo>
                    <a:pt x="1138" y="164"/>
                  </a:lnTo>
                  <a:lnTo>
                    <a:pt x="1121" y="157"/>
                  </a:lnTo>
                  <a:lnTo>
                    <a:pt x="1110" y="147"/>
                  </a:lnTo>
                  <a:lnTo>
                    <a:pt x="1117" y="143"/>
                  </a:lnTo>
                  <a:lnTo>
                    <a:pt x="1122" y="140"/>
                  </a:lnTo>
                  <a:lnTo>
                    <a:pt x="1126" y="136"/>
                  </a:lnTo>
                  <a:lnTo>
                    <a:pt x="1128" y="131"/>
                  </a:lnTo>
                  <a:lnTo>
                    <a:pt x="1129" y="122"/>
                  </a:lnTo>
                  <a:lnTo>
                    <a:pt x="1128" y="119"/>
                  </a:lnTo>
                  <a:lnTo>
                    <a:pt x="1126" y="113"/>
                  </a:lnTo>
                  <a:lnTo>
                    <a:pt x="1126" y="106"/>
                  </a:lnTo>
                  <a:lnTo>
                    <a:pt x="1126" y="99"/>
                  </a:lnTo>
                  <a:lnTo>
                    <a:pt x="1126" y="98"/>
                  </a:lnTo>
                  <a:lnTo>
                    <a:pt x="1128" y="98"/>
                  </a:lnTo>
                  <a:lnTo>
                    <a:pt x="1128" y="98"/>
                  </a:lnTo>
                  <a:lnTo>
                    <a:pt x="1128" y="98"/>
                  </a:lnTo>
                  <a:lnTo>
                    <a:pt x="1128" y="98"/>
                  </a:lnTo>
                  <a:lnTo>
                    <a:pt x="1129" y="96"/>
                  </a:lnTo>
                  <a:lnTo>
                    <a:pt x="1145" y="92"/>
                  </a:lnTo>
                  <a:lnTo>
                    <a:pt x="1162" y="84"/>
                  </a:lnTo>
                  <a:lnTo>
                    <a:pt x="1175" y="77"/>
                  </a:lnTo>
                  <a:close/>
                  <a:moveTo>
                    <a:pt x="953" y="73"/>
                  </a:moveTo>
                  <a:lnTo>
                    <a:pt x="963" y="73"/>
                  </a:lnTo>
                  <a:lnTo>
                    <a:pt x="977" y="87"/>
                  </a:lnTo>
                  <a:lnTo>
                    <a:pt x="995" y="99"/>
                  </a:lnTo>
                  <a:lnTo>
                    <a:pt x="995" y="103"/>
                  </a:lnTo>
                  <a:lnTo>
                    <a:pt x="991" y="103"/>
                  </a:lnTo>
                  <a:lnTo>
                    <a:pt x="991" y="108"/>
                  </a:lnTo>
                  <a:lnTo>
                    <a:pt x="974" y="99"/>
                  </a:lnTo>
                  <a:lnTo>
                    <a:pt x="962" y="87"/>
                  </a:lnTo>
                  <a:lnTo>
                    <a:pt x="953" y="73"/>
                  </a:lnTo>
                  <a:close/>
                  <a:moveTo>
                    <a:pt x="602" y="68"/>
                  </a:moveTo>
                  <a:lnTo>
                    <a:pt x="616" y="72"/>
                  </a:lnTo>
                  <a:lnTo>
                    <a:pt x="627" y="75"/>
                  </a:lnTo>
                  <a:lnTo>
                    <a:pt x="637" y="80"/>
                  </a:lnTo>
                  <a:lnTo>
                    <a:pt x="637" y="89"/>
                  </a:lnTo>
                  <a:lnTo>
                    <a:pt x="628" y="91"/>
                  </a:lnTo>
                  <a:lnTo>
                    <a:pt x="620" y="94"/>
                  </a:lnTo>
                  <a:lnTo>
                    <a:pt x="607" y="96"/>
                  </a:lnTo>
                  <a:lnTo>
                    <a:pt x="602" y="98"/>
                  </a:lnTo>
                  <a:lnTo>
                    <a:pt x="599" y="99"/>
                  </a:lnTo>
                  <a:lnTo>
                    <a:pt x="593" y="99"/>
                  </a:lnTo>
                  <a:lnTo>
                    <a:pt x="588" y="99"/>
                  </a:lnTo>
                  <a:lnTo>
                    <a:pt x="588" y="89"/>
                  </a:lnTo>
                  <a:lnTo>
                    <a:pt x="592" y="84"/>
                  </a:lnTo>
                  <a:lnTo>
                    <a:pt x="597" y="77"/>
                  </a:lnTo>
                  <a:lnTo>
                    <a:pt x="602" y="68"/>
                  </a:lnTo>
                  <a:close/>
                  <a:moveTo>
                    <a:pt x="176" y="58"/>
                  </a:moveTo>
                  <a:lnTo>
                    <a:pt x="176" y="77"/>
                  </a:lnTo>
                  <a:lnTo>
                    <a:pt x="183" y="77"/>
                  </a:lnTo>
                  <a:lnTo>
                    <a:pt x="187" y="75"/>
                  </a:lnTo>
                  <a:lnTo>
                    <a:pt x="190" y="75"/>
                  </a:lnTo>
                  <a:lnTo>
                    <a:pt x="194" y="75"/>
                  </a:lnTo>
                  <a:lnTo>
                    <a:pt x="195" y="75"/>
                  </a:lnTo>
                  <a:lnTo>
                    <a:pt x="199" y="77"/>
                  </a:lnTo>
                  <a:lnTo>
                    <a:pt x="204" y="80"/>
                  </a:lnTo>
                  <a:lnTo>
                    <a:pt x="204" y="89"/>
                  </a:lnTo>
                  <a:lnTo>
                    <a:pt x="208" y="91"/>
                  </a:lnTo>
                  <a:lnTo>
                    <a:pt x="213" y="91"/>
                  </a:lnTo>
                  <a:lnTo>
                    <a:pt x="216" y="89"/>
                  </a:lnTo>
                  <a:lnTo>
                    <a:pt x="222" y="89"/>
                  </a:lnTo>
                  <a:lnTo>
                    <a:pt x="223" y="87"/>
                  </a:lnTo>
                  <a:lnTo>
                    <a:pt x="227" y="89"/>
                  </a:lnTo>
                  <a:lnTo>
                    <a:pt x="230" y="92"/>
                  </a:lnTo>
                  <a:lnTo>
                    <a:pt x="234" y="98"/>
                  </a:lnTo>
                  <a:lnTo>
                    <a:pt x="237" y="103"/>
                  </a:lnTo>
                  <a:lnTo>
                    <a:pt x="232" y="115"/>
                  </a:lnTo>
                  <a:lnTo>
                    <a:pt x="227" y="127"/>
                  </a:lnTo>
                  <a:lnTo>
                    <a:pt x="223" y="141"/>
                  </a:lnTo>
                  <a:lnTo>
                    <a:pt x="211" y="141"/>
                  </a:lnTo>
                  <a:lnTo>
                    <a:pt x="202" y="145"/>
                  </a:lnTo>
                  <a:lnTo>
                    <a:pt x="194" y="150"/>
                  </a:lnTo>
                  <a:lnTo>
                    <a:pt x="180" y="154"/>
                  </a:lnTo>
                  <a:lnTo>
                    <a:pt x="171" y="147"/>
                  </a:lnTo>
                  <a:lnTo>
                    <a:pt x="159" y="143"/>
                  </a:lnTo>
                  <a:lnTo>
                    <a:pt x="147" y="138"/>
                  </a:lnTo>
                  <a:lnTo>
                    <a:pt x="145" y="134"/>
                  </a:lnTo>
                  <a:lnTo>
                    <a:pt x="145" y="131"/>
                  </a:lnTo>
                  <a:lnTo>
                    <a:pt x="143" y="127"/>
                  </a:lnTo>
                  <a:lnTo>
                    <a:pt x="141" y="122"/>
                  </a:lnTo>
                  <a:lnTo>
                    <a:pt x="136" y="117"/>
                  </a:lnTo>
                  <a:lnTo>
                    <a:pt x="131" y="112"/>
                  </a:lnTo>
                  <a:lnTo>
                    <a:pt x="127" y="108"/>
                  </a:lnTo>
                  <a:lnTo>
                    <a:pt x="124" y="101"/>
                  </a:lnTo>
                  <a:lnTo>
                    <a:pt x="122" y="89"/>
                  </a:lnTo>
                  <a:lnTo>
                    <a:pt x="129" y="80"/>
                  </a:lnTo>
                  <a:lnTo>
                    <a:pt x="134" y="73"/>
                  </a:lnTo>
                  <a:lnTo>
                    <a:pt x="141" y="73"/>
                  </a:lnTo>
                  <a:lnTo>
                    <a:pt x="147" y="75"/>
                  </a:lnTo>
                  <a:lnTo>
                    <a:pt x="154" y="77"/>
                  </a:lnTo>
                  <a:lnTo>
                    <a:pt x="161" y="77"/>
                  </a:lnTo>
                  <a:lnTo>
                    <a:pt x="161" y="65"/>
                  </a:lnTo>
                  <a:lnTo>
                    <a:pt x="164" y="63"/>
                  </a:lnTo>
                  <a:lnTo>
                    <a:pt x="168" y="61"/>
                  </a:lnTo>
                  <a:lnTo>
                    <a:pt x="169" y="61"/>
                  </a:lnTo>
                  <a:lnTo>
                    <a:pt x="173" y="59"/>
                  </a:lnTo>
                  <a:lnTo>
                    <a:pt x="176" y="58"/>
                  </a:lnTo>
                  <a:close/>
                  <a:moveTo>
                    <a:pt x="627" y="45"/>
                  </a:moveTo>
                  <a:lnTo>
                    <a:pt x="641" y="45"/>
                  </a:lnTo>
                  <a:lnTo>
                    <a:pt x="649" y="54"/>
                  </a:lnTo>
                  <a:lnTo>
                    <a:pt x="658" y="59"/>
                  </a:lnTo>
                  <a:lnTo>
                    <a:pt x="665" y="66"/>
                  </a:lnTo>
                  <a:lnTo>
                    <a:pt x="672" y="77"/>
                  </a:lnTo>
                  <a:lnTo>
                    <a:pt x="656" y="77"/>
                  </a:lnTo>
                  <a:lnTo>
                    <a:pt x="646" y="66"/>
                  </a:lnTo>
                  <a:lnTo>
                    <a:pt x="635" y="58"/>
                  </a:lnTo>
                  <a:lnTo>
                    <a:pt x="627" y="45"/>
                  </a:lnTo>
                  <a:close/>
                  <a:moveTo>
                    <a:pt x="545" y="42"/>
                  </a:moveTo>
                  <a:lnTo>
                    <a:pt x="552" y="44"/>
                  </a:lnTo>
                  <a:lnTo>
                    <a:pt x="559" y="47"/>
                  </a:lnTo>
                  <a:lnTo>
                    <a:pt x="562" y="51"/>
                  </a:lnTo>
                  <a:lnTo>
                    <a:pt x="567" y="54"/>
                  </a:lnTo>
                  <a:lnTo>
                    <a:pt x="573" y="58"/>
                  </a:lnTo>
                  <a:lnTo>
                    <a:pt x="569" y="68"/>
                  </a:lnTo>
                  <a:lnTo>
                    <a:pt x="548" y="80"/>
                  </a:lnTo>
                  <a:lnTo>
                    <a:pt x="532" y="94"/>
                  </a:lnTo>
                  <a:lnTo>
                    <a:pt x="518" y="112"/>
                  </a:lnTo>
                  <a:lnTo>
                    <a:pt x="515" y="112"/>
                  </a:lnTo>
                  <a:lnTo>
                    <a:pt x="515" y="108"/>
                  </a:lnTo>
                  <a:lnTo>
                    <a:pt x="510" y="105"/>
                  </a:lnTo>
                  <a:lnTo>
                    <a:pt x="506" y="101"/>
                  </a:lnTo>
                  <a:lnTo>
                    <a:pt x="504" y="98"/>
                  </a:lnTo>
                  <a:lnTo>
                    <a:pt x="501" y="94"/>
                  </a:lnTo>
                  <a:lnTo>
                    <a:pt x="499" y="89"/>
                  </a:lnTo>
                  <a:lnTo>
                    <a:pt x="503" y="82"/>
                  </a:lnTo>
                  <a:lnTo>
                    <a:pt x="504" y="77"/>
                  </a:lnTo>
                  <a:lnTo>
                    <a:pt x="506" y="68"/>
                  </a:lnTo>
                  <a:lnTo>
                    <a:pt x="480" y="68"/>
                  </a:lnTo>
                  <a:lnTo>
                    <a:pt x="480" y="61"/>
                  </a:lnTo>
                  <a:lnTo>
                    <a:pt x="494" y="56"/>
                  </a:lnTo>
                  <a:lnTo>
                    <a:pt x="508" y="52"/>
                  </a:lnTo>
                  <a:lnTo>
                    <a:pt x="525" y="49"/>
                  </a:lnTo>
                  <a:lnTo>
                    <a:pt x="527" y="54"/>
                  </a:lnTo>
                  <a:lnTo>
                    <a:pt x="529" y="56"/>
                  </a:lnTo>
                  <a:lnTo>
                    <a:pt x="529" y="58"/>
                  </a:lnTo>
                  <a:lnTo>
                    <a:pt x="531" y="58"/>
                  </a:lnTo>
                  <a:lnTo>
                    <a:pt x="531" y="59"/>
                  </a:lnTo>
                  <a:lnTo>
                    <a:pt x="534" y="61"/>
                  </a:lnTo>
                  <a:lnTo>
                    <a:pt x="536" y="56"/>
                  </a:lnTo>
                  <a:lnTo>
                    <a:pt x="538" y="52"/>
                  </a:lnTo>
                  <a:lnTo>
                    <a:pt x="539" y="49"/>
                  </a:lnTo>
                  <a:lnTo>
                    <a:pt x="543" y="45"/>
                  </a:lnTo>
                  <a:lnTo>
                    <a:pt x="545" y="42"/>
                  </a:lnTo>
                  <a:close/>
                  <a:moveTo>
                    <a:pt x="588" y="23"/>
                  </a:moveTo>
                  <a:lnTo>
                    <a:pt x="592" y="24"/>
                  </a:lnTo>
                  <a:lnTo>
                    <a:pt x="593" y="24"/>
                  </a:lnTo>
                  <a:lnTo>
                    <a:pt x="595" y="26"/>
                  </a:lnTo>
                  <a:lnTo>
                    <a:pt x="595" y="26"/>
                  </a:lnTo>
                  <a:lnTo>
                    <a:pt x="597" y="28"/>
                  </a:lnTo>
                  <a:lnTo>
                    <a:pt x="599" y="31"/>
                  </a:lnTo>
                  <a:lnTo>
                    <a:pt x="602" y="37"/>
                  </a:lnTo>
                  <a:lnTo>
                    <a:pt x="606" y="42"/>
                  </a:lnTo>
                  <a:lnTo>
                    <a:pt x="607" y="49"/>
                  </a:lnTo>
                  <a:lnTo>
                    <a:pt x="599" y="49"/>
                  </a:lnTo>
                  <a:lnTo>
                    <a:pt x="599" y="45"/>
                  </a:lnTo>
                  <a:lnTo>
                    <a:pt x="595" y="42"/>
                  </a:lnTo>
                  <a:lnTo>
                    <a:pt x="592" y="38"/>
                  </a:lnTo>
                  <a:lnTo>
                    <a:pt x="590" y="35"/>
                  </a:lnTo>
                  <a:lnTo>
                    <a:pt x="588" y="30"/>
                  </a:lnTo>
                  <a:lnTo>
                    <a:pt x="588" y="23"/>
                  </a:lnTo>
                  <a:close/>
                  <a:moveTo>
                    <a:pt x="646" y="16"/>
                  </a:moveTo>
                  <a:lnTo>
                    <a:pt x="656" y="19"/>
                  </a:lnTo>
                  <a:lnTo>
                    <a:pt x="656" y="26"/>
                  </a:lnTo>
                  <a:lnTo>
                    <a:pt x="641" y="26"/>
                  </a:lnTo>
                  <a:lnTo>
                    <a:pt x="646" y="16"/>
                  </a:lnTo>
                  <a:close/>
                  <a:moveTo>
                    <a:pt x="1117" y="0"/>
                  </a:moveTo>
                  <a:lnTo>
                    <a:pt x="1122" y="3"/>
                  </a:lnTo>
                  <a:lnTo>
                    <a:pt x="1126" y="7"/>
                  </a:lnTo>
                  <a:lnTo>
                    <a:pt x="1128" y="10"/>
                  </a:lnTo>
                  <a:lnTo>
                    <a:pt x="1129" y="16"/>
                  </a:lnTo>
                  <a:lnTo>
                    <a:pt x="1131" y="19"/>
                  </a:lnTo>
                  <a:lnTo>
                    <a:pt x="1133" y="24"/>
                  </a:lnTo>
                  <a:lnTo>
                    <a:pt x="1136" y="26"/>
                  </a:lnTo>
                  <a:lnTo>
                    <a:pt x="1147" y="31"/>
                  </a:lnTo>
                  <a:lnTo>
                    <a:pt x="1157" y="33"/>
                  </a:lnTo>
                  <a:lnTo>
                    <a:pt x="1164" y="33"/>
                  </a:lnTo>
                  <a:lnTo>
                    <a:pt x="1169" y="37"/>
                  </a:lnTo>
                  <a:lnTo>
                    <a:pt x="1173" y="44"/>
                  </a:lnTo>
                  <a:lnTo>
                    <a:pt x="1175" y="58"/>
                  </a:lnTo>
                  <a:lnTo>
                    <a:pt x="1173" y="59"/>
                  </a:lnTo>
                  <a:lnTo>
                    <a:pt x="1173" y="59"/>
                  </a:lnTo>
                  <a:lnTo>
                    <a:pt x="1173" y="61"/>
                  </a:lnTo>
                  <a:lnTo>
                    <a:pt x="1173" y="63"/>
                  </a:lnTo>
                  <a:lnTo>
                    <a:pt x="1171" y="65"/>
                  </a:lnTo>
                  <a:lnTo>
                    <a:pt x="1149" y="65"/>
                  </a:lnTo>
                  <a:lnTo>
                    <a:pt x="1126" y="65"/>
                  </a:lnTo>
                  <a:lnTo>
                    <a:pt x="1107" y="73"/>
                  </a:lnTo>
                  <a:lnTo>
                    <a:pt x="1103" y="75"/>
                  </a:lnTo>
                  <a:lnTo>
                    <a:pt x="1101" y="79"/>
                  </a:lnTo>
                  <a:lnTo>
                    <a:pt x="1100" y="80"/>
                  </a:lnTo>
                  <a:lnTo>
                    <a:pt x="1098" y="82"/>
                  </a:lnTo>
                  <a:lnTo>
                    <a:pt x="1096" y="84"/>
                  </a:lnTo>
                  <a:lnTo>
                    <a:pt x="1093" y="86"/>
                  </a:lnTo>
                  <a:lnTo>
                    <a:pt x="1087" y="89"/>
                  </a:lnTo>
                  <a:lnTo>
                    <a:pt x="1084" y="84"/>
                  </a:lnTo>
                  <a:lnTo>
                    <a:pt x="1082" y="80"/>
                  </a:lnTo>
                  <a:lnTo>
                    <a:pt x="1079" y="77"/>
                  </a:lnTo>
                  <a:lnTo>
                    <a:pt x="1091" y="47"/>
                  </a:lnTo>
                  <a:lnTo>
                    <a:pt x="1103" y="23"/>
                  </a:lnTo>
                  <a:lnTo>
                    <a:pt x="1117" y="0"/>
                  </a:lnTo>
                  <a:close/>
                  <a:moveTo>
                    <a:pt x="995" y="0"/>
                  </a:moveTo>
                  <a:lnTo>
                    <a:pt x="1004" y="9"/>
                  </a:lnTo>
                  <a:lnTo>
                    <a:pt x="1009" y="19"/>
                  </a:lnTo>
                  <a:lnTo>
                    <a:pt x="1014" y="31"/>
                  </a:lnTo>
                  <a:lnTo>
                    <a:pt x="1005" y="31"/>
                  </a:lnTo>
                  <a:lnTo>
                    <a:pt x="1005" y="26"/>
                  </a:lnTo>
                  <a:lnTo>
                    <a:pt x="1002" y="23"/>
                  </a:lnTo>
                  <a:lnTo>
                    <a:pt x="998" y="19"/>
                  </a:lnTo>
                  <a:lnTo>
                    <a:pt x="997" y="14"/>
                  </a:lnTo>
                  <a:lnTo>
                    <a:pt x="995" y="9"/>
                  </a:lnTo>
                  <a:lnTo>
                    <a:pt x="995" y="0"/>
                  </a:lnTo>
                  <a:close/>
                </a:path>
              </a:pathLst>
            </a:custGeom>
            <a:solidFill>
              <a:srgbClr val="F2F2F2"/>
            </a:solidFill>
            <a:ln w="9525" cap="rnd"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92" name="Google Shape;492;p52"/>
            <p:cNvSpPr/>
            <p:nvPr/>
          </p:nvSpPr>
          <p:spPr>
            <a:xfrm>
              <a:off x="6823869" y="4470400"/>
              <a:ext cx="1468438" cy="933450"/>
            </a:xfrm>
            <a:custGeom>
              <a:avLst/>
              <a:gdLst/>
              <a:ahLst/>
              <a:cxnLst/>
              <a:rect l="l" t="t" r="r" b="b"/>
              <a:pathLst>
                <a:path w="925" h="588" extrusionOk="0">
                  <a:moveTo>
                    <a:pt x="503" y="461"/>
                  </a:moveTo>
                  <a:lnTo>
                    <a:pt x="508" y="475"/>
                  </a:lnTo>
                  <a:lnTo>
                    <a:pt x="510" y="491"/>
                  </a:lnTo>
                  <a:lnTo>
                    <a:pt x="506" y="506"/>
                  </a:lnTo>
                  <a:lnTo>
                    <a:pt x="498" y="515"/>
                  </a:lnTo>
                  <a:lnTo>
                    <a:pt x="489" y="520"/>
                  </a:lnTo>
                  <a:lnTo>
                    <a:pt x="477" y="526"/>
                  </a:lnTo>
                  <a:lnTo>
                    <a:pt x="472" y="505"/>
                  </a:lnTo>
                  <a:lnTo>
                    <a:pt x="465" y="484"/>
                  </a:lnTo>
                  <a:lnTo>
                    <a:pt x="458" y="465"/>
                  </a:lnTo>
                  <a:lnTo>
                    <a:pt x="472" y="465"/>
                  </a:lnTo>
                  <a:lnTo>
                    <a:pt x="484" y="472"/>
                  </a:lnTo>
                  <a:lnTo>
                    <a:pt x="494" y="470"/>
                  </a:lnTo>
                  <a:lnTo>
                    <a:pt x="503" y="461"/>
                  </a:lnTo>
                  <a:close/>
                  <a:moveTo>
                    <a:pt x="791" y="458"/>
                  </a:moveTo>
                  <a:lnTo>
                    <a:pt x="794" y="459"/>
                  </a:lnTo>
                  <a:lnTo>
                    <a:pt x="798" y="461"/>
                  </a:lnTo>
                  <a:lnTo>
                    <a:pt x="800" y="463"/>
                  </a:lnTo>
                  <a:lnTo>
                    <a:pt x="801" y="465"/>
                  </a:lnTo>
                  <a:lnTo>
                    <a:pt x="803" y="466"/>
                  </a:lnTo>
                  <a:lnTo>
                    <a:pt x="807" y="470"/>
                  </a:lnTo>
                  <a:lnTo>
                    <a:pt x="807" y="468"/>
                  </a:lnTo>
                  <a:lnTo>
                    <a:pt x="808" y="466"/>
                  </a:lnTo>
                  <a:lnTo>
                    <a:pt x="810" y="463"/>
                  </a:lnTo>
                  <a:lnTo>
                    <a:pt x="810" y="461"/>
                  </a:lnTo>
                  <a:lnTo>
                    <a:pt x="812" y="461"/>
                  </a:lnTo>
                  <a:lnTo>
                    <a:pt x="814" y="461"/>
                  </a:lnTo>
                  <a:lnTo>
                    <a:pt x="814" y="465"/>
                  </a:lnTo>
                  <a:lnTo>
                    <a:pt x="815" y="468"/>
                  </a:lnTo>
                  <a:lnTo>
                    <a:pt x="817" y="473"/>
                  </a:lnTo>
                  <a:lnTo>
                    <a:pt x="817" y="479"/>
                  </a:lnTo>
                  <a:lnTo>
                    <a:pt x="817" y="484"/>
                  </a:lnTo>
                  <a:lnTo>
                    <a:pt x="805" y="498"/>
                  </a:lnTo>
                  <a:lnTo>
                    <a:pt x="794" y="515"/>
                  </a:lnTo>
                  <a:lnTo>
                    <a:pt x="798" y="526"/>
                  </a:lnTo>
                  <a:lnTo>
                    <a:pt x="796" y="529"/>
                  </a:lnTo>
                  <a:lnTo>
                    <a:pt x="791" y="533"/>
                  </a:lnTo>
                  <a:lnTo>
                    <a:pt x="786" y="534"/>
                  </a:lnTo>
                  <a:lnTo>
                    <a:pt x="781" y="536"/>
                  </a:lnTo>
                  <a:lnTo>
                    <a:pt x="775" y="540"/>
                  </a:lnTo>
                  <a:lnTo>
                    <a:pt x="772" y="541"/>
                  </a:lnTo>
                  <a:lnTo>
                    <a:pt x="768" y="547"/>
                  </a:lnTo>
                  <a:lnTo>
                    <a:pt x="768" y="552"/>
                  </a:lnTo>
                  <a:lnTo>
                    <a:pt x="767" y="557"/>
                  </a:lnTo>
                  <a:lnTo>
                    <a:pt x="767" y="562"/>
                  </a:lnTo>
                  <a:lnTo>
                    <a:pt x="765" y="569"/>
                  </a:lnTo>
                  <a:lnTo>
                    <a:pt x="761" y="573"/>
                  </a:lnTo>
                  <a:lnTo>
                    <a:pt x="756" y="576"/>
                  </a:lnTo>
                  <a:lnTo>
                    <a:pt x="751" y="580"/>
                  </a:lnTo>
                  <a:lnTo>
                    <a:pt x="746" y="583"/>
                  </a:lnTo>
                  <a:lnTo>
                    <a:pt x="740" y="588"/>
                  </a:lnTo>
                  <a:lnTo>
                    <a:pt x="733" y="588"/>
                  </a:lnTo>
                  <a:lnTo>
                    <a:pt x="725" y="582"/>
                  </a:lnTo>
                  <a:lnTo>
                    <a:pt x="716" y="576"/>
                  </a:lnTo>
                  <a:lnTo>
                    <a:pt x="709" y="571"/>
                  </a:lnTo>
                  <a:lnTo>
                    <a:pt x="702" y="561"/>
                  </a:lnTo>
                  <a:lnTo>
                    <a:pt x="707" y="557"/>
                  </a:lnTo>
                  <a:lnTo>
                    <a:pt x="709" y="552"/>
                  </a:lnTo>
                  <a:lnTo>
                    <a:pt x="711" y="548"/>
                  </a:lnTo>
                  <a:lnTo>
                    <a:pt x="712" y="543"/>
                  </a:lnTo>
                  <a:lnTo>
                    <a:pt x="714" y="538"/>
                  </a:lnTo>
                  <a:lnTo>
                    <a:pt x="718" y="534"/>
                  </a:lnTo>
                  <a:lnTo>
                    <a:pt x="728" y="531"/>
                  </a:lnTo>
                  <a:lnTo>
                    <a:pt x="739" y="529"/>
                  </a:lnTo>
                  <a:lnTo>
                    <a:pt x="749" y="526"/>
                  </a:lnTo>
                  <a:lnTo>
                    <a:pt x="754" y="520"/>
                  </a:lnTo>
                  <a:lnTo>
                    <a:pt x="763" y="508"/>
                  </a:lnTo>
                  <a:lnTo>
                    <a:pt x="770" y="494"/>
                  </a:lnTo>
                  <a:lnTo>
                    <a:pt x="779" y="480"/>
                  </a:lnTo>
                  <a:lnTo>
                    <a:pt x="786" y="466"/>
                  </a:lnTo>
                  <a:lnTo>
                    <a:pt x="791" y="458"/>
                  </a:lnTo>
                  <a:close/>
                  <a:moveTo>
                    <a:pt x="784" y="330"/>
                  </a:moveTo>
                  <a:lnTo>
                    <a:pt x="791" y="330"/>
                  </a:lnTo>
                  <a:lnTo>
                    <a:pt x="807" y="346"/>
                  </a:lnTo>
                  <a:lnTo>
                    <a:pt x="821" y="360"/>
                  </a:lnTo>
                  <a:lnTo>
                    <a:pt x="835" y="376"/>
                  </a:lnTo>
                  <a:lnTo>
                    <a:pt x="845" y="396"/>
                  </a:lnTo>
                  <a:lnTo>
                    <a:pt x="850" y="396"/>
                  </a:lnTo>
                  <a:lnTo>
                    <a:pt x="856" y="396"/>
                  </a:lnTo>
                  <a:lnTo>
                    <a:pt x="859" y="396"/>
                  </a:lnTo>
                  <a:lnTo>
                    <a:pt x="861" y="396"/>
                  </a:lnTo>
                  <a:lnTo>
                    <a:pt x="864" y="396"/>
                  </a:lnTo>
                  <a:lnTo>
                    <a:pt x="868" y="393"/>
                  </a:lnTo>
                  <a:lnTo>
                    <a:pt x="870" y="390"/>
                  </a:lnTo>
                  <a:lnTo>
                    <a:pt x="871" y="384"/>
                  </a:lnTo>
                  <a:lnTo>
                    <a:pt x="875" y="384"/>
                  </a:lnTo>
                  <a:lnTo>
                    <a:pt x="875" y="407"/>
                  </a:lnTo>
                  <a:lnTo>
                    <a:pt x="873" y="412"/>
                  </a:lnTo>
                  <a:lnTo>
                    <a:pt x="871" y="417"/>
                  </a:lnTo>
                  <a:lnTo>
                    <a:pt x="870" y="423"/>
                  </a:lnTo>
                  <a:lnTo>
                    <a:pt x="868" y="426"/>
                  </a:lnTo>
                  <a:lnTo>
                    <a:pt x="856" y="426"/>
                  </a:lnTo>
                  <a:lnTo>
                    <a:pt x="856" y="438"/>
                  </a:lnTo>
                  <a:lnTo>
                    <a:pt x="845" y="449"/>
                  </a:lnTo>
                  <a:lnTo>
                    <a:pt x="836" y="459"/>
                  </a:lnTo>
                  <a:lnTo>
                    <a:pt x="826" y="470"/>
                  </a:lnTo>
                  <a:lnTo>
                    <a:pt x="826" y="465"/>
                  </a:lnTo>
                  <a:lnTo>
                    <a:pt x="824" y="461"/>
                  </a:lnTo>
                  <a:lnTo>
                    <a:pt x="824" y="458"/>
                  </a:lnTo>
                  <a:lnTo>
                    <a:pt x="824" y="452"/>
                  </a:lnTo>
                  <a:lnTo>
                    <a:pt x="826" y="449"/>
                  </a:lnTo>
                  <a:lnTo>
                    <a:pt x="826" y="445"/>
                  </a:lnTo>
                  <a:lnTo>
                    <a:pt x="826" y="442"/>
                  </a:lnTo>
                  <a:lnTo>
                    <a:pt x="824" y="440"/>
                  </a:lnTo>
                  <a:lnTo>
                    <a:pt x="821" y="438"/>
                  </a:lnTo>
                  <a:lnTo>
                    <a:pt x="817" y="437"/>
                  </a:lnTo>
                  <a:lnTo>
                    <a:pt x="814" y="435"/>
                  </a:lnTo>
                  <a:lnTo>
                    <a:pt x="810" y="433"/>
                  </a:lnTo>
                  <a:lnTo>
                    <a:pt x="807" y="431"/>
                  </a:lnTo>
                  <a:lnTo>
                    <a:pt x="805" y="430"/>
                  </a:lnTo>
                  <a:lnTo>
                    <a:pt x="805" y="428"/>
                  </a:lnTo>
                  <a:lnTo>
                    <a:pt x="807" y="426"/>
                  </a:lnTo>
                  <a:lnTo>
                    <a:pt x="810" y="421"/>
                  </a:lnTo>
                  <a:lnTo>
                    <a:pt x="815" y="417"/>
                  </a:lnTo>
                  <a:lnTo>
                    <a:pt x="821" y="412"/>
                  </a:lnTo>
                  <a:lnTo>
                    <a:pt x="826" y="407"/>
                  </a:lnTo>
                  <a:lnTo>
                    <a:pt x="819" y="400"/>
                  </a:lnTo>
                  <a:lnTo>
                    <a:pt x="812" y="388"/>
                  </a:lnTo>
                  <a:lnTo>
                    <a:pt x="801" y="370"/>
                  </a:lnTo>
                  <a:lnTo>
                    <a:pt x="793" y="355"/>
                  </a:lnTo>
                  <a:lnTo>
                    <a:pt x="788" y="341"/>
                  </a:lnTo>
                  <a:lnTo>
                    <a:pt x="784" y="330"/>
                  </a:lnTo>
                  <a:close/>
                  <a:moveTo>
                    <a:pt x="721" y="147"/>
                  </a:moveTo>
                  <a:lnTo>
                    <a:pt x="730" y="147"/>
                  </a:lnTo>
                  <a:lnTo>
                    <a:pt x="746" y="159"/>
                  </a:lnTo>
                  <a:lnTo>
                    <a:pt x="765" y="170"/>
                  </a:lnTo>
                  <a:lnTo>
                    <a:pt x="765" y="180"/>
                  </a:lnTo>
                  <a:lnTo>
                    <a:pt x="753" y="180"/>
                  </a:lnTo>
                  <a:lnTo>
                    <a:pt x="744" y="173"/>
                  </a:lnTo>
                  <a:lnTo>
                    <a:pt x="735" y="166"/>
                  </a:lnTo>
                  <a:lnTo>
                    <a:pt x="728" y="157"/>
                  </a:lnTo>
                  <a:lnTo>
                    <a:pt x="721" y="147"/>
                  </a:lnTo>
                  <a:close/>
                  <a:moveTo>
                    <a:pt x="906" y="86"/>
                  </a:moveTo>
                  <a:lnTo>
                    <a:pt x="910" y="86"/>
                  </a:lnTo>
                  <a:lnTo>
                    <a:pt x="913" y="88"/>
                  </a:lnTo>
                  <a:lnTo>
                    <a:pt x="913" y="88"/>
                  </a:lnTo>
                  <a:lnTo>
                    <a:pt x="915" y="89"/>
                  </a:lnTo>
                  <a:lnTo>
                    <a:pt x="915" y="91"/>
                  </a:lnTo>
                  <a:lnTo>
                    <a:pt x="917" y="93"/>
                  </a:lnTo>
                  <a:lnTo>
                    <a:pt x="918" y="96"/>
                  </a:lnTo>
                  <a:lnTo>
                    <a:pt x="922" y="102"/>
                  </a:lnTo>
                  <a:lnTo>
                    <a:pt x="924" y="108"/>
                  </a:lnTo>
                  <a:lnTo>
                    <a:pt x="925" y="115"/>
                  </a:lnTo>
                  <a:lnTo>
                    <a:pt x="918" y="115"/>
                  </a:lnTo>
                  <a:lnTo>
                    <a:pt x="918" y="108"/>
                  </a:lnTo>
                  <a:lnTo>
                    <a:pt x="913" y="105"/>
                  </a:lnTo>
                  <a:lnTo>
                    <a:pt x="911" y="100"/>
                  </a:lnTo>
                  <a:lnTo>
                    <a:pt x="910" y="96"/>
                  </a:lnTo>
                  <a:lnTo>
                    <a:pt x="908" y="91"/>
                  </a:lnTo>
                  <a:lnTo>
                    <a:pt x="906" y="86"/>
                  </a:lnTo>
                  <a:close/>
                  <a:moveTo>
                    <a:pt x="746" y="65"/>
                  </a:moveTo>
                  <a:lnTo>
                    <a:pt x="749" y="65"/>
                  </a:lnTo>
                  <a:lnTo>
                    <a:pt x="751" y="67"/>
                  </a:lnTo>
                  <a:lnTo>
                    <a:pt x="751" y="68"/>
                  </a:lnTo>
                  <a:lnTo>
                    <a:pt x="753" y="68"/>
                  </a:lnTo>
                  <a:lnTo>
                    <a:pt x="754" y="68"/>
                  </a:lnTo>
                  <a:lnTo>
                    <a:pt x="756" y="70"/>
                  </a:lnTo>
                  <a:lnTo>
                    <a:pt x="758" y="75"/>
                  </a:lnTo>
                  <a:lnTo>
                    <a:pt x="758" y="81"/>
                  </a:lnTo>
                  <a:lnTo>
                    <a:pt x="760" y="84"/>
                  </a:lnTo>
                  <a:lnTo>
                    <a:pt x="761" y="88"/>
                  </a:lnTo>
                  <a:lnTo>
                    <a:pt x="763" y="91"/>
                  </a:lnTo>
                  <a:lnTo>
                    <a:pt x="765" y="96"/>
                  </a:lnTo>
                  <a:lnTo>
                    <a:pt x="753" y="96"/>
                  </a:lnTo>
                  <a:lnTo>
                    <a:pt x="751" y="88"/>
                  </a:lnTo>
                  <a:lnTo>
                    <a:pt x="747" y="82"/>
                  </a:lnTo>
                  <a:lnTo>
                    <a:pt x="746" y="75"/>
                  </a:lnTo>
                  <a:lnTo>
                    <a:pt x="746" y="65"/>
                  </a:lnTo>
                  <a:close/>
                  <a:moveTo>
                    <a:pt x="419" y="0"/>
                  </a:moveTo>
                  <a:lnTo>
                    <a:pt x="423" y="0"/>
                  </a:lnTo>
                  <a:lnTo>
                    <a:pt x="424" y="9"/>
                  </a:lnTo>
                  <a:lnTo>
                    <a:pt x="426" y="21"/>
                  </a:lnTo>
                  <a:lnTo>
                    <a:pt x="431" y="35"/>
                  </a:lnTo>
                  <a:lnTo>
                    <a:pt x="435" y="47"/>
                  </a:lnTo>
                  <a:lnTo>
                    <a:pt x="438" y="54"/>
                  </a:lnTo>
                  <a:lnTo>
                    <a:pt x="440" y="56"/>
                  </a:lnTo>
                  <a:lnTo>
                    <a:pt x="445" y="58"/>
                  </a:lnTo>
                  <a:lnTo>
                    <a:pt x="449" y="58"/>
                  </a:lnTo>
                  <a:lnTo>
                    <a:pt x="454" y="60"/>
                  </a:lnTo>
                  <a:lnTo>
                    <a:pt x="458" y="60"/>
                  </a:lnTo>
                  <a:lnTo>
                    <a:pt x="461" y="61"/>
                  </a:lnTo>
                  <a:lnTo>
                    <a:pt x="461" y="67"/>
                  </a:lnTo>
                  <a:lnTo>
                    <a:pt x="465" y="79"/>
                  </a:lnTo>
                  <a:lnTo>
                    <a:pt x="468" y="93"/>
                  </a:lnTo>
                  <a:lnTo>
                    <a:pt x="473" y="110"/>
                  </a:lnTo>
                  <a:lnTo>
                    <a:pt x="477" y="122"/>
                  </a:lnTo>
                  <a:lnTo>
                    <a:pt x="480" y="131"/>
                  </a:lnTo>
                  <a:lnTo>
                    <a:pt x="489" y="131"/>
                  </a:lnTo>
                  <a:lnTo>
                    <a:pt x="494" y="133"/>
                  </a:lnTo>
                  <a:lnTo>
                    <a:pt x="500" y="135"/>
                  </a:lnTo>
                  <a:lnTo>
                    <a:pt x="503" y="138"/>
                  </a:lnTo>
                  <a:lnTo>
                    <a:pt x="506" y="143"/>
                  </a:lnTo>
                  <a:lnTo>
                    <a:pt x="515" y="156"/>
                  </a:lnTo>
                  <a:lnTo>
                    <a:pt x="519" y="173"/>
                  </a:lnTo>
                  <a:lnTo>
                    <a:pt x="538" y="173"/>
                  </a:lnTo>
                  <a:lnTo>
                    <a:pt x="545" y="191"/>
                  </a:lnTo>
                  <a:lnTo>
                    <a:pt x="555" y="203"/>
                  </a:lnTo>
                  <a:lnTo>
                    <a:pt x="564" y="215"/>
                  </a:lnTo>
                  <a:lnTo>
                    <a:pt x="573" y="231"/>
                  </a:lnTo>
                  <a:lnTo>
                    <a:pt x="576" y="257"/>
                  </a:lnTo>
                  <a:lnTo>
                    <a:pt x="575" y="278"/>
                  </a:lnTo>
                  <a:lnTo>
                    <a:pt x="569" y="299"/>
                  </a:lnTo>
                  <a:lnTo>
                    <a:pt x="561" y="318"/>
                  </a:lnTo>
                  <a:lnTo>
                    <a:pt x="552" y="339"/>
                  </a:lnTo>
                  <a:lnTo>
                    <a:pt x="541" y="362"/>
                  </a:lnTo>
                  <a:lnTo>
                    <a:pt x="538" y="376"/>
                  </a:lnTo>
                  <a:lnTo>
                    <a:pt x="533" y="390"/>
                  </a:lnTo>
                  <a:lnTo>
                    <a:pt x="529" y="405"/>
                  </a:lnTo>
                  <a:lnTo>
                    <a:pt x="524" y="417"/>
                  </a:lnTo>
                  <a:lnTo>
                    <a:pt x="515" y="426"/>
                  </a:lnTo>
                  <a:lnTo>
                    <a:pt x="505" y="431"/>
                  </a:lnTo>
                  <a:lnTo>
                    <a:pt x="493" y="437"/>
                  </a:lnTo>
                  <a:lnTo>
                    <a:pt x="480" y="442"/>
                  </a:lnTo>
                  <a:lnTo>
                    <a:pt x="472" y="445"/>
                  </a:lnTo>
                  <a:lnTo>
                    <a:pt x="461" y="437"/>
                  </a:lnTo>
                  <a:lnTo>
                    <a:pt x="449" y="426"/>
                  </a:lnTo>
                  <a:lnTo>
                    <a:pt x="440" y="433"/>
                  </a:lnTo>
                  <a:lnTo>
                    <a:pt x="430" y="437"/>
                  </a:lnTo>
                  <a:lnTo>
                    <a:pt x="417" y="435"/>
                  </a:lnTo>
                  <a:lnTo>
                    <a:pt x="404" y="433"/>
                  </a:lnTo>
                  <a:lnTo>
                    <a:pt x="388" y="431"/>
                  </a:lnTo>
                  <a:lnTo>
                    <a:pt x="381" y="396"/>
                  </a:lnTo>
                  <a:lnTo>
                    <a:pt x="376" y="395"/>
                  </a:lnTo>
                  <a:lnTo>
                    <a:pt x="370" y="393"/>
                  </a:lnTo>
                  <a:lnTo>
                    <a:pt x="365" y="391"/>
                  </a:lnTo>
                  <a:lnTo>
                    <a:pt x="362" y="388"/>
                  </a:lnTo>
                  <a:lnTo>
                    <a:pt x="358" y="386"/>
                  </a:lnTo>
                  <a:lnTo>
                    <a:pt x="356" y="384"/>
                  </a:lnTo>
                  <a:lnTo>
                    <a:pt x="356" y="383"/>
                  </a:lnTo>
                  <a:lnTo>
                    <a:pt x="358" y="381"/>
                  </a:lnTo>
                  <a:lnTo>
                    <a:pt x="358" y="379"/>
                  </a:lnTo>
                  <a:lnTo>
                    <a:pt x="358" y="377"/>
                  </a:lnTo>
                  <a:lnTo>
                    <a:pt x="356" y="376"/>
                  </a:lnTo>
                  <a:lnTo>
                    <a:pt x="355" y="374"/>
                  </a:lnTo>
                  <a:lnTo>
                    <a:pt x="349" y="372"/>
                  </a:lnTo>
                  <a:lnTo>
                    <a:pt x="348" y="374"/>
                  </a:lnTo>
                  <a:lnTo>
                    <a:pt x="348" y="376"/>
                  </a:lnTo>
                  <a:lnTo>
                    <a:pt x="348" y="376"/>
                  </a:lnTo>
                  <a:lnTo>
                    <a:pt x="346" y="377"/>
                  </a:lnTo>
                  <a:lnTo>
                    <a:pt x="344" y="377"/>
                  </a:lnTo>
                  <a:lnTo>
                    <a:pt x="342" y="377"/>
                  </a:lnTo>
                  <a:lnTo>
                    <a:pt x="342" y="372"/>
                  </a:lnTo>
                  <a:lnTo>
                    <a:pt x="337" y="372"/>
                  </a:lnTo>
                  <a:lnTo>
                    <a:pt x="337" y="369"/>
                  </a:lnTo>
                  <a:lnTo>
                    <a:pt x="344" y="365"/>
                  </a:lnTo>
                  <a:lnTo>
                    <a:pt x="349" y="360"/>
                  </a:lnTo>
                  <a:lnTo>
                    <a:pt x="353" y="355"/>
                  </a:lnTo>
                  <a:lnTo>
                    <a:pt x="349" y="355"/>
                  </a:lnTo>
                  <a:lnTo>
                    <a:pt x="349" y="349"/>
                  </a:lnTo>
                  <a:lnTo>
                    <a:pt x="341" y="358"/>
                  </a:lnTo>
                  <a:lnTo>
                    <a:pt x="332" y="363"/>
                  </a:lnTo>
                  <a:lnTo>
                    <a:pt x="318" y="369"/>
                  </a:lnTo>
                  <a:lnTo>
                    <a:pt x="313" y="358"/>
                  </a:lnTo>
                  <a:lnTo>
                    <a:pt x="306" y="348"/>
                  </a:lnTo>
                  <a:lnTo>
                    <a:pt x="297" y="339"/>
                  </a:lnTo>
                  <a:lnTo>
                    <a:pt x="285" y="332"/>
                  </a:lnTo>
                  <a:lnTo>
                    <a:pt x="269" y="330"/>
                  </a:lnTo>
                  <a:lnTo>
                    <a:pt x="259" y="327"/>
                  </a:lnTo>
                  <a:lnTo>
                    <a:pt x="245" y="325"/>
                  </a:lnTo>
                  <a:lnTo>
                    <a:pt x="225" y="327"/>
                  </a:lnTo>
                  <a:lnTo>
                    <a:pt x="206" y="328"/>
                  </a:lnTo>
                  <a:lnTo>
                    <a:pt x="187" y="332"/>
                  </a:lnTo>
                  <a:lnTo>
                    <a:pt x="170" y="335"/>
                  </a:lnTo>
                  <a:lnTo>
                    <a:pt x="157" y="339"/>
                  </a:lnTo>
                  <a:lnTo>
                    <a:pt x="150" y="362"/>
                  </a:lnTo>
                  <a:lnTo>
                    <a:pt x="133" y="362"/>
                  </a:lnTo>
                  <a:lnTo>
                    <a:pt x="117" y="360"/>
                  </a:lnTo>
                  <a:lnTo>
                    <a:pt x="100" y="362"/>
                  </a:lnTo>
                  <a:lnTo>
                    <a:pt x="88" y="365"/>
                  </a:lnTo>
                  <a:lnTo>
                    <a:pt x="75" y="370"/>
                  </a:lnTo>
                  <a:lnTo>
                    <a:pt x="65" y="376"/>
                  </a:lnTo>
                  <a:lnTo>
                    <a:pt x="53" y="377"/>
                  </a:lnTo>
                  <a:lnTo>
                    <a:pt x="39" y="377"/>
                  </a:lnTo>
                  <a:lnTo>
                    <a:pt x="35" y="370"/>
                  </a:lnTo>
                  <a:lnTo>
                    <a:pt x="32" y="365"/>
                  </a:lnTo>
                  <a:lnTo>
                    <a:pt x="26" y="360"/>
                  </a:lnTo>
                  <a:lnTo>
                    <a:pt x="23" y="355"/>
                  </a:lnTo>
                  <a:lnTo>
                    <a:pt x="32" y="342"/>
                  </a:lnTo>
                  <a:lnTo>
                    <a:pt x="33" y="327"/>
                  </a:lnTo>
                  <a:lnTo>
                    <a:pt x="32" y="309"/>
                  </a:lnTo>
                  <a:lnTo>
                    <a:pt x="25" y="292"/>
                  </a:lnTo>
                  <a:lnTo>
                    <a:pt x="18" y="273"/>
                  </a:lnTo>
                  <a:lnTo>
                    <a:pt x="9" y="255"/>
                  </a:lnTo>
                  <a:lnTo>
                    <a:pt x="4" y="239"/>
                  </a:lnTo>
                  <a:lnTo>
                    <a:pt x="0" y="227"/>
                  </a:lnTo>
                  <a:lnTo>
                    <a:pt x="4" y="227"/>
                  </a:lnTo>
                  <a:lnTo>
                    <a:pt x="7" y="229"/>
                  </a:lnTo>
                  <a:lnTo>
                    <a:pt x="9" y="229"/>
                  </a:lnTo>
                  <a:lnTo>
                    <a:pt x="11" y="231"/>
                  </a:lnTo>
                  <a:lnTo>
                    <a:pt x="11" y="231"/>
                  </a:lnTo>
                  <a:lnTo>
                    <a:pt x="13" y="229"/>
                  </a:lnTo>
                  <a:lnTo>
                    <a:pt x="14" y="227"/>
                  </a:lnTo>
                  <a:lnTo>
                    <a:pt x="16" y="224"/>
                  </a:lnTo>
                  <a:lnTo>
                    <a:pt x="7" y="215"/>
                  </a:lnTo>
                  <a:lnTo>
                    <a:pt x="4" y="204"/>
                  </a:lnTo>
                  <a:lnTo>
                    <a:pt x="0" y="192"/>
                  </a:lnTo>
                  <a:lnTo>
                    <a:pt x="9" y="182"/>
                  </a:lnTo>
                  <a:lnTo>
                    <a:pt x="16" y="171"/>
                  </a:lnTo>
                  <a:lnTo>
                    <a:pt x="23" y="161"/>
                  </a:lnTo>
                  <a:lnTo>
                    <a:pt x="33" y="152"/>
                  </a:lnTo>
                  <a:lnTo>
                    <a:pt x="46" y="147"/>
                  </a:lnTo>
                  <a:lnTo>
                    <a:pt x="54" y="147"/>
                  </a:lnTo>
                  <a:lnTo>
                    <a:pt x="68" y="145"/>
                  </a:lnTo>
                  <a:lnTo>
                    <a:pt x="86" y="142"/>
                  </a:lnTo>
                  <a:lnTo>
                    <a:pt x="102" y="138"/>
                  </a:lnTo>
                  <a:lnTo>
                    <a:pt x="116" y="135"/>
                  </a:lnTo>
                  <a:lnTo>
                    <a:pt x="121" y="122"/>
                  </a:lnTo>
                  <a:lnTo>
                    <a:pt x="129" y="108"/>
                  </a:lnTo>
                  <a:lnTo>
                    <a:pt x="140" y="98"/>
                  </a:lnTo>
                  <a:lnTo>
                    <a:pt x="154" y="93"/>
                  </a:lnTo>
                  <a:lnTo>
                    <a:pt x="154" y="81"/>
                  </a:lnTo>
                  <a:lnTo>
                    <a:pt x="161" y="77"/>
                  </a:lnTo>
                  <a:lnTo>
                    <a:pt x="170" y="68"/>
                  </a:lnTo>
                  <a:lnTo>
                    <a:pt x="180" y="60"/>
                  </a:lnTo>
                  <a:lnTo>
                    <a:pt x="191" y="53"/>
                  </a:lnTo>
                  <a:lnTo>
                    <a:pt x="201" y="47"/>
                  </a:lnTo>
                  <a:lnTo>
                    <a:pt x="208" y="51"/>
                  </a:lnTo>
                  <a:lnTo>
                    <a:pt x="210" y="53"/>
                  </a:lnTo>
                  <a:lnTo>
                    <a:pt x="210" y="56"/>
                  </a:lnTo>
                  <a:lnTo>
                    <a:pt x="210" y="60"/>
                  </a:lnTo>
                  <a:lnTo>
                    <a:pt x="212" y="65"/>
                  </a:lnTo>
                  <a:lnTo>
                    <a:pt x="217" y="67"/>
                  </a:lnTo>
                  <a:lnTo>
                    <a:pt x="222" y="67"/>
                  </a:lnTo>
                  <a:lnTo>
                    <a:pt x="225" y="68"/>
                  </a:lnTo>
                  <a:lnTo>
                    <a:pt x="231" y="70"/>
                  </a:lnTo>
                  <a:lnTo>
                    <a:pt x="234" y="54"/>
                  </a:lnTo>
                  <a:lnTo>
                    <a:pt x="239" y="46"/>
                  </a:lnTo>
                  <a:lnTo>
                    <a:pt x="246" y="40"/>
                  </a:lnTo>
                  <a:lnTo>
                    <a:pt x="255" y="35"/>
                  </a:lnTo>
                  <a:lnTo>
                    <a:pt x="264" y="32"/>
                  </a:lnTo>
                  <a:lnTo>
                    <a:pt x="273" y="23"/>
                  </a:lnTo>
                  <a:lnTo>
                    <a:pt x="269" y="21"/>
                  </a:lnTo>
                  <a:lnTo>
                    <a:pt x="269" y="19"/>
                  </a:lnTo>
                  <a:lnTo>
                    <a:pt x="267" y="18"/>
                  </a:lnTo>
                  <a:lnTo>
                    <a:pt x="266" y="16"/>
                  </a:lnTo>
                  <a:lnTo>
                    <a:pt x="280" y="16"/>
                  </a:lnTo>
                  <a:lnTo>
                    <a:pt x="294" y="23"/>
                  </a:lnTo>
                  <a:lnTo>
                    <a:pt x="309" y="25"/>
                  </a:lnTo>
                  <a:lnTo>
                    <a:pt x="325" y="25"/>
                  </a:lnTo>
                  <a:lnTo>
                    <a:pt x="342" y="23"/>
                  </a:lnTo>
                  <a:lnTo>
                    <a:pt x="342" y="32"/>
                  </a:lnTo>
                  <a:lnTo>
                    <a:pt x="330" y="47"/>
                  </a:lnTo>
                  <a:lnTo>
                    <a:pt x="323" y="70"/>
                  </a:lnTo>
                  <a:lnTo>
                    <a:pt x="335" y="77"/>
                  </a:lnTo>
                  <a:lnTo>
                    <a:pt x="351" y="86"/>
                  </a:lnTo>
                  <a:lnTo>
                    <a:pt x="367" y="95"/>
                  </a:lnTo>
                  <a:lnTo>
                    <a:pt x="383" y="100"/>
                  </a:lnTo>
                  <a:lnTo>
                    <a:pt x="395" y="100"/>
                  </a:lnTo>
                  <a:lnTo>
                    <a:pt x="404" y="86"/>
                  </a:lnTo>
                  <a:lnTo>
                    <a:pt x="409" y="63"/>
                  </a:lnTo>
                  <a:lnTo>
                    <a:pt x="410" y="40"/>
                  </a:lnTo>
                  <a:lnTo>
                    <a:pt x="414" y="18"/>
                  </a:lnTo>
                  <a:lnTo>
                    <a:pt x="419" y="0"/>
                  </a:lnTo>
                  <a:close/>
                </a:path>
              </a:pathLst>
            </a:custGeom>
            <a:solidFill>
              <a:srgbClr val="F2F2F2"/>
            </a:solidFill>
            <a:ln w="9525" cap="rnd"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2" name="TextBox 1">
            <a:extLst>
              <a:ext uri="{FF2B5EF4-FFF2-40B4-BE49-F238E27FC236}">
                <a16:creationId xmlns:a16="http://schemas.microsoft.com/office/drawing/2014/main" id="{67E220FD-B78B-4B11-B6CE-02D770CCC912}"/>
              </a:ext>
            </a:extLst>
          </p:cNvPr>
          <p:cNvSpPr txBox="1"/>
          <p:nvPr/>
        </p:nvSpPr>
        <p:spPr>
          <a:xfrm>
            <a:off x="618836" y="5218545"/>
            <a:ext cx="4470400" cy="769441"/>
          </a:xfrm>
          <a:prstGeom prst="rect">
            <a:avLst/>
          </a:prstGeom>
          <a:noFill/>
        </p:spPr>
        <p:txBody>
          <a:bodyPr wrap="square" rtlCol="0">
            <a:spAutoFit/>
          </a:bodyPr>
          <a:lstStyle/>
          <a:p>
            <a:r>
              <a:rPr lang="en-US" sz="4400" dirty="0"/>
              <a:t>Evidence</a:t>
            </a:r>
          </a:p>
        </p:txBody>
      </p:sp>
      <p:grpSp>
        <p:nvGrpSpPr>
          <p:cNvPr id="3" name="Group 2">
            <a:extLst>
              <a:ext uri="{FF2B5EF4-FFF2-40B4-BE49-F238E27FC236}">
                <a16:creationId xmlns:a16="http://schemas.microsoft.com/office/drawing/2014/main" id="{C417FD8D-62EA-4606-BD8F-B6AD0FDA36A5}"/>
              </a:ext>
            </a:extLst>
          </p:cNvPr>
          <p:cNvGrpSpPr/>
          <p:nvPr/>
        </p:nvGrpSpPr>
        <p:grpSpPr>
          <a:xfrm>
            <a:off x="3291847" y="5002558"/>
            <a:ext cx="1239861" cy="1239861"/>
            <a:chOff x="2820792" y="1723648"/>
            <a:chExt cx="1239861" cy="1239861"/>
          </a:xfrm>
          <a:solidFill>
            <a:schemeClr val="tx2">
              <a:lumMod val="25000"/>
            </a:schemeClr>
          </a:solidFill>
        </p:grpSpPr>
        <p:sp>
          <p:nvSpPr>
            <p:cNvPr id="36" name="Google Shape;282;p37">
              <a:extLst>
                <a:ext uri="{FF2B5EF4-FFF2-40B4-BE49-F238E27FC236}">
                  <a16:creationId xmlns:a16="http://schemas.microsoft.com/office/drawing/2014/main" id="{A2F0B07B-473B-4A88-B9CE-CF5D08913DB5}"/>
                </a:ext>
              </a:extLst>
            </p:cNvPr>
            <p:cNvSpPr/>
            <p:nvPr/>
          </p:nvSpPr>
          <p:spPr>
            <a:xfrm rot="8100000">
              <a:off x="2820792" y="1723648"/>
              <a:ext cx="1239861" cy="1239861"/>
            </a:xfrm>
            <a:custGeom>
              <a:avLst/>
              <a:gdLst/>
              <a:ahLst/>
              <a:cxnLst/>
              <a:rect l="l" t="t" r="r" b="b"/>
              <a:pathLst>
                <a:path w="1239172" h="1239172" extrusionOk="0">
                  <a:moveTo>
                    <a:pt x="226976" y="1012196"/>
                  </a:moveTo>
                  <a:cubicBezTo>
                    <a:pt x="425211" y="1210431"/>
                    <a:pt x="746612" y="1210431"/>
                    <a:pt x="944847" y="1012196"/>
                  </a:cubicBezTo>
                  <a:cubicBezTo>
                    <a:pt x="1143081" y="813962"/>
                    <a:pt x="1143081" y="492561"/>
                    <a:pt x="944847" y="294326"/>
                  </a:cubicBezTo>
                  <a:cubicBezTo>
                    <a:pt x="746612" y="96092"/>
                    <a:pt x="425211" y="96092"/>
                    <a:pt x="226976" y="294326"/>
                  </a:cubicBezTo>
                  <a:cubicBezTo>
                    <a:pt x="28742" y="492561"/>
                    <a:pt x="28742" y="813962"/>
                    <a:pt x="226976" y="1012196"/>
                  </a:cubicBezTo>
                  <a:close/>
                  <a:moveTo>
                    <a:pt x="171609" y="1067563"/>
                  </a:moveTo>
                  <a:cubicBezTo>
                    <a:pt x="65580" y="961534"/>
                    <a:pt x="0" y="815056"/>
                    <a:pt x="0" y="653261"/>
                  </a:cubicBezTo>
                  <a:lnTo>
                    <a:pt x="1" y="653261"/>
                  </a:lnTo>
                  <a:cubicBezTo>
                    <a:pt x="1" y="329671"/>
                    <a:pt x="262322" y="67350"/>
                    <a:pt x="585912" y="67350"/>
                  </a:cubicBezTo>
                  <a:cubicBezTo>
                    <a:pt x="803665" y="67350"/>
                    <a:pt x="1021419" y="44900"/>
                    <a:pt x="1239172" y="0"/>
                  </a:cubicBezTo>
                  <a:cubicBezTo>
                    <a:pt x="1194272" y="217753"/>
                    <a:pt x="1171822" y="435507"/>
                    <a:pt x="1171822" y="653261"/>
                  </a:cubicBezTo>
                  <a:cubicBezTo>
                    <a:pt x="1171822" y="976851"/>
                    <a:pt x="909501" y="1239172"/>
                    <a:pt x="585911" y="1239172"/>
                  </a:cubicBezTo>
                  <a:cubicBezTo>
                    <a:pt x="424116" y="1239172"/>
                    <a:pt x="277638" y="1173592"/>
                    <a:pt x="171609" y="1067563"/>
                  </a:cubicBezTo>
                  <a:close/>
                </a:path>
              </a:pathLst>
            </a:custGeom>
            <a:gr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 name="Google Shape;297;p37">
              <a:extLst>
                <a:ext uri="{FF2B5EF4-FFF2-40B4-BE49-F238E27FC236}">
                  <a16:creationId xmlns:a16="http://schemas.microsoft.com/office/drawing/2014/main" id="{02BD30F5-4BBF-4DF0-9D96-B53C8A23E93E}"/>
                </a:ext>
              </a:extLst>
            </p:cNvPr>
            <p:cNvSpPr/>
            <p:nvPr/>
          </p:nvSpPr>
          <p:spPr>
            <a:xfrm rot="-2700000">
              <a:off x="3327925" y="2092321"/>
              <a:ext cx="225571" cy="502526"/>
            </a:xfrm>
            <a:custGeom>
              <a:avLst/>
              <a:gdLst/>
              <a:ahLst/>
              <a:cxnLst/>
              <a:rect l="l" t="t" r="r" b="b"/>
              <a:pathLst>
                <a:path w="154109" h="343323" extrusionOk="0">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gr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1026" name="Picture 2" descr="Global Warming vs. Climate Change | Resources – Climate Change: Vital Signs  of the Planet">
            <a:extLst>
              <a:ext uri="{FF2B5EF4-FFF2-40B4-BE49-F238E27FC236}">
                <a16:creationId xmlns:a16="http://schemas.microsoft.com/office/drawing/2014/main" id="{30FF66D0-5E84-4995-B067-741214DEB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734" y="4505614"/>
            <a:ext cx="447675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026198"/>
      </p:ext>
    </p:extLst>
  </p:cSld>
  <p:clrMapOvr>
    <a:masterClrMapping/>
  </p:clrMapOvr>
</p:sld>
</file>

<file path=ppt/theme/theme1.xml><?xml version="1.0" encoding="utf-8"?>
<a:theme xmlns:a="http://schemas.openxmlformats.org/drawingml/2006/main" name="Cover and End Slide Master">
  <a:themeElements>
    <a:clrScheme name="allppt-travel-earth">
      <a:dk1>
        <a:srgbClr val="000000"/>
      </a:dk1>
      <a:lt1>
        <a:srgbClr val="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travel-earth">
      <a:dk1>
        <a:srgbClr val="000000"/>
      </a:dk1>
      <a:lt1>
        <a:srgbClr val="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travel-earth">
      <a:dk1>
        <a:srgbClr val="000000"/>
      </a:dk1>
      <a:lt1>
        <a:srgbClr val="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1975</Words>
  <Application>Microsoft Office PowerPoint</Application>
  <PresentationFormat>Widescreen</PresentationFormat>
  <Paragraphs>222</Paragraphs>
  <Slides>23</Slides>
  <Notes>23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23</vt:i4>
      </vt:variant>
    </vt:vector>
  </HeadingPairs>
  <TitlesOfParts>
    <vt:vector size="29" baseType="lpstr">
      <vt:lpstr>Malgun Gothic</vt:lpstr>
      <vt:lpstr>Arial</vt:lpstr>
      <vt:lpstr>Helvetica</vt:lpstr>
      <vt:lpstr>Cover and End Slide Master</vt:lpstr>
      <vt:lpstr>Contents Slide Master</vt:lpstr>
      <vt:lpstr>Section Break Slide Master</vt:lpstr>
      <vt:lpstr>Climate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dc:title>
  <dc:creator>Shilpa Paidighantom</dc:creator>
  <cp:lastModifiedBy>Nittala, Bharani</cp:lastModifiedBy>
  <cp:revision>42</cp:revision>
  <dcterms:modified xsi:type="dcterms:W3CDTF">2020-12-12T08:04:38Z</dcterms:modified>
</cp:coreProperties>
</file>