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2e9230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2e923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Apple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Banana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Fox</a:t>
            </a:r>
            <a:endParaRPr/>
          </a:p>
        </p:txBody>
      </p:sp>
      <p:pic>
        <p:nvPicPr>
          <p:cNvPr descr="A fox standing on snow&#10;&#10;Description automatically generated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230" y="1825625"/>
            <a:ext cx="65335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Modified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905000"/>
            <a:ext cx="228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