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FEE09A-2462-02E2-99E4-E4E7EF97ACD1}" v="1449" dt="2025-02-26T10:50:47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53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7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73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27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2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1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54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5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21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62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6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79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Vizsgaremek</a:t>
            </a:r>
            <a:r>
              <a:rPr lang="en-US" dirty="0"/>
              <a:t> </a:t>
            </a:r>
            <a:r>
              <a:rPr lang="en-US" dirty="0" err="1"/>
              <a:t>bemutató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Készítette</a:t>
            </a:r>
            <a:r>
              <a:rPr lang="en-US" dirty="0"/>
              <a:t>: Göndör Mátyás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4195-FD93-4B18-61DD-DD4E72C6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C279-638E-5A5C-C8C3-4E8F83579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Edzőtermek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,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nevük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,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címük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,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típusuk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és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azok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tagjainak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és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edzőinek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adatainak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könnyen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átlátható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és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kezelhető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adatbázisban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való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eltárolása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és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kezelése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Edzőterem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tulajdonosoknak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vagy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menedzsereknek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illetve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webes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felület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az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edzőterem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tagok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számára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,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hogy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megnézhessék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adott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edzőteremnél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a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tagságukat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,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elérhető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edzőket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és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 </a:t>
            </a:r>
            <a:r>
              <a:rPr lang="en-US" sz="2400" dirty="0" err="1">
                <a:solidFill>
                  <a:srgbClr val="CCCCCC"/>
                </a:solidFill>
                <a:latin typeface="Trade Gothic Next Light"/>
              </a:rPr>
              <a:t>termékeket</a:t>
            </a:r>
            <a:r>
              <a:rPr lang="en-US" sz="2400" dirty="0">
                <a:solidFill>
                  <a:srgbClr val="CCCCCC"/>
                </a:solidFill>
                <a:latin typeface="Trade Gothic Next Light"/>
              </a:rPr>
              <a:t>.</a:t>
            </a:r>
            <a:endParaRPr lang="en-US" sz="2400" dirty="0">
              <a:latin typeface="Trade Gothic Next Light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BADEF-96C9-A5BB-65BB-474CC01C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D9088-24D7-45B1-B1EC-ECA3C60005EF}" type="datetime1">
              <a:t>2025. 02. 26.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6ADF3-2395-4F61-0A29-AF7B674F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79E2F-3BA4-E6B2-F38D-6EFF8BCF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8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31E8-8355-60E8-BCBC-7495A48D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Nűszaki</a:t>
            </a:r>
            <a:r>
              <a:rPr lang="en-US" dirty="0"/>
              <a:t> </a:t>
            </a:r>
            <a:r>
              <a:rPr lang="en-US" dirty="0" err="1"/>
              <a:t>megvalósítás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4F5A-EED7-B0A0-6558-5CEE65E1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 </a:t>
            </a:r>
            <a:r>
              <a:rPr lang="en-US" dirty="0" err="1"/>
              <a:t>adatbázist</a:t>
            </a:r>
            <a:r>
              <a:rPr lang="en-US" dirty="0"/>
              <a:t> phpMyAdmin </a:t>
            </a:r>
            <a:r>
              <a:rPr lang="en-US" dirty="0" err="1"/>
              <a:t>és</a:t>
            </a:r>
            <a:r>
              <a:rPr lang="en-US" dirty="0"/>
              <a:t> SQL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használatával</a:t>
            </a:r>
            <a:r>
              <a:rPr lang="en-US" dirty="0"/>
              <a:t> </a:t>
            </a:r>
            <a:r>
              <a:rPr lang="en-US" dirty="0" err="1"/>
              <a:t>hoztam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weboldalat</a:t>
            </a:r>
            <a:r>
              <a:rPr lang="en-US" dirty="0"/>
              <a:t> Visual Studio Code-ban </a:t>
            </a:r>
            <a:r>
              <a:rPr lang="en-US" dirty="0" err="1"/>
              <a:t>írtam</a:t>
            </a:r>
            <a:r>
              <a:rPr lang="en-US" dirty="0"/>
              <a:t> </a:t>
            </a:r>
            <a:r>
              <a:rPr lang="en-US" dirty="0" err="1"/>
              <a:t>php</a:t>
            </a:r>
            <a:r>
              <a:rPr lang="en-US" dirty="0"/>
              <a:t>, html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 err="1"/>
              <a:t>nyelvekben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746DC-A293-7B00-31AC-CC8711CA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C0099-A39B-4B32-9765-8333896C4527}" type="datetime1">
              <a:t>2025. 02. 26.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0B93-4752-6C78-5999-8D3FC15A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C2AFF-A92E-4991-5050-A28F60A3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7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8341962D-C95C-58CF-7F81-B04511533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495" y="1441102"/>
            <a:ext cx="3396434" cy="178051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3C414-6CF3-F48B-9803-539FE1800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1" y="283445"/>
            <a:ext cx="5201649" cy="857559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szoftver</a:t>
            </a:r>
            <a:r>
              <a:rPr lang="en-US" dirty="0"/>
              <a:t> </a:t>
            </a:r>
            <a:r>
              <a:rPr lang="en-US" dirty="0" err="1"/>
              <a:t>működése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1143A-033D-63D2-21CF-1759F991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40A7-0907-414E-B44B-881CB926EA4A}" type="datetime1">
              <a:t>2025. 02. 26.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8C9C-C77F-EBE0-79B2-5DB441F0D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655C-F4A1-0079-9AFC-F9243602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099E9-DC9C-CB3E-2523-0F492CF6FCFB}"/>
              </a:ext>
            </a:extLst>
          </p:cNvPr>
          <p:cNvSpPr txBox="1"/>
          <p:nvPr/>
        </p:nvSpPr>
        <p:spPr>
          <a:xfrm>
            <a:off x="5153061" y="1795162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A </a:t>
            </a:r>
            <a:r>
              <a:rPr lang="en-US" dirty="0" err="1">
                <a:latin typeface="Trade Gothic Next Cond"/>
              </a:rPr>
              <a:t>login.php</a:t>
            </a:r>
            <a:r>
              <a:rPr lang="en-US" dirty="0">
                <a:latin typeface="Trade Gothic Next Cond"/>
              </a:rPr>
              <a:t> a </a:t>
            </a:r>
            <a:r>
              <a:rPr lang="en-US" dirty="0" err="1">
                <a:latin typeface="Trade Gothic Next Cond"/>
              </a:rPr>
              <a:t>létező</a:t>
            </a:r>
            <a:r>
              <a:rPr lang="en-US" dirty="0">
                <a:latin typeface="Trade Gothic Next Cond"/>
              </a:rPr>
              <a:t> </a:t>
            </a:r>
            <a:r>
              <a:rPr lang="en-US" dirty="0" err="1">
                <a:latin typeface="Trade Gothic Next Cond"/>
              </a:rPr>
              <a:t>felhasználók</a:t>
            </a:r>
            <a:r>
              <a:rPr lang="en-US" dirty="0">
                <a:latin typeface="Trade Gothic Next Cond"/>
              </a:rPr>
              <a:t> </a:t>
            </a:r>
            <a:r>
              <a:rPr lang="en-US" dirty="0" err="1">
                <a:latin typeface="Trade Gothic Next Cond"/>
              </a:rPr>
              <a:t>bejelentkezését</a:t>
            </a:r>
            <a:r>
              <a:rPr lang="en-US" dirty="0">
                <a:latin typeface="Trade Gothic Next Cond"/>
              </a:rPr>
              <a:t> </a:t>
            </a:r>
            <a:r>
              <a:rPr lang="en-US" dirty="0" err="1">
                <a:latin typeface="Trade Gothic Next Cond"/>
              </a:rPr>
              <a:t>teszi</a:t>
            </a:r>
            <a:r>
              <a:rPr lang="en-US" dirty="0">
                <a:latin typeface="Trade Gothic Next Cond"/>
              </a:rPr>
              <a:t> </a:t>
            </a:r>
            <a:r>
              <a:rPr lang="en-US" dirty="0" err="1">
                <a:latin typeface="Trade Gothic Next Cond"/>
              </a:rPr>
              <a:t>lehetővé</a:t>
            </a:r>
            <a:endParaRPr lang="en-US" dirty="0">
              <a:latin typeface="Trade Gothic Next Cond"/>
            </a:endParaRPr>
          </a:p>
        </p:txBody>
      </p:sp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D6930CA-7545-3CD6-0EF7-1B6384B0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091" y="3774395"/>
            <a:ext cx="3386819" cy="1976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CB16C9-F2D1-624F-EF53-8F7022C68614}"/>
              </a:ext>
            </a:extLst>
          </p:cNvPr>
          <p:cNvSpPr txBox="1"/>
          <p:nvPr/>
        </p:nvSpPr>
        <p:spPr>
          <a:xfrm>
            <a:off x="5149873" y="4157411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Ha </a:t>
            </a:r>
            <a:r>
              <a:rPr lang="en-US" err="1">
                <a:latin typeface="Trade Gothic Next Cond"/>
              </a:rPr>
              <a:t>még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nincs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fiókja</a:t>
            </a:r>
            <a:r>
              <a:rPr lang="en-US" dirty="0">
                <a:latin typeface="Trade Gothic Next Cond"/>
              </a:rPr>
              <a:t>, a </a:t>
            </a:r>
            <a:r>
              <a:rPr lang="en-US" err="1">
                <a:latin typeface="Trade Gothic Next Cond"/>
              </a:rPr>
              <a:t>hivatkozásra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való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kattintás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után</a:t>
            </a:r>
            <a:r>
              <a:rPr lang="en-US" dirty="0">
                <a:latin typeface="Trade Gothic Next Cond"/>
              </a:rPr>
              <a:t> a </a:t>
            </a:r>
            <a:r>
              <a:rPr lang="en-US" err="1">
                <a:latin typeface="Trade Gothic Next Cond"/>
              </a:rPr>
              <a:t>register.php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segítségével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új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fiókot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hozhat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létre</a:t>
            </a:r>
            <a:endParaRPr lang="en-US">
              <a:latin typeface="Trade Gothic Next Cond"/>
            </a:endParaRPr>
          </a:p>
        </p:txBody>
      </p:sp>
      <p:pic>
        <p:nvPicPr>
          <p:cNvPr id="14" name="Picture 13" descr="A yellow background with black text&#10;&#10;AI-generated content may be incorrect.">
            <a:extLst>
              <a:ext uri="{FF2B5EF4-FFF2-40B4-BE49-F238E27FC236}">
                <a16:creationId xmlns:a16="http://schemas.microsoft.com/office/drawing/2014/main" id="{FC799217-F3D2-A8F9-CA66-A89767831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96" y="3218770"/>
            <a:ext cx="3526066" cy="1608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ED287B-804A-6F0D-0600-04B5A5CFE5A6}"/>
              </a:ext>
            </a:extLst>
          </p:cNvPr>
          <p:cNvSpPr txBox="1"/>
          <p:nvPr/>
        </p:nvSpPr>
        <p:spPr>
          <a:xfrm>
            <a:off x="446216" y="4875034"/>
            <a:ext cx="274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rade Gothic Next Cond"/>
              </a:rPr>
              <a:t>Bejelentkezés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után</a:t>
            </a:r>
            <a:r>
              <a:rPr lang="en-US" dirty="0">
                <a:latin typeface="Trade Gothic Next Cond"/>
              </a:rPr>
              <a:t> a </a:t>
            </a:r>
            <a:r>
              <a:rPr lang="en-US" err="1">
                <a:latin typeface="Trade Gothic Next Cond"/>
              </a:rPr>
              <a:t>dashboard.php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fogad</a:t>
            </a:r>
            <a:r>
              <a:rPr lang="en-US" dirty="0">
                <a:latin typeface="Trade Gothic Next Cond"/>
              </a:rPr>
              <a:t>, </a:t>
            </a:r>
            <a:r>
              <a:rPr lang="en-US" err="1">
                <a:latin typeface="Trade Gothic Next Cond"/>
              </a:rPr>
              <a:t>amely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egyenlőre</a:t>
            </a:r>
            <a:r>
              <a:rPr lang="en-US" dirty="0">
                <a:latin typeface="Trade Gothic Next Cond"/>
              </a:rPr>
              <a:t> a </a:t>
            </a:r>
            <a:r>
              <a:rPr lang="en-US" err="1">
                <a:latin typeface="Trade Gothic Next Cond"/>
              </a:rPr>
              <a:t>Tagok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kezelésére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ad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lehetőséget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adatbázis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tesztelési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okokból</a:t>
            </a:r>
            <a:r>
              <a:rPr lang="en-US" dirty="0">
                <a:latin typeface="Trade Gothic Next Cond"/>
              </a:rPr>
              <a:t>. </a:t>
            </a:r>
            <a:r>
              <a:rPr lang="en-US" err="1">
                <a:latin typeface="Trade Gothic Next Cond"/>
              </a:rPr>
              <a:t>Kijelentkezni</a:t>
            </a:r>
            <a:r>
              <a:rPr lang="en-US" dirty="0">
                <a:latin typeface="Trade Gothic Next Cond"/>
              </a:rPr>
              <a:t> is </a:t>
            </a:r>
            <a:r>
              <a:rPr lang="en-US" err="1">
                <a:latin typeface="Trade Gothic Next Cond"/>
              </a:rPr>
              <a:t>itt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lehet</a:t>
            </a:r>
            <a:r>
              <a:rPr lang="en-US" dirty="0">
                <a:latin typeface="Trade Gothic Next Cond"/>
              </a:rPr>
              <a:t>.</a:t>
            </a:r>
          </a:p>
        </p:txBody>
      </p:sp>
      <p:pic>
        <p:nvPicPr>
          <p:cNvPr id="16" name="Picture 15" descr="A screenshot of a login&#10;&#10;AI-generated content may be incorrect.">
            <a:extLst>
              <a:ext uri="{FF2B5EF4-FFF2-40B4-BE49-F238E27FC236}">
                <a16:creationId xmlns:a16="http://schemas.microsoft.com/office/drawing/2014/main" id="{7DD37C3D-59B8-E4C8-054A-88BE3A927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3" y="1244825"/>
            <a:ext cx="4122058" cy="9302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046E30-21F1-71D4-7063-63DADD2BB1CE}"/>
              </a:ext>
            </a:extLst>
          </p:cNvPr>
          <p:cNvSpPr txBox="1"/>
          <p:nvPr/>
        </p:nvSpPr>
        <p:spPr>
          <a:xfrm>
            <a:off x="1433775" y="226050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A </a:t>
            </a:r>
            <a:r>
              <a:rPr lang="en-US" err="1">
                <a:latin typeface="Trade Gothic Next Cond"/>
              </a:rPr>
              <a:t>weboldal</a:t>
            </a:r>
            <a:r>
              <a:rPr lang="en-US" dirty="0">
                <a:latin typeface="Trade Gothic Next Cond"/>
              </a:rPr>
              <a:t> </a:t>
            </a:r>
            <a:r>
              <a:rPr lang="en-US" err="1">
                <a:latin typeface="Trade Gothic Next Cond"/>
              </a:rPr>
              <a:t>nyítólapja</a:t>
            </a:r>
            <a:endParaRPr lang="en-US">
              <a:latin typeface="Trade Gothic Next Cond"/>
            </a:endParaRPr>
          </a:p>
        </p:txBody>
      </p:sp>
    </p:spTree>
    <p:extLst>
      <p:ext uri="{BB962C8B-B14F-4D97-AF65-F5344CB8AC3E}">
        <p14:creationId xmlns:p14="http://schemas.microsoft.com/office/powerpoint/2010/main" val="188525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972D-EF54-7AEC-7292-30A6C68C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5752-5BA7-614E-0757-A1EC6117E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08" y="283445"/>
            <a:ext cx="9029791" cy="857559"/>
          </a:xfrm>
        </p:spPr>
        <p:txBody>
          <a:bodyPr/>
          <a:lstStyle/>
          <a:p>
            <a:r>
              <a:rPr lang="en-US" dirty="0"/>
              <a:t>Software's operation and source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75B83-6949-9419-A828-4D5ADB0F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40A7-0907-414E-B44B-881CB926EA4A}" type="datetime1">
              <a:t>2025. 02. 26.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DA82B-EECD-09D9-FC53-F793A2DD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9" name="Content Placeholder 8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64AAE3AF-0EA9-943D-6B8B-CB7880477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533" y="1364796"/>
            <a:ext cx="4063999" cy="108040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90EE86-9169-1F63-883F-BF5B655064DD}"/>
              </a:ext>
            </a:extLst>
          </p:cNvPr>
          <p:cNvSpPr txBox="1"/>
          <p:nvPr/>
        </p:nvSpPr>
        <p:spPr>
          <a:xfrm>
            <a:off x="4715426" y="1606623"/>
            <a:ext cx="198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Gym table's structure</a:t>
            </a:r>
          </a:p>
        </p:txBody>
      </p:sp>
      <p:pic>
        <p:nvPicPr>
          <p:cNvPr id="18" name="Picture 1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51B0676-FE2C-322B-FF28-C07A94027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18" y="2710769"/>
            <a:ext cx="4061279" cy="8649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E40452E-0BCD-7A83-593A-981CA52E4C69}"/>
              </a:ext>
            </a:extLst>
          </p:cNvPr>
          <p:cNvSpPr txBox="1"/>
          <p:nvPr/>
        </p:nvSpPr>
        <p:spPr>
          <a:xfrm>
            <a:off x="4714936" y="2948459"/>
            <a:ext cx="1981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Login table's structure</a:t>
            </a:r>
          </a:p>
        </p:txBody>
      </p:sp>
      <p:pic>
        <p:nvPicPr>
          <p:cNvPr id="20" name="Picture 19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0597B4D1-BFA8-5611-FFEF-FC2C16E6D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12" y="3862161"/>
            <a:ext cx="4056291" cy="15376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0A7090-EFA3-9C38-9596-64B99085E1C2}"/>
              </a:ext>
            </a:extLst>
          </p:cNvPr>
          <p:cNvSpPr txBox="1"/>
          <p:nvPr/>
        </p:nvSpPr>
        <p:spPr>
          <a:xfrm>
            <a:off x="4727930" y="4029430"/>
            <a:ext cx="19721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Member table's structure. Login and member are not related</a:t>
            </a:r>
          </a:p>
        </p:txBody>
      </p:sp>
      <p:pic>
        <p:nvPicPr>
          <p:cNvPr id="22" name="Picture 21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791A0861-6335-D747-1AEB-675DECA7E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32" y="5709783"/>
            <a:ext cx="4057650" cy="9266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62FEA-1777-B7C8-404E-71CA3FB66E8C}"/>
              </a:ext>
            </a:extLst>
          </p:cNvPr>
          <p:cNvSpPr txBox="1"/>
          <p:nvPr/>
        </p:nvSpPr>
        <p:spPr>
          <a:xfrm>
            <a:off x="4729647" y="5856219"/>
            <a:ext cx="1854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Trainer table's structure</a:t>
            </a:r>
          </a:p>
        </p:txBody>
      </p:sp>
      <p:pic>
        <p:nvPicPr>
          <p:cNvPr id="24" name="Picture 2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FEF7AD0-E218-E35D-97E2-816B2BDA8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9338" y="1367971"/>
            <a:ext cx="3779610" cy="44214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27A6E8A-1B2A-74E8-44BF-4B0632954540}"/>
              </a:ext>
            </a:extLst>
          </p:cNvPr>
          <p:cNvSpPr txBox="1"/>
          <p:nvPr/>
        </p:nvSpPr>
        <p:spPr>
          <a:xfrm>
            <a:off x="8494289" y="5859652"/>
            <a:ext cx="15820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ade Gothic Next Cond"/>
              </a:rPr>
              <a:t>Indexes and keys</a:t>
            </a:r>
          </a:p>
        </p:txBody>
      </p:sp>
    </p:spTree>
    <p:extLst>
      <p:ext uri="{BB962C8B-B14F-4D97-AF65-F5344CB8AC3E}">
        <p14:creationId xmlns:p14="http://schemas.microsoft.com/office/powerpoint/2010/main" val="162488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33968-D9FF-830F-D7DE-9F793BA60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DE1DB-7D01-8E42-9354-5A9DA3E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08" y="283445"/>
            <a:ext cx="9029791" cy="857559"/>
          </a:xfrm>
        </p:spPr>
        <p:txBody>
          <a:bodyPr/>
          <a:lstStyle/>
          <a:p>
            <a:r>
              <a:rPr lang="en-US" dirty="0"/>
              <a:t>Software's source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400B-B270-8CA0-8454-AA1D8E2A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C40A7-0907-414E-B44B-881CB926EA4A}" type="datetime1">
              <a:t>2025. 02. 26.</a:t>
            </a:fld>
            <a:endParaRPr lang="en-US" dirty="0"/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357E241-4AA3-AD27-1CF3-9B238CAD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59" y="1331458"/>
            <a:ext cx="4517119" cy="15915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50112-6450-126A-DE1C-41B2ED42C1A3}"/>
              </a:ext>
            </a:extLst>
          </p:cNvPr>
          <p:cNvSpPr txBox="1"/>
          <p:nvPr/>
        </p:nvSpPr>
        <p:spPr>
          <a:xfrm>
            <a:off x="5236175" y="180570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rade Gothic Next Cond"/>
              </a:rPr>
              <a:t>db.php</a:t>
            </a:r>
            <a:r>
              <a:rPr lang="en-US" dirty="0">
                <a:latin typeface="Trade Gothic Next Cond"/>
              </a:rPr>
              <a:t> connects database to </a:t>
            </a:r>
            <a:r>
              <a:rPr lang="en-US" err="1">
                <a:latin typeface="Trade Gothic Next Cond"/>
              </a:rPr>
              <a:t>php</a:t>
            </a:r>
            <a:endParaRPr lang="en-US">
              <a:latin typeface="Trade Gothic Next Cond"/>
            </a:endParaRPr>
          </a:p>
        </p:txBody>
      </p:sp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C7274A2-AE06-E58E-4461-DB3D8E1C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23" y="3163887"/>
            <a:ext cx="4519840" cy="13920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8B9935-8FA3-EC9E-A747-F5B4795E3600}"/>
              </a:ext>
            </a:extLst>
          </p:cNvPr>
          <p:cNvSpPr txBox="1"/>
          <p:nvPr/>
        </p:nvSpPr>
        <p:spPr>
          <a:xfrm>
            <a:off x="5233724" y="367319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rade Gothic Next Cond"/>
              </a:rPr>
              <a:t>index.php</a:t>
            </a:r>
            <a:r>
              <a:rPr lang="en-US" dirty="0">
                <a:latin typeface="Trade Gothic Next Cond"/>
              </a:rPr>
              <a:t> welcome panel</a:t>
            </a:r>
          </a:p>
        </p:txBody>
      </p:sp>
      <p:pic>
        <p:nvPicPr>
          <p:cNvPr id="13" name="Picture 12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FE493FA0-3AC0-76B6-E350-0AEB4709A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7644" y="402771"/>
            <a:ext cx="3128283" cy="18886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87BF22-1C7D-F45A-3FB3-C967B0E6C676}"/>
              </a:ext>
            </a:extLst>
          </p:cNvPr>
          <p:cNvSpPr txBox="1"/>
          <p:nvPr/>
        </p:nvSpPr>
        <p:spPr>
          <a:xfrm>
            <a:off x="8510226" y="23029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rade Gothic Next Cond"/>
              </a:rPr>
              <a:t>login.php</a:t>
            </a:r>
            <a:r>
              <a:rPr lang="en-US" dirty="0">
                <a:latin typeface="Trade Gothic Next Cond"/>
              </a:rPr>
              <a:t> code to sign in</a:t>
            </a:r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09C001D-F249-D9B7-DCEE-F2F073A6E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05" y="4859791"/>
            <a:ext cx="4511674" cy="13929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DE1946-0341-40E3-E060-0D0B02CC7F75}"/>
              </a:ext>
            </a:extLst>
          </p:cNvPr>
          <p:cNvSpPr txBox="1"/>
          <p:nvPr/>
        </p:nvSpPr>
        <p:spPr>
          <a:xfrm>
            <a:off x="5233233" y="523078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rade Gothic Next Cond"/>
              </a:rPr>
              <a:t>logout.php</a:t>
            </a:r>
            <a:r>
              <a:rPr lang="en-US" dirty="0">
                <a:latin typeface="Trade Gothic Next Cond"/>
              </a:rPr>
              <a:t> code to sign out</a:t>
            </a:r>
          </a:p>
        </p:txBody>
      </p:sp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9D81D03-4CF9-0C8F-8173-AA27907A29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6510" y="2921907"/>
            <a:ext cx="3112408" cy="29464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6790770-9154-5FE1-1497-F9F665B590A5}"/>
              </a:ext>
            </a:extLst>
          </p:cNvPr>
          <p:cNvSpPr txBox="1"/>
          <p:nvPr/>
        </p:nvSpPr>
        <p:spPr>
          <a:xfrm>
            <a:off x="8507773" y="5873382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latin typeface="Trade Gothic Next Cond"/>
              </a:rPr>
              <a:t>register.php</a:t>
            </a:r>
            <a:r>
              <a:rPr lang="en-US" dirty="0">
                <a:latin typeface="Trade Gothic Next Cond"/>
              </a:rPr>
              <a:t> code to create an account</a:t>
            </a:r>
          </a:p>
        </p:txBody>
      </p:sp>
    </p:spTree>
    <p:extLst>
      <p:ext uri="{BB962C8B-B14F-4D97-AF65-F5344CB8AC3E}">
        <p14:creationId xmlns:p14="http://schemas.microsoft.com/office/powerpoint/2010/main" val="94519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0EB6-EA49-466C-335C-17EC95C1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80" y="346945"/>
            <a:ext cx="9238434" cy="857559"/>
          </a:xfrm>
        </p:spPr>
        <p:txBody>
          <a:bodyPr/>
          <a:lstStyle/>
          <a:p>
            <a:r>
              <a:rPr lang="en-US" dirty="0"/>
              <a:t>My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97B48-221A-194F-C45F-8C8B1E097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280" y="152400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 was assigned to create the database and webpage while Fekete and Csordás were assigned to make the desktop </a:t>
            </a:r>
            <a:r>
              <a:rPr lang="en-US" dirty="0" err="1"/>
              <a:t>winform</a:t>
            </a:r>
            <a:r>
              <a:rPr lang="en-US" dirty="0"/>
              <a:t> application.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71D6F-D33E-1C39-0C7E-5A4701B4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4F033-D384-4BB9-9E2E-764A6E5DC821}" type="datetime1">
              <a:t>2025. 02. 26.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3385-1230-7B33-59DB-A8A5F42A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9E0D-8AB5-80B5-BFA3-A0FF6CC4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93079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221</Words>
  <Application>Microsoft Office PowerPoint</Application>
  <PresentationFormat>Szélesvásznú</PresentationFormat>
  <Paragraphs>41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Trade Gothic Next Cond</vt:lpstr>
      <vt:lpstr>Trade Gothic Next Light</vt:lpstr>
      <vt:lpstr>PortalVTI</vt:lpstr>
      <vt:lpstr>Vizsgaremek bemutató</vt:lpstr>
      <vt:lpstr>A szoftver célja</vt:lpstr>
      <vt:lpstr>Nűszaki megvalósítás</vt:lpstr>
      <vt:lpstr>A szoftver működése</vt:lpstr>
      <vt:lpstr>Software's operation and source code</vt:lpstr>
      <vt:lpstr>Software's source code</vt:lpstr>
      <vt:lpstr>My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Vizsgaremek bemutató</dc:title>
  <dc:creator>Felhasznalo3</dc:creator>
  <cp:lastModifiedBy>Felhasznalo3</cp:lastModifiedBy>
  <cp:revision>278</cp:revision>
  <dcterms:created xsi:type="dcterms:W3CDTF">2025-02-26T08:52:48Z</dcterms:created>
  <dcterms:modified xsi:type="dcterms:W3CDTF">2025-02-26T10:53:37Z</dcterms:modified>
</cp:coreProperties>
</file>