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1DF07-6939-438D-AA4B-41EE4DCEA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289274-8E53-85D6-1109-A38F3209A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ABF892-D25B-B52C-DFB6-CD9F2455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EFDA46-E177-0E32-13AC-06325A76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44945B-EF80-37F7-0C65-698C314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769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9D5E7-A49C-1196-A01D-E7970D6F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D6A39B-95C4-3850-4510-25A6D527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9511F2-E782-5016-8F49-A0114827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3550ED-DEF9-6FEB-4F6C-BFD181D0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661AD-8706-9589-2E6E-64972C27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36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45A77A0-C5E8-3697-9776-0429AA3F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12C7297-5E92-7C7E-53A5-BDEA15F9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5B4D82-9B8B-3949-D7E2-9A488656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257ABE-70AE-F6D5-B585-6C41680E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E9C385-2E01-2E63-7396-AF3FC90A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55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306161-A09D-56F2-E4E2-152D3460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AED43A-9176-A834-7601-4E996CE2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1C385B-05F2-B870-6D5C-CA9ABA8E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C649CA-41B6-C1A7-7C77-5F6A7092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28719B-787E-6800-BB9C-7A320629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85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5EB8D7-360E-31D6-21DC-F18ADAB1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D81C3-0DDB-4AF1-7586-197EEAB4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A41F6B-C720-6539-C4AB-5F281181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4A4070-C92A-D019-2040-74020605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B767C8-31F2-BE18-218E-5216F19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24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24E36-3C5F-3A50-7540-51B56824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364CC4-2C80-507A-6BD7-9E06FC8A1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4DEBEB-C4A5-3ACA-A3CB-E2DC3139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27CB4C-BC67-883F-DF2D-5A63480D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02445F-1688-E158-4370-97E664A2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CCBD91-494D-1516-7206-E357E9E1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80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11016B-3EA5-10C6-E929-2A135694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25083E-F42B-C196-FA5B-795D5992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8501DF-DDF3-5ED1-E2B0-86D847B2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4D1E190-AD0E-B612-AF51-2DB13E353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7CE31E1-0D2C-1305-FE7D-F9F758DE9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328D321-CDE0-76CE-ED6B-C9244F0D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7FE6F0C-E72B-5146-B0FC-6559E7F2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8AB504-7ABB-78C7-1338-27F4FA08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8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736D1-E48F-A6F9-99CD-E654DDA9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7ECA211-B40A-42F5-5112-E8AE583E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5C93480-9A9E-D93D-9AB5-6BFC253C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CEF1AA-1097-7B78-832F-C7FF0C32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4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E0FE30C-FFC6-CB99-E102-623873BE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98FF1BC-52ED-D5A1-851D-A896F81D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737FB54-5D63-8A19-FC49-4D8CA921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3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130EDE-3BE4-C54B-5CAF-CC6F01E1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5946C1-F549-79DE-82AD-D5DC17AF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1A1536-8DC7-41DA-70CC-F9FF2756E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340AAD-C0B0-6BDC-7AD0-89D29B55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E998D6-AD0E-7D90-A2CF-648451F5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D173D2-337C-1562-7D15-863B59E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25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0C64FD-783D-AE45-5400-EF73ACD6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052C89-1B91-91D3-177D-C582034E5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45EC4AB-7BFF-E86F-9430-CB8543062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FFCC36-575C-7CB0-F1D7-EECB1EEE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5F6CB39-BFF9-AA60-D56E-7177FF97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6E880E-7635-F5E1-5A2D-A9CF0954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62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A87A8AB-D039-6992-0133-19D96A5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4F03F7-B309-79C0-7756-F6BB24DD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6A0E63-0A42-5B32-5198-9E4B0B698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9DAB-680D-45F3-A863-3C18544ECDEF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8CE946-2FAA-93FF-8DFB-2191711D5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B1E18C-25A7-7B38-F3AE-27B58D68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40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C8A00-702C-EA9D-67B7-A761F2CDC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Epic</a:t>
            </a:r>
            <a:r>
              <a:rPr lang="hu-HU" dirty="0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94DF9E-4A3B-E458-6CC7-99657167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adat1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29CE1-9FE4-DE37-92B4-2F17616A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975C98-7D7C-DFAF-7572-A0886504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CE9178"/>
                </a:solidFill>
                <a:latin typeface="Consolas" panose="020B0609020204030204" pitchFamily="49" charset="0"/>
              </a:rPr>
              <a:t>adat2</a:t>
            </a:r>
            <a:endParaRPr lang="hu-H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9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69938E-E5EB-6ACA-7825-31EC122D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A9645-A5B3-79D4-42AE-E1387101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/>
              <a:t> </a:t>
            </a:r>
            <a:r>
              <a:rPr lang="hu-HU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adat3 </a:t>
            </a:r>
            <a:r>
              <a:rPr lang="hu-HU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41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Office-téma</vt:lpstr>
      <vt:lpstr>Epic cím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Akos</dc:creator>
  <cp:lastModifiedBy>Fekete Ákos</cp:lastModifiedBy>
  <cp:revision>4</cp:revision>
  <dcterms:created xsi:type="dcterms:W3CDTF">2023-09-18T14:40:20Z</dcterms:created>
  <dcterms:modified xsi:type="dcterms:W3CDTF">2023-09-21T08:01:51Z</dcterms:modified>
</cp:coreProperties>
</file>