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kat1</c:v>
                </c:pt>
                <c:pt idx="1">
                  <c:v>kat2</c:v>
                </c:pt>
                <c:pt idx="2">
                  <c:v>kat3</c:v>
                </c:pt>
                <c:pt idx="3">
                  <c:v>kat4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1-4992-8E19-2556A362254A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kat1</c:v>
                </c:pt>
                <c:pt idx="1">
                  <c:v>kat2</c:v>
                </c:pt>
                <c:pt idx="2">
                  <c:v>kat3</c:v>
                </c:pt>
                <c:pt idx="3">
                  <c:v>kat4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21-4992-8E19-2556A3622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539008"/>
        <c:axId val="1377835568"/>
      </c:barChart>
      <c:catAx>
        <c:axId val="134253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77835568"/>
        <c:crosses val="autoZero"/>
        <c:auto val="1"/>
        <c:lblAlgn val="ctr"/>
        <c:lblOffset val="100"/>
        <c:noMultiLvlLbl val="0"/>
      </c:catAx>
      <c:valAx>
        <c:axId val="137783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4253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17-433A-AF76-51B1D564F6E3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17-433A-AF76-51B1D564F6E3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adatsor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17-433A-AF76-51B1D564F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564304"/>
        <c:axId val="565558960"/>
      </c:lineChart>
      <c:catAx>
        <c:axId val="56356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5558960"/>
        <c:crosses val="autoZero"/>
        <c:auto val="1"/>
        <c:lblAlgn val="ctr"/>
        <c:lblOffset val="100"/>
        <c:noMultiLvlLbl val="0"/>
      </c:catAx>
      <c:valAx>
        <c:axId val="56555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356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99-4DA1-9114-F9FF50DE1C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99-4DA1-9114-F9FF50DE1C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99-4DA1-9114-F9FF50DE1C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99-4DA1-9114-F9FF50DE1CBF}"/>
              </c:ext>
            </c:extLst>
          </c:dPt>
          <c:cat>
            <c:strRef>
              <c:f>Munka1!$A$2:$A$5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A-42FA-83AB-4A89BAAA9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5-4C0B-8262-A87B24E53FA6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05-4C0B-8262-A87B24E53FA6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adatsor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05-4C0B-8262-A87B24E53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9788528"/>
        <c:axId val="565567120"/>
      </c:barChart>
      <c:catAx>
        <c:axId val="55978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5567120"/>
        <c:crosses val="autoZero"/>
        <c:auto val="1"/>
        <c:lblAlgn val="ctr"/>
        <c:lblOffset val="100"/>
        <c:noMultiLvlLbl val="0"/>
      </c:catAx>
      <c:valAx>
        <c:axId val="56556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978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Munka1!$A$2:$A$6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Munka1!$B$2:$B$6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6-4B4E-AD13-72D159CC9081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Munka1!$A$2:$A$6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Munka1!$C$2:$C$6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6-4B4E-AD13-72D159CC9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15760"/>
        <c:axId val="565568080"/>
      </c:areaChart>
      <c:dateAx>
        <c:axId val="5753157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5568080"/>
        <c:crosses val="autoZero"/>
        <c:auto val="1"/>
        <c:lblOffset val="100"/>
        <c:baseTimeUnit val="days"/>
      </c:dateAx>
      <c:valAx>
        <c:axId val="56556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75315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Munka1!$A$2:$A$9</cx:f>
        <cx:lvl ptCount="8">
          <cx:pt idx="0">Kategória 1</cx:pt>
          <cx:pt idx="1">Kategória 2</cx:pt>
          <cx:pt idx="2">Kategória 3</cx:pt>
          <cx:pt idx="3">Kategória 4</cx:pt>
          <cx:pt idx="4">Kategória 5</cx:pt>
          <cx:pt idx="5">Kategória 6</cx:pt>
          <cx:pt idx="6">Kategória 7</cx:pt>
          <cx:pt idx="7">Kategória 8</cx:pt>
        </cx:lvl>
      </cx:strDim>
      <cx:numDim type="val">
        <cx:f>Munka1!$B$2:$B$9</cx:f>
        <cx:lvl ptCount="8" formatCode="Normá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/>
    <cx:plotArea>
      <cx:plotAreaRegion>
        <cx:series layoutId="waterfall" uniqueId="{054C26B3-2118-473D-A141-A065F6C53415}">
          <cx:tx>
            <cx:txData>
              <cx:f>Munka1!$B$1</cx:f>
              <cx:v>Adatsor1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1DF07-6939-438D-AA4B-41EE4DCE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289274-8E53-85D6-1109-A38F3209A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ABF892-D25B-B52C-DFB6-CD9F245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EFDA46-E177-0E32-13AC-06325A76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44945B-EF80-37F7-0C65-698C314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69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9D5E7-A49C-1196-A01D-E7970D6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D6A39B-95C4-3850-4510-25A6D527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9511F2-E782-5016-8F49-A0114827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3550ED-DEF9-6FEB-4F6C-BFD181D0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661AD-8706-9589-2E6E-64972C2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3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5A77A0-C5E8-3697-9776-0429AA3F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2C7297-5E92-7C7E-53A5-BDEA15F9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5B4D82-9B8B-3949-D7E2-9A488656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257ABE-70AE-F6D5-B585-6C41680E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E9C385-2E01-2E63-7396-AF3FC90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5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06161-A09D-56F2-E4E2-152D346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ED43A-9176-A834-7601-4E996CE2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1C385B-05F2-B870-6D5C-CA9ABA8E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C649CA-41B6-C1A7-7C77-5F6A7092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28719B-787E-6800-BB9C-7A320629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8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5EB8D7-360E-31D6-21DC-F18ADAB1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D81C3-0DDB-4AF1-7586-197EEAB4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A41F6B-C720-6539-C4AB-5F281181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4A4070-C92A-D019-2040-74020605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B767C8-31F2-BE18-218E-5216F19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2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24E36-3C5F-3A50-7540-51B56824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364CC4-2C80-507A-6BD7-9E06FC8A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4DEBEB-C4A5-3ACA-A3CB-E2DC3139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27CB4C-BC67-883F-DF2D-5A63480D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02445F-1688-E158-4370-97E664A2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CCBD91-494D-1516-7206-E357E9E1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80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1016B-3EA5-10C6-E929-2A135694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25083E-F42B-C196-FA5B-795D5992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8501DF-DDF3-5ED1-E2B0-86D847B2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D1E190-AD0E-B612-AF51-2DB13E35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7CE31E1-0D2C-1305-FE7D-F9F758DE9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28D321-CDE0-76CE-ED6B-C9244F0D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FE6F0C-E72B-5146-B0FC-6559E7F2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8AB504-7ABB-78C7-1338-27F4FA0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8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736D1-E48F-A6F9-99CD-E654DDA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7ECA211-B40A-42F5-5112-E8AE583E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5C93480-9A9E-D93D-9AB5-6BFC253C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CEF1AA-1097-7B78-832F-C7FF0C3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4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E0FE30C-FFC6-CB99-E102-623873BE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98FF1BC-52ED-D5A1-851D-A896F81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37FB54-5D63-8A19-FC49-4D8CA921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3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130EDE-3BE4-C54B-5CAF-CC6F01E1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5946C1-F549-79DE-82AD-D5DC17AF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1A1536-8DC7-41DA-70CC-F9FF2756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340AAD-C0B0-6BDC-7AD0-89D29B55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E998D6-AD0E-7D90-A2CF-648451F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D173D2-337C-1562-7D15-863B59E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25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0C64FD-783D-AE45-5400-EF73ACD6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052C89-1B91-91D3-177D-C582034E5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5EC4AB-7BFF-E86F-9430-CB854306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FFCC36-575C-7CB0-F1D7-EECB1EEE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5F6CB39-BFF9-AA60-D56E-7177FF97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6E880E-7635-F5E1-5A2D-A9CF095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62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A87A8AB-D039-6992-0133-19D96A5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4F03F7-B309-79C0-7756-F6BB24DD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6A0E63-0A42-5B32-5198-9E4B0B698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9DAB-680D-45F3-A863-3C18544ECDEF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CE946-2FAA-93FF-8DFB-2191711D5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B1E18C-25A7-7B38-F3AE-27B58D68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4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C8A00-702C-EA9D-67B7-A761F2CDC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Epic</a:t>
            </a:r>
            <a:r>
              <a:rPr lang="hu-HU" dirty="0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94DF9E-4A3B-E458-6CC7-99657167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adat1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29CE1-9FE4-DE37-92B4-2F17616A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975C98-7D7C-DFAF-7572-A0886504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adat2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9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9938E-E5EB-6ACA-7825-31EC122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A9645-A5B3-79D4-42AE-E1387101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adat3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4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78CB54-FA5A-6FC2-15EA-C293A812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85C29292-D5E6-E333-3732-40F4EA8EF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91463"/>
              </p:ext>
            </p:extLst>
          </p:nvPr>
        </p:nvGraphicFramePr>
        <p:xfrm>
          <a:off x="838200" y="1825625"/>
          <a:ext cx="10515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685329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777374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948212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138128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03991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2421441"/>
                    </a:ext>
                  </a:extLst>
                </a:gridCol>
              </a:tblGrid>
              <a:tr h="363783">
                <a:tc>
                  <a:txBody>
                    <a:bodyPr/>
                    <a:lstStyle/>
                    <a:p>
                      <a:r>
                        <a:rPr lang="hu-HU" dirty="0"/>
                        <a:t>adat1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2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adat3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adat2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2740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E4A869-D5E4-EA6D-D512-DAB28CAC4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488194"/>
              </p:ext>
            </p:extLst>
          </p:nvPr>
        </p:nvGraphicFramePr>
        <p:xfrm>
          <a:off x="3388663" y="3193458"/>
          <a:ext cx="5162909" cy="344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28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A944A1-097A-73C4-296F-8D62040C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9A288A77-0EED-2378-F506-CDFD4D47B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792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8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A67CB-C8B3-29BB-70E1-BA34CC31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EB179D11-5B67-BDFD-DA80-33B4146AC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066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792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E30D2-3BDA-4CC7-53F4-B9A61917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A13767A0-228A-D62E-1598-9E203225E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84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50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59F227-B4F5-1767-6072-99A4F914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557BA676-BFC1-8904-8B15-F0115B31A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915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955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709F7F-5C93-B2A9-2D17-EA6825C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Tartalom helye 6">
                <a:extLst>
                  <a:ext uri="{FF2B5EF4-FFF2-40B4-BE49-F238E27FC236}">
                    <a16:creationId xmlns:a16="http://schemas.microsoft.com/office/drawing/2014/main" id="{A8ABC5BB-29F4-FC1C-11F6-06D9FF9A595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Tartalom helye 6">
                <a:extLst>
                  <a:ext uri="{FF2B5EF4-FFF2-40B4-BE49-F238E27FC236}">
                    <a16:creationId xmlns:a16="http://schemas.microsoft.com/office/drawing/2014/main" id="{A8ABC5BB-29F4-FC1C-11F6-06D9FF9A59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49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Szélesvásznú</PresentationFormat>
  <Paragraphs>22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Office-téma</vt:lpstr>
      <vt:lpstr>Epic cím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Akos</dc:creator>
  <cp:lastModifiedBy>Akos</cp:lastModifiedBy>
  <cp:revision>12</cp:revision>
  <dcterms:created xsi:type="dcterms:W3CDTF">2023-09-18T14:40:20Z</dcterms:created>
  <dcterms:modified xsi:type="dcterms:W3CDTF">2023-09-23T11:51:44Z</dcterms:modified>
</cp:coreProperties>
</file>