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6ebbbc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6ebbbc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6ebbbc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6ebbbc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b088e648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b088e648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b088e64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b088e64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b088e648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b088e648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b088e648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b088e648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b088e648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b088e648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b088e648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b088e648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b088e648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b088e648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728200"/>
            <a:ext cx="75966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580" u="sng">
                <a:latin typeface="Open Sans"/>
                <a:ea typeface="Open Sans"/>
                <a:cs typeface="Open Sans"/>
                <a:sym typeface="Open Sans"/>
              </a:rPr>
              <a:t>RS485-ös RFID kártyaolvasó rendszer</a:t>
            </a:r>
            <a:endParaRPr sz="358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773700" y="36739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Konzulens: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Dr. </a:t>
            </a:r>
            <a:r>
              <a:rPr lang="hu">
                <a:latin typeface="Open Sans"/>
                <a:ea typeface="Open Sans"/>
                <a:cs typeface="Open Sans"/>
                <a:sym typeface="Open Sans"/>
              </a:rPr>
              <a:t>Fehér Gábor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072000" y="2086500"/>
            <a:ext cx="300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58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Fekete Ákos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72000" y="2880200"/>
            <a:ext cx="300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58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21/22 II.</a:t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Köszönöm a figyelmet!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Cél: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RFID kártyaolvasó rendszer RS485-ön való kommunikációval, távolra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De mi is az a RS485?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2944225"/>
            <a:ext cx="4849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 elektronikai standard…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röviden egy soros port, távolra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hosszabban -&gt;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625" y="2314715"/>
            <a:ext cx="2951676" cy="210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64158" y="465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824"/>
            <a:ext cx="6514974" cy="45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6446088" y="336825"/>
            <a:ext cx="26979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RS485 mint elektronikai standard: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48871" l="31909" r="29290" t="1833"/>
          <a:stretch/>
        </p:blipFill>
        <p:spPr>
          <a:xfrm>
            <a:off x="6850263" y="2722875"/>
            <a:ext cx="2061776" cy="17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514975" y="2110050"/>
            <a:ext cx="24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Felhasznált IC: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80" y="1581992"/>
            <a:ext cx="6384250" cy="19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Differenciális működés A és B között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A megvalósított kapcsolás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39" y="1147226"/>
            <a:ext cx="7679724" cy="39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Beolvasás és adatfolyam menete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50" y="1147225"/>
            <a:ext cx="7195307" cy="369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13" y="1413325"/>
            <a:ext cx="5569024" cy="33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A megvalósított adatfolyam A és B hullámformája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134400" y="1455325"/>
            <a:ext cx="26979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Megfelel-e az elvárásoknak?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Meg, de így is alacsony a jelszint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Ha nem, miért?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Tápellátás nem megfelelő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12V DC jelalakja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319325"/>
            <a:ext cx="25224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A felhasznált SEMDuino nem alkalmas 12V-ról való működéstetésre, az rajta lévő LDO nem bírja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63" y="1319313"/>
            <a:ext cx="59150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522150" y="2156100"/>
            <a:ext cx="2269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Kérdések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