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2" r:id="rId6"/>
    <p:sldId id="259" r:id="rId7"/>
    <p:sldId id="263" r:id="rId8"/>
    <p:sldId id="264" r:id="rId9"/>
    <p:sldId id="265" r:id="rId10"/>
    <p:sldId id="266" r:id="rId11"/>
    <p:sldId id="261" r:id="rId12"/>
    <p:sldId id="271" r:id="rId13"/>
    <p:sldId id="267" r:id="rId14"/>
    <p:sldId id="268" r:id="rId15"/>
    <p:sldId id="269" r:id="rId16"/>
    <p:sldId id="272"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63"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452E2-B2DB-4284-B993-F68E1494AA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DBE7FB-9CE6-4F9A-B0B9-D9B6F32A2F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E1C9CB-2FFC-4867-A755-DD2CB94426C2}"/>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5" name="Footer Placeholder 4">
            <a:extLst>
              <a:ext uri="{FF2B5EF4-FFF2-40B4-BE49-F238E27FC236}">
                <a16:creationId xmlns:a16="http://schemas.microsoft.com/office/drawing/2014/main" id="{1F109EBD-E5F3-4299-80D2-CF285837E4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5149D-5740-4C45-B261-254EEDC55E31}"/>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102137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140D1-5A59-49BE-B53C-E988890693A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6AC9CA-E4F1-4678-85DB-B9569C215D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49FB1B-0DE1-44E1-95C4-33677A33EDB2}"/>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5" name="Footer Placeholder 4">
            <a:extLst>
              <a:ext uri="{FF2B5EF4-FFF2-40B4-BE49-F238E27FC236}">
                <a16:creationId xmlns:a16="http://schemas.microsoft.com/office/drawing/2014/main" id="{2D28E493-39FE-4F97-A23D-37E2E262E8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7AF8A3-9B9A-4758-8908-CBD45EAD9418}"/>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3864501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EA284-F76C-426D-BB8A-9BB0092D42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D20793-AFA7-4100-A308-AEA10317DB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D871B-DAC0-4585-85B9-E9981721394A}"/>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5" name="Footer Placeholder 4">
            <a:extLst>
              <a:ext uri="{FF2B5EF4-FFF2-40B4-BE49-F238E27FC236}">
                <a16:creationId xmlns:a16="http://schemas.microsoft.com/office/drawing/2014/main" id="{3F359030-F661-49A3-BA03-F445241311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E8503A-F4CA-40ED-BDF7-E27A2CEC4A4D}"/>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146904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9582-6239-49DB-A03B-198A1BD087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FBBA85-6CF4-4D95-AB90-1CB92DFD7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52482F-9B7D-4EDF-AB5C-23F730F42A5A}"/>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5" name="Footer Placeholder 4">
            <a:extLst>
              <a:ext uri="{FF2B5EF4-FFF2-40B4-BE49-F238E27FC236}">
                <a16:creationId xmlns:a16="http://schemas.microsoft.com/office/drawing/2014/main" id="{8A3322F5-EECD-4F46-AEF2-F94185425C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A575F4-F6A9-4546-A3AE-AFD496B7D1A4}"/>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411392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34BA5-5515-4FB5-B87C-6E6AFBD5A0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DBADAD-D10A-4FC2-A8C5-1036D2018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56D24C-6EC4-43DD-9B64-7B48D7FFD1AC}"/>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5" name="Footer Placeholder 4">
            <a:extLst>
              <a:ext uri="{FF2B5EF4-FFF2-40B4-BE49-F238E27FC236}">
                <a16:creationId xmlns:a16="http://schemas.microsoft.com/office/drawing/2014/main" id="{3657AFB3-5805-412A-806A-D7B164DC8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0623E-74C9-4E38-BCCE-47E9330312C8}"/>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347481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6C802-E61D-4D24-A536-9A27CB74B9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22E0B1-F991-496F-88B6-389A610B6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86E49B-75B1-4D88-AC40-BDFCD8B41C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569A53C-C6A8-4D2A-B2C5-2499D8C95430}"/>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6" name="Footer Placeholder 5">
            <a:extLst>
              <a:ext uri="{FF2B5EF4-FFF2-40B4-BE49-F238E27FC236}">
                <a16:creationId xmlns:a16="http://schemas.microsoft.com/office/drawing/2014/main" id="{F3F95F9D-F663-4C92-8163-F7EBECDC1C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623A3E-4F54-4A0C-91A3-09E8DEFFB723}"/>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4259665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42A03-D246-4D8A-AF73-16B8C70A54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46A515-AE3F-4011-BE73-AA9F463649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2E9819E-9095-4B80-A4D9-807BB166E4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CDEF25-55E4-4D5E-8BC2-32C2882B1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841C58-7E25-4361-BB3C-DE13F2C963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BF7ACB-47D7-422A-BB41-696700D31EDC}"/>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8" name="Footer Placeholder 7">
            <a:extLst>
              <a:ext uri="{FF2B5EF4-FFF2-40B4-BE49-F238E27FC236}">
                <a16:creationId xmlns:a16="http://schemas.microsoft.com/office/drawing/2014/main" id="{94DA0144-E9D9-443C-B9DE-ADA9E80F8B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2E3EA0-2DC7-4E7C-BECC-FF089910095B}"/>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44275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B1D08-702F-4A6F-BF30-B37DBF73A3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9715E3-04F1-41CE-AFC7-D4FAE805C593}"/>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4" name="Footer Placeholder 3">
            <a:extLst>
              <a:ext uri="{FF2B5EF4-FFF2-40B4-BE49-F238E27FC236}">
                <a16:creationId xmlns:a16="http://schemas.microsoft.com/office/drawing/2014/main" id="{B8DD1E16-EF2E-4712-976C-62386245DE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FC22AEC-9655-406B-8048-C3BA2C49BBA5}"/>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3168560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2DA436-D581-4DBE-B66D-EA440948F712}"/>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3" name="Footer Placeholder 2">
            <a:extLst>
              <a:ext uri="{FF2B5EF4-FFF2-40B4-BE49-F238E27FC236}">
                <a16:creationId xmlns:a16="http://schemas.microsoft.com/office/drawing/2014/main" id="{71F114E4-253C-4E5A-8B7B-DFFC3AADDE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A1FD781-06D1-4219-BDAC-CE5A1AD6287B}"/>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2355487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C8FF0-1686-4C0A-B896-6EA4B679A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AF91CB-53FE-4F1E-9B60-8B7A7D0A6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C42972-0486-4A4E-8800-F8644CCDA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B8CEDA-4E99-4B07-AB0C-5878E0C5E949}"/>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6" name="Footer Placeholder 5">
            <a:extLst>
              <a:ext uri="{FF2B5EF4-FFF2-40B4-BE49-F238E27FC236}">
                <a16:creationId xmlns:a16="http://schemas.microsoft.com/office/drawing/2014/main" id="{2EA1AAB2-C4AB-4EE2-9F4E-448AB95981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7BBB00-B055-4E54-BE7E-5BEA02136AEE}"/>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1758566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D905-B1C3-432E-B435-7AA5B29C6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C024D7-9FE0-485A-A243-6AFA89339A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77B1C28-B933-471E-8869-5901A677F6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1F97CE-FB5C-48C6-B2D5-3D9DEA1624B6}"/>
              </a:ext>
            </a:extLst>
          </p:cNvPr>
          <p:cNvSpPr>
            <a:spLocks noGrp="1"/>
          </p:cNvSpPr>
          <p:nvPr>
            <p:ph type="dt" sz="half" idx="10"/>
          </p:nvPr>
        </p:nvSpPr>
        <p:spPr/>
        <p:txBody>
          <a:bodyPr/>
          <a:lstStyle/>
          <a:p>
            <a:fld id="{7B552C4B-5AA8-4A67-92D8-B77F4AD307ED}" type="datetimeFigureOut">
              <a:rPr lang="en-IN" smtClean="0"/>
              <a:t>13-12-2024</a:t>
            </a:fld>
            <a:endParaRPr lang="en-IN"/>
          </a:p>
        </p:txBody>
      </p:sp>
      <p:sp>
        <p:nvSpPr>
          <p:cNvPr id="6" name="Footer Placeholder 5">
            <a:extLst>
              <a:ext uri="{FF2B5EF4-FFF2-40B4-BE49-F238E27FC236}">
                <a16:creationId xmlns:a16="http://schemas.microsoft.com/office/drawing/2014/main" id="{21014060-0863-4E1C-AE77-4B9DB99531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DAE894-7AC6-4401-9361-B66544BCACEE}"/>
              </a:ext>
            </a:extLst>
          </p:cNvPr>
          <p:cNvSpPr>
            <a:spLocks noGrp="1"/>
          </p:cNvSpPr>
          <p:nvPr>
            <p:ph type="sldNum" sz="quarter" idx="12"/>
          </p:nvPr>
        </p:nvSpPr>
        <p:spPr/>
        <p:txBody>
          <a:bodyPr/>
          <a:lstStyle/>
          <a:p>
            <a:fld id="{B89A71D3-2121-4294-ABC0-F6CDAD654561}" type="slidenum">
              <a:rPr lang="en-IN" smtClean="0"/>
              <a:t>‹#›</a:t>
            </a:fld>
            <a:endParaRPr lang="en-IN"/>
          </a:p>
        </p:txBody>
      </p:sp>
    </p:spTree>
    <p:extLst>
      <p:ext uri="{BB962C8B-B14F-4D97-AF65-F5344CB8AC3E}">
        <p14:creationId xmlns:p14="http://schemas.microsoft.com/office/powerpoint/2010/main" val="1278625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CC95A-4410-46DC-B102-D03F035094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8349F8-1504-47B5-A1A1-4A04D98F9E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040E07-C713-44BB-8C80-CC85D5266A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552C4B-5AA8-4A67-92D8-B77F4AD307ED}" type="datetimeFigureOut">
              <a:rPr lang="en-IN" smtClean="0"/>
              <a:t>13-12-2024</a:t>
            </a:fld>
            <a:endParaRPr lang="en-IN"/>
          </a:p>
        </p:txBody>
      </p:sp>
      <p:sp>
        <p:nvSpPr>
          <p:cNvPr id="5" name="Footer Placeholder 4">
            <a:extLst>
              <a:ext uri="{FF2B5EF4-FFF2-40B4-BE49-F238E27FC236}">
                <a16:creationId xmlns:a16="http://schemas.microsoft.com/office/drawing/2014/main" id="{2A276FE0-9BF8-45D7-A445-ED244DB088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6A0107-4872-4AB7-983C-A99D80813C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9A71D3-2121-4294-ABC0-F6CDAD654561}" type="slidenum">
              <a:rPr lang="en-IN" smtClean="0"/>
              <a:t>‹#›</a:t>
            </a:fld>
            <a:endParaRPr lang="en-IN"/>
          </a:p>
        </p:txBody>
      </p:sp>
    </p:spTree>
    <p:extLst>
      <p:ext uri="{BB962C8B-B14F-4D97-AF65-F5344CB8AC3E}">
        <p14:creationId xmlns:p14="http://schemas.microsoft.com/office/powerpoint/2010/main" val="3090866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D04EE-E46C-440F-930A-A7D41D84124E}"/>
              </a:ext>
            </a:extLst>
          </p:cNvPr>
          <p:cNvSpPr>
            <a:spLocks noGrp="1"/>
          </p:cNvSpPr>
          <p:nvPr>
            <p:ph type="ctrTitle"/>
          </p:nvPr>
        </p:nvSpPr>
        <p:spPr>
          <a:xfrm>
            <a:off x="1759390" y="3956097"/>
            <a:ext cx="9144000" cy="2387600"/>
          </a:xfrm>
        </p:spPr>
        <p:txBody>
          <a:bodyPr>
            <a:normAutofit fontScale="90000"/>
          </a:bodyPr>
          <a:lstStyle/>
          <a:p>
            <a:r>
              <a:rPr lang="en-IN" dirty="0"/>
              <a:t>AI BASED SOFTWARE MODEL FOR GENERATION AND PURIFICATION OF QUESTIONS IN QUESTION BANK</a:t>
            </a:r>
          </a:p>
        </p:txBody>
      </p:sp>
      <p:sp>
        <p:nvSpPr>
          <p:cNvPr id="3" name="Subtitle 2">
            <a:extLst>
              <a:ext uri="{FF2B5EF4-FFF2-40B4-BE49-F238E27FC236}">
                <a16:creationId xmlns:a16="http://schemas.microsoft.com/office/drawing/2014/main" id="{B3A25A9A-2EA6-4A34-8623-5E826A257093}"/>
              </a:ext>
            </a:extLst>
          </p:cNvPr>
          <p:cNvSpPr>
            <a:spLocks noGrp="1"/>
          </p:cNvSpPr>
          <p:nvPr>
            <p:ph type="subTitle" idx="1"/>
          </p:nvPr>
        </p:nvSpPr>
        <p:spPr/>
        <p:txBody>
          <a:bodyPr/>
          <a:lstStyle/>
          <a:p>
            <a:endParaRPr lang="en-IN" dirty="0"/>
          </a:p>
        </p:txBody>
      </p:sp>
      <p:pic>
        <p:nvPicPr>
          <p:cNvPr id="4" name="Picture 3">
            <a:extLst>
              <a:ext uri="{FF2B5EF4-FFF2-40B4-BE49-F238E27FC236}">
                <a16:creationId xmlns:a16="http://schemas.microsoft.com/office/drawing/2014/main" id="{C4D566FD-70A8-46BA-9AB1-6202CC6A3FC8}"/>
              </a:ext>
            </a:extLst>
          </p:cNvPr>
          <p:cNvPicPr>
            <a:picLocks noChangeAspect="1"/>
          </p:cNvPicPr>
          <p:nvPr/>
        </p:nvPicPr>
        <p:blipFill>
          <a:blip r:embed="rId2"/>
          <a:stretch>
            <a:fillRect/>
          </a:stretch>
        </p:blipFill>
        <p:spPr>
          <a:xfrm>
            <a:off x="4644427" y="323897"/>
            <a:ext cx="2553077" cy="2932065"/>
          </a:xfrm>
          <a:prstGeom prst="rect">
            <a:avLst/>
          </a:prstGeom>
        </p:spPr>
      </p:pic>
    </p:spTree>
    <p:extLst>
      <p:ext uri="{BB962C8B-B14F-4D97-AF65-F5344CB8AC3E}">
        <p14:creationId xmlns:p14="http://schemas.microsoft.com/office/powerpoint/2010/main" val="1579561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70632-C35B-4BC5-990D-23D9D715E201}"/>
              </a:ext>
            </a:extLst>
          </p:cNvPr>
          <p:cNvSpPr>
            <a:spLocks noGrp="1"/>
          </p:cNvSpPr>
          <p:nvPr>
            <p:ph type="title"/>
          </p:nvPr>
        </p:nvSpPr>
        <p:spPr/>
        <p:txBody>
          <a:bodyPr/>
          <a:lstStyle/>
          <a:p>
            <a:pPr algn="ctr"/>
            <a:r>
              <a:rPr lang="en-IN" dirty="0"/>
              <a:t>PYTHON </a:t>
            </a:r>
            <a:r>
              <a:rPr lang="en-IN" dirty="0" err="1"/>
              <a:t>lIBRARY</a:t>
            </a:r>
            <a:endParaRPr lang="en-IN" dirty="0"/>
          </a:p>
        </p:txBody>
      </p:sp>
      <p:sp>
        <p:nvSpPr>
          <p:cNvPr id="3" name="Content Placeholder 2">
            <a:extLst>
              <a:ext uri="{FF2B5EF4-FFF2-40B4-BE49-F238E27FC236}">
                <a16:creationId xmlns:a16="http://schemas.microsoft.com/office/drawing/2014/main" id="{1F5A0F2F-2236-43E8-893C-81F3651AF6DB}"/>
              </a:ext>
            </a:extLst>
          </p:cNvPr>
          <p:cNvSpPr>
            <a:spLocks noGrp="1"/>
          </p:cNvSpPr>
          <p:nvPr>
            <p:ph idx="1"/>
          </p:nvPr>
        </p:nvSpPr>
        <p:spPr/>
        <p:txBody>
          <a:bodyPr/>
          <a:lstStyle/>
          <a:p>
            <a:pPr marL="514350" indent="-514350">
              <a:buFont typeface="+mj-lt"/>
              <a:buAutoNum type="arabicPeriod"/>
            </a:pPr>
            <a:r>
              <a:rPr lang="en-IN" dirty="0" err="1"/>
              <a:t>Streamlit</a:t>
            </a:r>
            <a:r>
              <a:rPr lang="en-IN" dirty="0"/>
              <a:t>: to act as a UI</a:t>
            </a:r>
          </a:p>
          <a:p>
            <a:pPr marL="514350" indent="-514350">
              <a:buFont typeface="+mj-lt"/>
              <a:buAutoNum type="arabicPeriod"/>
            </a:pPr>
            <a:r>
              <a:rPr lang="en-IN" dirty="0" err="1"/>
              <a:t>Langchain:to</a:t>
            </a:r>
            <a:r>
              <a:rPr lang="en-IN" dirty="0"/>
              <a:t> run our program locally</a:t>
            </a:r>
          </a:p>
          <a:p>
            <a:pPr marL="514350" indent="-514350">
              <a:buFont typeface="+mj-lt"/>
              <a:buAutoNum type="arabicPeriod"/>
            </a:pPr>
            <a:r>
              <a:rPr lang="en-IN" dirty="0" err="1"/>
              <a:t>Pdfminer:to</a:t>
            </a:r>
            <a:r>
              <a:rPr lang="en-IN" dirty="0"/>
              <a:t> extract text from pdf</a:t>
            </a:r>
          </a:p>
        </p:txBody>
      </p:sp>
      <p:pic>
        <p:nvPicPr>
          <p:cNvPr id="5" name="Picture 4">
            <a:extLst>
              <a:ext uri="{FF2B5EF4-FFF2-40B4-BE49-F238E27FC236}">
                <a16:creationId xmlns:a16="http://schemas.microsoft.com/office/drawing/2014/main" id="{97B0982B-C993-496B-BEC4-DC7B3F985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7172" y="1825625"/>
            <a:ext cx="4233247" cy="4233247"/>
          </a:xfrm>
          <a:prstGeom prst="rect">
            <a:avLst/>
          </a:prstGeom>
        </p:spPr>
      </p:pic>
    </p:spTree>
    <p:extLst>
      <p:ext uri="{BB962C8B-B14F-4D97-AF65-F5344CB8AC3E}">
        <p14:creationId xmlns:p14="http://schemas.microsoft.com/office/powerpoint/2010/main" val="2945870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64DB1-9BAB-4EA7-A66A-3108200AD837}"/>
              </a:ext>
            </a:extLst>
          </p:cNvPr>
          <p:cNvSpPr>
            <a:spLocks noGrp="1"/>
          </p:cNvSpPr>
          <p:nvPr>
            <p:ph type="title"/>
          </p:nvPr>
        </p:nvSpPr>
        <p:spPr/>
        <p:txBody>
          <a:bodyPr/>
          <a:lstStyle/>
          <a:p>
            <a:pPr algn="ctr"/>
            <a:r>
              <a:rPr lang="en-IN" dirty="0"/>
              <a:t>METHODOLOGY</a:t>
            </a:r>
          </a:p>
        </p:txBody>
      </p:sp>
      <p:sp>
        <p:nvSpPr>
          <p:cNvPr id="3" name="Content Placeholder 2">
            <a:extLst>
              <a:ext uri="{FF2B5EF4-FFF2-40B4-BE49-F238E27FC236}">
                <a16:creationId xmlns:a16="http://schemas.microsoft.com/office/drawing/2014/main" id="{0CAE3C8E-953C-4D61-9185-E25B4243E8C7}"/>
              </a:ext>
            </a:extLst>
          </p:cNvPr>
          <p:cNvSpPr>
            <a:spLocks noGrp="1"/>
          </p:cNvSpPr>
          <p:nvPr>
            <p:ph idx="1"/>
          </p:nvPr>
        </p:nvSpPr>
        <p:spPr/>
        <p:txBody>
          <a:bodyPr/>
          <a:lstStyle/>
          <a:p>
            <a:pPr marL="514350" indent="-514350">
              <a:buFont typeface="+mj-lt"/>
              <a:buAutoNum type="arabicPeriod"/>
            </a:pPr>
            <a:r>
              <a:rPr lang="en-IN" dirty="0"/>
              <a:t>There are three input in the UI</a:t>
            </a:r>
          </a:p>
          <a:p>
            <a:pPr marL="914400" lvl="1" indent="-457200">
              <a:buFont typeface="+mj-lt"/>
              <a:buAutoNum type="alphaLcParenR"/>
            </a:pPr>
            <a:r>
              <a:rPr lang="en-IN" dirty="0"/>
              <a:t>Temperature</a:t>
            </a:r>
          </a:p>
          <a:p>
            <a:pPr marL="914400" lvl="1" indent="-457200">
              <a:buFont typeface="+mj-lt"/>
              <a:buAutoNum type="alphaLcParenR"/>
            </a:pPr>
            <a:r>
              <a:rPr lang="en-IN" dirty="0"/>
              <a:t>Pdf file</a:t>
            </a:r>
          </a:p>
          <a:p>
            <a:pPr marL="914400" lvl="1" indent="-457200">
              <a:buFont typeface="+mj-lt"/>
              <a:buAutoNum type="alphaLcParenR"/>
            </a:pPr>
            <a:r>
              <a:rPr lang="en-IN" dirty="0"/>
              <a:t>Maximum </a:t>
            </a:r>
            <a:r>
              <a:rPr lang="en-IN" dirty="0" smtClean="0"/>
              <a:t>Chunk </a:t>
            </a:r>
            <a:r>
              <a:rPr lang="en-IN" dirty="0"/>
              <a:t>Length</a:t>
            </a:r>
          </a:p>
          <a:p>
            <a:pPr marL="514350" indent="-514350">
              <a:buFont typeface="+mj-lt"/>
              <a:buAutoNum type="arabicPeriod"/>
            </a:pPr>
            <a:r>
              <a:rPr lang="en-IN" dirty="0"/>
              <a:t>Our AI model will </a:t>
            </a:r>
            <a:r>
              <a:rPr lang="en-IN" dirty="0" err="1"/>
              <a:t>analyze</a:t>
            </a:r>
            <a:r>
              <a:rPr lang="en-IN" dirty="0"/>
              <a:t> the data and generate the MCQ question</a:t>
            </a:r>
          </a:p>
          <a:p>
            <a:pPr marL="514350" indent="-514350">
              <a:buFont typeface="+mj-lt"/>
              <a:buAutoNum type="arabicPeriod"/>
            </a:pPr>
            <a:r>
              <a:rPr lang="en-IN" dirty="0"/>
              <a:t>The output can be extracted from the UI</a:t>
            </a:r>
          </a:p>
        </p:txBody>
      </p:sp>
    </p:spTree>
    <p:extLst>
      <p:ext uri="{BB962C8B-B14F-4D97-AF65-F5344CB8AC3E}">
        <p14:creationId xmlns:p14="http://schemas.microsoft.com/office/powerpoint/2010/main" val="2743521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245A3-FAF9-4009-BB1B-F7AE333E4691}"/>
              </a:ext>
            </a:extLst>
          </p:cNvPr>
          <p:cNvSpPr>
            <a:spLocks noGrp="1"/>
          </p:cNvSpPr>
          <p:nvPr>
            <p:ph type="title"/>
          </p:nvPr>
        </p:nvSpPr>
        <p:spPr/>
        <p:txBody>
          <a:bodyPr/>
          <a:lstStyle/>
          <a:p>
            <a:pPr algn="ctr"/>
            <a:r>
              <a:rPr lang="en-IN" dirty="0"/>
              <a:t>FRONT END(UI)</a:t>
            </a:r>
          </a:p>
        </p:txBody>
      </p:sp>
      <p:pic>
        <p:nvPicPr>
          <p:cNvPr id="8" name="Content Placeholder 7">
            <a:extLst>
              <a:ext uri="{FF2B5EF4-FFF2-40B4-BE49-F238E27FC236}">
                <a16:creationId xmlns:a16="http://schemas.microsoft.com/office/drawing/2014/main" id="{B5C0D8FD-5750-458C-BA27-4D0879A75A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0802" y="1825625"/>
            <a:ext cx="8050396" cy="4351338"/>
          </a:xfrm>
        </p:spPr>
      </p:pic>
    </p:spTree>
    <p:extLst>
      <p:ext uri="{BB962C8B-B14F-4D97-AF65-F5344CB8AC3E}">
        <p14:creationId xmlns:p14="http://schemas.microsoft.com/office/powerpoint/2010/main" val="66462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BCE98-4586-4C07-9E0D-329A76C089C8}"/>
              </a:ext>
            </a:extLst>
          </p:cNvPr>
          <p:cNvSpPr>
            <a:spLocks noGrp="1"/>
          </p:cNvSpPr>
          <p:nvPr>
            <p:ph type="title"/>
          </p:nvPr>
        </p:nvSpPr>
        <p:spPr/>
        <p:txBody>
          <a:bodyPr/>
          <a:lstStyle/>
          <a:p>
            <a:pPr algn="ctr"/>
            <a:r>
              <a:rPr lang="en-IN" dirty="0"/>
              <a:t>Temperature</a:t>
            </a:r>
          </a:p>
        </p:txBody>
      </p:sp>
      <p:sp>
        <p:nvSpPr>
          <p:cNvPr id="3" name="Content Placeholder 2">
            <a:extLst>
              <a:ext uri="{FF2B5EF4-FFF2-40B4-BE49-F238E27FC236}">
                <a16:creationId xmlns:a16="http://schemas.microsoft.com/office/drawing/2014/main" id="{06595D88-3310-4B9A-8B91-583512260B71}"/>
              </a:ext>
            </a:extLst>
          </p:cNvPr>
          <p:cNvSpPr>
            <a:spLocks noGrp="1"/>
          </p:cNvSpPr>
          <p:nvPr>
            <p:ph idx="1"/>
          </p:nvPr>
        </p:nvSpPr>
        <p:spPr>
          <a:xfrm>
            <a:off x="838200" y="1825625"/>
            <a:ext cx="6614652" cy="4351338"/>
          </a:xfrm>
        </p:spPr>
        <p:txBody>
          <a:bodyPr/>
          <a:lstStyle/>
          <a:p>
            <a:r>
              <a:rPr lang="en-US" dirty="0"/>
              <a:t>In AI, temperature is a parameter that controls the randomness of an AI model's output. It's a numerical value that usually ranges from 0 to 1, but can sometimes be higher. The temperature setting affects how much risk the model takes when making choices. </a:t>
            </a:r>
            <a:endParaRPr lang="en-IN" dirty="0"/>
          </a:p>
        </p:txBody>
      </p:sp>
      <p:pic>
        <p:nvPicPr>
          <p:cNvPr id="5" name="Picture 4">
            <a:extLst>
              <a:ext uri="{FF2B5EF4-FFF2-40B4-BE49-F238E27FC236}">
                <a16:creationId xmlns:a16="http://schemas.microsoft.com/office/drawing/2014/main" id="{15BC41D4-23EC-4087-A342-450459A3613F}"/>
              </a:ext>
            </a:extLst>
          </p:cNvPr>
          <p:cNvPicPr>
            <a:picLocks noChangeAspect="1"/>
          </p:cNvPicPr>
          <p:nvPr/>
        </p:nvPicPr>
        <p:blipFill rotWithShape="1">
          <a:blip r:embed="rId2">
            <a:extLst>
              <a:ext uri="{28A0092B-C50C-407E-A947-70E740481C1C}">
                <a14:useLocalDpi xmlns:a14="http://schemas.microsoft.com/office/drawing/2010/main" val="0"/>
              </a:ext>
            </a:extLst>
          </a:blip>
          <a:srcRect l="1570" t="37057" r="77823" b="48321"/>
          <a:stretch/>
        </p:blipFill>
        <p:spPr>
          <a:xfrm>
            <a:off x="7305368" y="1825625"/>
            <a:ext cx="4674306" cy="1792646"/>
          </a:xfrm>
          <a:prstGeom prst="rect">
            <a:avLst/>
          </a:prstGeom>
        </p:spPr>
      </p:pic>
    </p:spTree>
    <p:extLst>
      <p:ext uri="{BB962C8B-B14F-4D97-AF65-F5344CB8AC3E}">
        <p14:creationId xmlns:p14="http://schemas.microsoft.com/office/powerpoint/2010/main" val="248543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EFD0-47FD-4BDC-AAE3-C702B85B392E}"/>
              </a:ext>
            </a:extLst>
          </p:cNvPr>
          <p:cNvSpPr>
            <a:spLocks noGrp="1"/>
          </p:cNvSpPr>
          <p:nvPr>
            <p:ph type="title"/>
          </p:nvPr>
        </p:nvSpPr>
        <p:spPr/>
        <p:txBody>
          <a:bodyPr/>
          <a:lstStyle/>
          <a:p>
            <a:pPr algn="ctr"/>
            <a:r>
              <a:rPr lang="en-IN"/>
              <a:t>Maximum </a:t>
            </a:r>
            <a:r>
              <a:rPr lang="en-IN" smtClean="0"/>
              <a:t>Chunk </a:t>
            </a:r>
            <a:r>
              <a:rPr lang="en-IN" dirty="0"/>
              <a:t>Length</a:t>
            </a:r>
            <a:br>
              <a:rPr lang="en-IN" dirty="0"/>
            </a:br>
            <a:endParaRPr lang="en-IN" dirty="0"/>
          </a:p>
        </p:txBody>
      </p:sp>
      <p:sp>
        <p:nvSpPr>
          <p:cNvPr id="3" name="Content Placeholder 2">
            <a:extLst>
              <a:ext uri="{FF2B5EF4-FFF2-40B4-BE49-F238E27FC236}">
                <a16:creationId xmlns:a16="http://schemas.microsoft.com/office/drawing/2014/main" id="{EF63458A-BA27-4D1F-AE26-37454C4A831E}"/>
              </a:ext>
            </a:extLst>
          </p:cNvPr>
          <p:cNvSpPr>
            <a:spLocks noGrp="1"/>
          </p:cNvSpPr>
          <p:nvPr>
            <p:ph idx="1"/>
          </p:nvPr>
        </p:nvSpPr>
        <p:spPr>
          <a:xfrm>
            <a:off x="838200" y="1825625"/>
            <a:ext cx="7146956" cy="4351338"/>
          </a:xfrm>
        </p:spPr>
        <p:txBody>
          <a:bodyPr>
            <a:normAutofit lnSpcReduction="10000"/>
          </a:bodyPr>
          <a:lstStyle/>
          <a:p>
            <a:r>
              <a:rPr lang="en-US" dirty="0"/>
              <a:t>In AI, “Maximum chunk Length" refers to the length of a segment of text data that is processed at a time, essentially dividing larger documents into smaller, manageable units for analysis by a model, allowing for better comprehension and retrieval of information by balancing context preservation with computational efficiency; the optimal chunk size depends on the specific task and data type, with smaller chunks providing more granular detail while larger chunks offer broader context. </a:t>
            </a:r>
            <a:endParaRPr lang="en-IN" dirty="0"/>
          </a:p>
        </p:txBody>
      </p:sp>
      <p:pic>
        <p:nvPicPr>
          <p:cNvPr id="5" name="Picture 4">
            <a:extLst>
              <a:ext uri="{FF2B5EF4-FFF2-40B4-BE49-F238E27FC236}">
                <a16:creationId xmlns:a16="http://schemas.microsoft.com/office/drawing/2014/main" id="{088DAF35-55B8-44C9-9E3B-EFECB44056AA}"/>
              </a:ext>
            </a:extLst>
          </p:cNvPr>
          <p:cNvPicPr>
            <a:picLocks noChangeAspect="1"/>
          </p:cNvPicPr>
          <p:nvPr/>
        </p:nvPicPr>
        <p:blipFill rotWithShape="1">
          <a:blip r:embed="rId2">
            <a:extLst>
              <a:ext uri="{28A0092B-C50C-407E-A947-70E740481C1C}">
                <a14:useLocalDpi xmlns:a14="http://schemas.microsoft.com/office/drawing/2010/main" val="0"/>
              </a:ext>
            </a:extLst>
          </a:blip>
          <a:srcRect l="968" t="26760" r="78145" b="62049"/>
          <a:stretch/>
        </p:blipFill>
        <p:spPr>
          <a:xfrm>
            <a:off x="7985156" y="2371573"/>
            <a:ext cx="3651655" cy="1057427"/>
          </a:xfrm>
          <a:prstGeom prst="rect">
            <a:avLst/>
          </a:prstGeom>
        </p:spPr>
      </p:pic>
    </p:spTree>
    <p:extLst>
      <p:ext uri="{BB962C8B-B14F-4D97-AF65-F5344CB8AC3E}">
        <p14:creationId xmlns:p14="http://schemas.microsoft.com/office/powerpoint/2010/main" val="2847442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8A56D-3E01-485E-8DA2-AE37233BEDB5}"/>
              </a:ext>
            </a:extLst>
          </p:cNvPr>
          <p:cNvSpPr>
            <a:spLocks noGrp="1"/>
          </p:cNvSpPr>
          <p:nvPr>
            <p:ph type="title"/>
          </p:nvPr>
        </p:nvSpPr>
        <p:spPr/>
        <p:txBody>
          <a:bodyPr/>
          <a:lstStyle/>
          <a:p>
            <a:pPr algn="ctr"/>
            <a:r>
              <a:rPr lang="en-IN" dirty="0"/>
              <a:t>Pdf file</a:t>
            </a:r>
            <a:br>
              <a:rPr lang="en-IN" dirty="0"/>
            </a:br>
            <a:endParaRPr lang="en-IN" dirty="0"/>
          </a:p>
        </p:txBody>
      </p:sp>
      <p:sp>
        <p:nvSpPr>
          <p:cNvPr id="3" name="Content Placeholder 2">
            <a:extLst>
              <a:ext uri="{FF2B5EF4-FFF2-40B4-BE49-F238E27FC236}">
                <a16:creationId xmlns:a16="http://schemas.microsoft.com/office/drawing/2014/main" id="{D77369DD-65D5-489B-8971-600A0BD498E6}"/>
              </a:ext>
            </a:extLst>
          </p:cNvPr>
          <p:cNvSpPr>
            <a:spLocks noGrp="1"/>
          </p:cNvSpPr>
          <p:nvPr>
            <p:ph idx="1"/>
          </p:nvPr>
        </p:nvSpPr>
        <p:spPr>
          <a:xfrm>
            <a:off x="838199" y="1825625"/>
            <a:ext cx="5960953" cy="4351338"/>
          </a:xfrm>
        </p:spPr>
        <p:txBody>
          <a:bodyPr/>
          <a:lstStyle/>
          <a:p>
            <a:r>
              <a:rPr lang="en-IN" dirty="0"/>
              <a:t>It will act as the data source for our AI model to generate the </a:t>
            </a:r>
            <a:r>
              <a:rPr lang="en-IN" dirty="0" err="1"/>
              <a:t>question.We</a:t>
            </a:r>
            <a:r>
              <a:rPr lang="en-IN" dirty="0"/>
              <a:t> are only focusing on the text part at this project</a:t>
            </a:r>
          </a:p>
        </p:txBody>
      </p:sp>
      <p:pic>
        <p:nvPicPr>
          <p:cNvPr id="5" name="Picture 4">
            <a:extLst>
              <a:ext uri="{FF2B5EF4-FFF2-40B4-BE49-F238E27FC236}">
                <a16:creationId xmlns:a16="http://schemas.microsoft.com/office/drawing/2014/main" id="{AE10C076-2556-4750-B502-F0AAA7667AF5}"/>
              </a:ext>
            </a:extLst>
          </p:cNvPr>
          <p:cNvPicPr>
            <a:picLocks noChangeAspect="1"/>
          </p:cNvPicPr>
          <p:nvPr/>
        </p:nvPicPr>
        <p:blipFill rotWithShape="1">
          <a:blip r:embed="rId2">
            <a:extLst>
              <a:ext uri="{28A0092B-C50C-407E-A947-70E740481C1C}">
                <a14:useLocalDpi xmlns:a14="http://schemas.microsoft.com/office/drawing/2010/main" val="0"/>
              </a:ext>
            </a:extLst>
          </a:blip>
          <a:srcRect l="37358" t="18108" r="13750" b="50000"/>
          <a:stretch/>
        </p:blipFill>
        <p:spPr>
          <a:xfrm>
            <a:off x="3115523" y="3500284"/>
            <a:ext cx="5960953" cy="2101645"/>
          </a:xfrm>
          <a:prstGeom prst="rect">
            <a:avLst/>
          </a:prstGeom>
        </p:spPr>
      </p:pic>
    </p:spTree>
    <p:extLst>
      <p:ext uri="{BB962C8B-B14F-4D97-AF65-F5344CB8AC3E}">
        <p14:creationId xmlns:p14="http://schemas.microsoft.com/office/powerpoint/2010/main" val="3654474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32BEA-DCCD-4226-942B-64EE4E29DF1D}"/>
              </a:ext>
            </a:extLst>
          </p:cNvPr>
          <p:cNvSpPr>
            <a:spLocks noGrp="1"/>
          </p:cNvSpPr>
          <p:nvPr>
            <p:ph type="title"/>
          </p:nvPr>
        </p:nvSpPr>
        <p:spPr/>
        <p:txBody>
          <a:bodyPr/>
          <a:lstStyle/>
          <a:p>
            <a:pPr algn="ctr"/>
            <a:r>
              <a:rPr lang="en-IN" dirty="0"/>
              <a:t>Generated MCQ </a:t>
            </a:r>
          </a:p>
        </p:txBody>
      </p:sp>
      <p:pic>
        <p:nvPicPr>
          <p:cNvPr id="5" name="Content Placeholder 4">
            <a:extLst>
              <a:ext uri="{FF2B5EF4-FFF2-40B4-BE49-F238E27FC236}">
                <a16:creationId xmlns:a16="http://schemas.microsoft.com/office/drawing/2014/main" id="{AEBC89D1-84EA-40F1-900E-9E35B48B05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6576" y="1825625"/>
            <a:ext cx="7738848" cy="4351338"/>
          </a:xfrm>
        </p:spPr>
      </p:pic>
    </p:spTree>
    <p:extLst>
      <p:ext uri="{BB962C8B-B14F-4D97-AF65-F5344CB8AC3E}">
        <p14:creationId xmlns:p14="http://schemas.microsoft.com/office/powerpoint/2010/main" val="1390687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87AF5-2FFD-408E-8F76-EDC5B38E0FB1}"/>
              </a:ext>
            </a:extLst>
          </p:cNvPr>
          <p:cNvSpPr>
            <a:spLocks noGrp="1"/>
          </p:cNvSpPr>
          <p:nvPr>
            <p:ph type="title"/>
          </p:nvPr>
        </p:nvSpPr>
        <p:spPr/>
        <p:txBody>
          <a:bodyPr/>
          <a:lstStyle/>
          <a:p>
            <a:pPr algn="ctr"/>
            <a:r>
              <a:rPr lang="en-IN" dirty="0"/>
              <a:t>TASK LEFT</a:t>
            </a:r>
          </a:p>
        </p:txBody>
      </p:sp>
      <p:sp>
        <p:nvSpPr>
          <p:cNvPr id="3" name="Content Placeholder 2">
            <a:extLst>
              <a:ext uri="{FF2B5EF4-FFF2-40B4-BE49-F238E27FC236}">
                <a16:creationId xmlns:a16="http://schemas.microsoft.com/office/drawing/2014/main" id="{C5B8E74B-2500-4BB3-8516-5770DEB864E8}"/>
              </a:ext>
            </a:extLst>
          </p:cNvPr>
          <p:cNvSpPr>
            <a:spLocks noGrp="1"/>
          </p:cNvSpPr>
          <p:nvPr>
            <p:ph idx="1"/>
          </p:nvPr>
        </p:nvSpPr>
        <p:spPr/>
        <p:txBody>
          <a:bodyPr/>
          <a:lstStyle/>
          <a:p>
            <a:pPr marL="514350" indent="-514350">
              <a:buFont typeface="+mj-lt"/>
              <a:buAutoNum type="arabicPeriod"/>
            </a:pPr>
            <a:r>
              <a:rPr lang="en-IN" dirty="0"/>
              <a:t>TRAIN OUR MODEL TO GENERATE OTHER TYPES OF QUESTION</a:t>
            </a:r>
          </a:p>
          <a:p>
            <a:pPr marL="514350" indent="-514350">
              <a:buFont typeface="+mj-lt"/>
              <a:buAutoNum type="arabicPeriod"/>
            </a:pPr>
            <a:r>
              <a:rPr lang="en-IN" dirty="0"/>
              <a:t>UPDATE OF UI TO INTEGRATE THE OTHER TYPES OF QUESTION</a:t>
            </a:r>
          </a:p>
          <a:p>
            <a:pPr marL="514350" indent="-514350">
              <a:buFont typeface="+mj-lt"/>
              <a:buAutoNum type="arabicPeriod"/>
            </a:pPr>
            <a:r>
              <a:rPr lang="en-IN" dirty="0"/>
              <a:t>USING PROMPT ENGINEERING TO GENERATE BETTER QUESTION</a:t>
            </a:r>
          </a:p>
        </p:txBody>
      </p:sp>
    </p:spTree>
    <p:extLst>
      <p:ext uri="{BB962C8B-B14F-4D97-AF65-F5344CB8AC3E}">
        <p14:creationId xmlns:p14="http://schemas.microsoft.com/office/powerpoint/2010/main" val="4082549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6953-60A8-4769-9EEA-CFC9FBD8D7A9}"/>
              </a:ext>
            </a:extLst>
          </p:cNvPr>
          <p:cNvSpPr>
            <a:spLocks noGrp="1"/>
          </p:cNvSpPr>
          <p:nvPr>
            <p:ph type="title"/>
          </p:nvPr>
        </p:nvSpPr>
        <p:spPr/>
        <p:txBody>
          <a:bodyPr>
            <a:normAutofit fontScale="90000"/>
          </a:bodyPr>
          <a:lstStyle/>
          <a:p>
            <a:pPr algn="ctr"/>
            <a:r>
              <a:rPr lang="en-IN" dirty="0"/>
              <a:t>PROJECT GUIDE </a:t>
            </a:r>
            <a:br>
              <a:rPr lang="en-IN" dirty="0"/>
            </a:br>
            <a:r>
              <a:rPr lang="en-IN" dirty="0" err="1"/>
              <a:t>Wg</a:t>
            </a:r>
            <a:r>
              <a:rPr lang="en-IN" dirty="0"/>
              <a:t> Cdr Rahul Tripathi </a:t>
            </a:r>
            <a:br>
              <a:rPr lang="en-IN" dirty="0"/>
            </a:br>
            <a:r>
              <a:rPr lang="en-IN" dirty="0"/>
              <a:t>DS ,Faculty of AERO(L)</a:t>
            </a:r>
          </a:p>
        </p:txBody>
      </p:sp>
      <p:sp>
        <p:nvSpPr>
          <p:cNvPr id="3" name="Content Placeholder 2">
            <a:extLst>
              <a:ext uri="{FF2B5EF4-FFF2-40B4-BE49-F238E27FC236}">
                <a16:creationId xmlns:a16="http://schemas.microsoft.com/office/drawing/2014/main" id="{C33CB51E-FA76-43DC-9FD1-CB4077AE5083}"/>
              </a:ext>
            </a:extLst>
          </p:cNvPr>
          <p:cNvSpPr>
            <a:spLocks noGrp="1"/>
          </p:cNvSpPr>
          <p:nvPr>
            <p:ph idx="1"/>
          </p:nvPr>
        </p:nvSpPr>
        <p:spPr>
          <a:xfrm>
            <a:off x="838200" y="2749078"/>
            <a:ext cx="10515600" cy="4351338"/>
          </a:xfrm>
        </p:spPr>
        <p:txBody>
          <a:bodyPr/>
          <a:lstStyle/>
          <a:p>
            <a:pPr marL="0" indent="0">
              <a:buNone/>
            </a:pPr>
            <a:r>
              <a:rPr lang="en-IN" dirty="0"/>
              <a:t>TEAM MEMBERS</a:t>
            </a:r>
          </a:p>
          <a:p>
            <a:pPr marL="914400" lvl="1" indent="-457200">
              <a:buFont typeface="+mj-lt"/>
              <a:buAutoNum type="arabicPeriod"/>
            </a:pPr>
            <a:r>
              <a:rPr lang="en-IN" dirty="0" err="1"/>
              <a:t>Fg</a:t>
            </a:r>
            <a:r>
              <a:rPr lang="en-IN" dirty="0"/>
              <a:t> </a:t>
            </a:r>
            <a:r>
              <a:rPr lang="en-IN" dirty="0" err="1"/>
              <a:t>Offr</a:t>
            </a:r>
            <a:r>
              <a:rPr lang="en-IN" dirty="0"/>
              <a:t> </a:t>
            </a:r>
            <a:r>
              <a:rPr lang="en-IN" dirty="0" err="1"/>
              <a:t>Takhelmayum</a:t>
            </a:r>
            <a:r>
              <a:rPr lang="en-IN" dirty="0"/>
              <a:t> </a:t>
            </a:r>
            <a:r>
              <a:rPr lang="en-IN" dirty="0" err="1"/>
              <a:t>Paikhomba</a:t>
            </a:r>
            <a:r>
              <a:rPr lang="en-IN" dirty="0"/>
              <a:t>(214018-H)</a:t>
            </a:r>
          </a:p>
          <a:p>
            <a:pPr marL="914400" lvl="1" indent="-457200">
              <a:buFont typeface="+mj-lt"/>
              <a:buAutoNum type="arabicPeriod"/>
            </a:pPr>
            <a:r>
              <a:rPr lang="en-IN" dirty="0" err="1"/>
              <a:t>Fg</a:t>
            </a:r>
            <a:r>
              <a:rPr lang="en-IN" dirty="0"/>
              <a:t> </a:t>
            </a:r>
            <a:r>
              <a:rPr lang="en-IN" dirty="0" err="1"/>
              <a:t>Offr</a:t>
            </a:r>
            <a:r>
              <a:rPr lang="en-IN" dirty="0"/>
              <a:t> </a:t>
            </a:r>
            <a:r>
              <a:rPr lang="en-IN" dirty="0" err="1"/>
              <a:t>Jawale</a:t>
            </a:r>
            <a:r>
              <a:rPr lang="en-IN" dirty="0"/>
              <a:t> </a:t>
            </a:r>
            <a:r>
              <a:rPr lang="en-IN" dirty="0" err="1"/>
              <a:t>Ojal</a:t>
            </a:r>
            <a:r>
              <a:rPr lang="en-IN" dirty="0"/>
              <a:t> Jitendra(214031-N)</a:t>
            </a:r>
          </a:p>
          <a:p>
            <a:pPr marL="914400" lvl="1" indent="-457200">
              <a:buFont typeface="+mj-lt"/>
              <a:buAutoNum type="arabicPeriod"/>
            </a:pPr>
            <a:r>
              <a:rPr lang="en-IN" dirty="0" err="1"/>
              <a:t>Fg</a:t>
            </a:r>
            <a:r>
              <a:rPr lang="en-IN" dirty="0"/>
              <a:t> </a:t>
            </a:r>
            <a:r>
              <a:rPr lang="en-IN" dirty="0" err="1"/>
              <a:t>Offr</a:t>
            </a:r>
            <a:r>
              <a:rPr lang="en-IN" dirty="0"/>
              <a:t> Kunal Thakur(214014-N)</a:t>
            </a:r>
          </a:p>
          <a:p>
            <a:pPr marL="914400" lvl="1" indent="-457200">
              <a:buFont typeface="+mj-lt"/>
              <a:buAutoNum type="arabicPeriod"/>
            </a:pPr>
            <a:r>
              <a:rPr lang="en-IN" dirty="0" err="1"/>
              <a:t>Fg</a:t>
            </a:r>
            <a:r>
              <a:rPr lang="en-IN" dirty="0"/>
              <a:t> </a:t>
            </a:r>
            <a:r>
              <a:rPr lang="en-IN" dirty="0" err="1"/>
              <a:t>Offr</a:t>
            </a:r>
            <a:r>
              <a:rPr lang="en-IN" dirty="0"/>
              <a:t> </a:t>
            </a:r>
            <a:r>
              <a:rPr lang="en-IN" dirty="0" err="1"/>
              <a:t>Preeti</a:t>
            </a:r>
            <a:r>
              <a:rPr lang="en-IN" dirty="0"/>
              <a:t> Yadav(214025-B)</a:t>
            </a:r>
          </a:p>
          <a:p>
            <a:pPr marL="914400" lvl="1" indent="-457200">
              <a:buFont typeface="+mj-lt"/>
              <a:buAutoNum type="arabicPeriod"/>
            </a:pPr>
            <a:r>
              <a:rPr lang="en-IN" dirty="0" err="1"/>
              <a:t>Fg</a:t>
            </a:r>
            <a:r>
              <a:rPr lang="en-IN" dirty="0"/>
              <a:t> </a:t>
            </a:r>
            <a:r>
              <a:rPr lang="en-IN" dirty="0" err="1"/>
              <a:t>Offr</a:t>
            </a:r>
            <a:r>
              <a:rPr lang="en-IN" dirty="0"/>
              <a:t> </a:t>
            </a:r>
            <a:r>
              <a:rPr lang="en-IN" dirty="0" err="1"/>
              <a:t>Khandekar</a:t>
            </a:r>
            <a:r>
              <a:rPr lang="en-IN" dirty="0"/>
              <a:t> </a:t>
            </a:r>
            <a:r>
              <a:rPr lang="en-IN" dirty="0" err="1"/>
              <a:t>Vrushabh</a:t>
            </a:r>
            <a:r>
              <a:rPr lang="en-IN" dirty="0"/>
              <a:t> Vijay(214013-K)</a:t>
            </a:r>
          </a:p>
        </p:txBody>
      </p:sp>
    </p:spTree>
    <p:extLst>
      <p:ext uri="{BB962C8B-B14F-4D97-AF65-F5344CB8AC3E}">
        <p14:creationId xmlns:p14="http://schemas.microsoft.com/office/powerpoint/2010/main" val="1692072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73175-3EF7-43D5-8A26-65193ECAF11F}"/>
              </a:ext>
            </a:extLst>
          </p:cNvPr>
          <p:cNvSpPr>
            <a:spLocks noGrp="1"/>
          </p:cNvSpPr>
          <p:nvPr>
            <p:ph type="title"/>
          </p:nvPr>
        </p:nvSpPr>
        <p:spPr/>
        <p:txBody>
          <a:bodyPr/>
          <a:lstStyle/>
          <a:p>
            <a:pPr algn="ctr"/>
            <a:r>
              <a:rPr lang="en-IN" dirty="0"/>
              <a:t>PDC OF EVENTS</a:t>
            </a:r>
          </a:p>
        </p:txBody>
      </p:sp>
      <p:sp>
        <p:nvSpPr>
          <p:cNvPr id="3" name="Content Placeholder 2">
            <a:extLst>
              <a:ext uri="{FF2B5EF4-FFF2-40B4-BE49-F238E27FC236}">
                <a16:creationId xmlns:a16="http://schemas.microsoft.com/office/drawing/2014/main" id="{59BBFECD-045A-4EFB-A2B5-8DA5130360E5}"/>
              </a:ext>
            </a:extLst>
          </p:cNvPr>
          <p:cNvSpPr>
            <a:spLocks noGrp="1"/>
          </p:cNvSpPr>
          <p:nvPr>
            <p:ph idx="1"/>
          </p:nvPr>
        </p:nvSpPr>
        <p:spPr/>
        <p:txBody>
          <a:bodyPr/>
          <a:lstStyle/>
          <a:p>
            <a:r>
              <a:rPr lang="en-IN" dirty="0"/>
              <a:t>Learning of software  -  10 Nov 24(completed)</a:t>
            </a:r>
          </a:p>
          <a:p>
            <a:r>
              <a:rPr lang="en-IN" dirty="0"/>
              <a:t>Training of software   -   10 Dec 24(completed)</a:t>
            </a:r>
          </a:p>
          <a:p>
            <a:r>
              <a:rPr lang="en-IN" dirty="0"/>
              <a:t>Implementation          -   21 Jan 25(pending)</a:t>
            </a:r>
          </a:p>
          <a:p>
            <a:r>
              <a:rPr lang="en-IN" dirty="0"/>
              <a:t>Completion                  -   15 Feb 25(pending)</a:t>
            </a:r>
          </a:p>
        </p:txBody>
      </p:sp>
    </p:spTree>
    <p:extLst>
      <p:ext uri="{BB962C8B-B14F-4D97-AF65-F5344CB8AC3E}">
        <p14:creationId xmlns:p14="http://schemas.microsoft.com/office/powerpoint/2010/main" val="210887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E3038-8717-45CE-B40B-6A37FCC24DB3}"/>
              </a:ext>
            </a:extLst>
          </p:cNvPr>
          <p:cNvSpPr>
            <a:spLocks noGrp="1"/>
          </p:cNvSpPr>
          <p:nvPr>
            <p:ph type="title"/>
          </p:nvPr>
        </p:nvSpPr>
        <p:spPr/>
        <p:txBody>
          <a:bodyPr/>
          <a:lstStyle/>
          <a:p>
            <a:pPr algn="ctr"/>
            <a:r>
              <a:rPr lang="en-IN" dirty="0"/>
              <a:t>OBJECTIVE OF THE PROJECT</a:t>
            </a:r>
          </a:p>
        </p:txBody>
      </p:sp>
      <p:sp>
        <p:nvSpPr>
          <p:cNvPr id="3" name="Content Placeholder 2">
            <a:extLst>
              <a:ext uri="{FF2B5EF4-FFF2-40B4-BE49-F238E27FC236}">
                <a16:creationId xmlns:a16="http://schemas.microsoft.com/office/drawing/2014/main" id="{5D4625D1-A5CC-4DAB-885E-00B056559D4A}"/>
              </a:ext>
            </a:extLst>
          </p:cNvPr>
          <p:cNvSpPr>
            <a:spLocks noGrp="1"/>
          </p:cNvSpPr>
          <p:nvPr>
            <p:ph idx="1"/>
          </p:nvPr>
        </p:nvSpPr>
        <p:spPr/>
        <p:txBody>
          <a:bodyPr/>
          <a:lstStyle/>
          <a:p>
            <a:r>
              <a:rPr lang="en-IN" dirty="0"/>
              <a:t>The objective of the project is to make an AI Based model for generation and purification of questions following the guidelines mentioned in IAP 5121</a:t>
            </a:r>
          </a:p>
        </p:txBody>
      </p:sp>
    </p:spTree>
    <p:extLst>
      <p:ext uri="{BB962C8B-B14F-4D97-AF65-F5344CB8AC3E}">
        <p14:creationId xmlns:p14="http://schemas.microsoft.com/office/powerpoint/2010/main" val="2260144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7D5F8-9B4B-4023-8647-15B1C8F6F66D}"/>
              </a:ext>
            </a:extLst>
          </p:cNvPr>
          <p:cNvSpPr>
            <a:spLocks noGrp="1"/>
          </p:cNvSpPr>
          <p:nvPr>
            <p:ph type="title"/>
          </p:nvPr>
        </p:nvSpPr>
        <p:spPr/>
        <p:txBody>
          <a:bodyPr/>
          <a:lstStyle/>
          <a:p>
            <a:pPr algn="ctr"/>
            <a:r>
              <a:rPr lang="en-IN" dirty="0"/>
              <a:t>TYPES OF QUESTION</a:t>
            </a:r>
          </a:p>
        </p:txBody>
      </p:sp>
      <p:sp>
        <p:nvSpPr>
          <p:cNvPr id="3" name="Content Placeholder 2">
            <a:extLst>
              <a:ext uri="{FF2B5EF4-FFF2-40B4-BE49-F238E27FC236}">
                <a16:creationId xmlns:a16="http://schemas.microsoft.com/office/drawing/2014/main" id="{7EF0DECE-1B45-49F8-8B39-71B61FB71D33}"/>
              </a:ext>
            </a:extLst>
          </p:cNvPr>
          <p:cNvSpPr>
            <a:spLocks noGrp="1"/>
          </p:cNvSpPr>
          <p:nvPr>
            <p:ph idx="1"/>
          </p:nvPr>
        </p:nvSpPr>
        <p:spPr/>
        <p:txBody>
          <a:bodyPr/>
          <a:lstStyle/>
          <a:p>
            <a:pPr marL="514350" indent="-514350">
              <a:buFont typeface="+mj-lt"/>
              <a:buAutoNum type="arabicPeriod"/>
            </a:pPr>
            <a:r>
              <a:rPr lang="en-IN" dirty="0"/>
              <a:t>MCQ </a:t>
            </a:r>
          </a:p>
          <a:p>
            <a:pPr marL="514350" indent="-514350">
              <a:buFont typeface="+mj-lt"/>
              <a:buAutoNum type="arabicPeriod"/>
            </a:pPr>
            <a:r>
              <a:rPr lang="en-IN" dirty="0"/>
              <a:t>TRUE OR FALSE</a:t>
            </a:r>
          </a:p>
          <a:p>
            <a:pPr marL="514350" indent="-514350">
              <a:buFont typeface="+mj-lt"/>
              <a:buAutoNum type="arabicPeriod"/>
            </a:pPr>
            <a:r>
              <a:rPr lang="en-IN" dirty="0"/>
              <a:t>FILL IN THE BLANKS</a:t>
            </a:r>
          </a:p>
          <a:p>
            <a:pPr marL="514350" indent="-514350">
              <a:buFont typeface="+mj-lt"/>
              <a:buAutoNum type="arabicPeriod"/>
            </a:pPr>
            <a:r>
              <a:rPr lang="en-IN" dirty="0" smtClean="0"/>
              <a:t>SHORT ANSWER </a:t>
            </a:r>
            <a:endParaRPr lang="en-IN" dirty="0"/>
          </a:p>
          <a:p>
            <a:pPr marL="514350" indent="-514350">
              <a:buFont typeface="+mj-lt"/>
              <a:buAutoNum type="arabicPeriod"/>
            </a:pPr>
            <a:r>
              <a:rPr lang="en-IN" dirty="0"/>
              <a:t>LONG ANSWER</a:t>
            </a:r>
          </a:p>
          <a:p>
            <a:pPr marL="0" indent="0">
              <a:buNone/>
            </a:pPr>
            <a:endParaRPr lang="en-IN" dirty="0"/>
          </a:p>
        </p:txBody>
      </p:sp>
    </p:spTree>
    <p:extLst>
      <p:ext uri="{BB962C8B-B14F-4D97-AF65-F5344CB8AC3E}">
        <p14:creationId xmlns:p14="http://schemas.microsoft.com/office/powerpoint/2010/main" val="153806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0097-7E91-4979-9281-6325B71194A1}"/>
              </a:ext>
            </a:extLst>
          </p:cNvPr>
          <p:cNvSpPr>
            <a:spLocks noGrp="1"/>
          </p:cNvSpPr>
          <p:nvPr>
            <p:ph type="title"/>
          </p:nvPr>
        </p:nvSpPr>
        <p:spPr/>
        <p:txBody>
          <a:bodyPr/>
          <a:lstStyle/>
          <a:p>
            <a:pPr algn="ctr"/>
            <a:r>
              <a:rPr lang="en-IN" dirty="0"/>
              <a:t>REQUIREMENT</a:t>
            </a:r>
          </a:p>
        </p:txBody>
      </p:sp>
      <p:sp>
        <p:nvSpPr>
          <p:cNvPr id="3" name="Content Placeholder 2">
            <a:extLst>
              <a:ext uri="{FF2B5EF4-FFF2-40B4-BE49-F238E27FC236}">
                <a16:creationId xmlns:a16="http://schemas.microsoft.com/office/drawing/2014/main" id="{20ED22BA-E608-4512-A533-34099CB32373}"/>
              </a:ext>
            </a:extLst>
          </p:cNvPr>
          <p:cNvSpPr>
            <a:spLocks noGrp="1"/>
          </p:cNvSpPr>
          <p:nvPr>
            <p:ph idx="1"/>
          </p:nvPr>
        </p:nvSpPr>
        <p:spPr/>
        <p:txBody>
          <a:bodyPr/>
          <a:lstStyle/>
          <a:p>
            <a:r>
              <a:rPr lang="en-IN" dirty="0"/>
              <a:t>HARDWARE</a:t>
            </a:r>
          </a:p>
          <a:p>
            <a:pPr marL="914400" lvl="1" indent="-457200">
              <a:buFont typeface="+mj-lt"/>
              <a:buAutoNum type="arabicPeriod"/>
            </a:pPr>
            <a:r>
              <a:rPr lang="en-IN" dirty="0"/>
              <a:t>No special Hardware is required</a:t>
            </a:r>
          </a:p>
          <a:p>
            <a:r>
              <a:rPr lang="en-IN" dirty="0"/>
              <a:t>SOFTWARE</a:t>
            </a:r>
          </a:p>
          <a:p>
            <a:pPr marL="914400" lvl="1" indent="-457200">
              <a:buFont typeface="+mj-lt"/>
              <a:buAutoNum type="arabicPeriod"/>
            </a:pPr>
            <a:r>
              <a:rPr lang="en-IN" dirty="0"/>
              <a:t>Visual studio</a:t>
            </a:r>
          </a:p>
          <a:p>
            <a:pPr marL="914400" lvl="1" indent="-457200">
              <a:buFont typeface="+mj-lt"/>
              <a:buAutoNum type="arabicPeriod"/>
            </a:pPr>
            <a:r>
              <a:rPr lang="en-IN" dirty="0"/>
              <a:t>Llama 3.2</a:t>
            </a:r>
          </a:p>
          <a:p>
            <a:pPr marL="914400" lvl="1" indent="-457200">
              <a:buFont typeface="+mj-lt"/>
              <a:buAutoNum type="arabicPeriod"/>
            </a:pPr>
            <a:r>
              <a:rPr lang="en-IN" dirty="0" err="1"/>
              <a:t>Streamlit</a:t>
            </a:r>
            <a:endParaRPr lang="en-IN" dirty="0"/>
          </a:p>
          <a:p>
            <a:pPr marL="914400" lvl="1" indent="-457200">
              <a:buFont typeface="+mj-lt"/>
              <a:buAutoNum type="arabicPeriod"/>
            </a:pPr>
            <a:r>
              <a:rPr lang="en-IN" dirty="0"/>
              <a:t>Python Library</a:t>
            </a:r>
          </a:p>
          <a:p>
            <a:pPr marL="914400" lvl="1" indent="-457200">
              <a:buFont typeface="+mj-lt"/>
              <a:buAutoNum type="arabicPeriod"/>
            </a:pPr>
            <a:endParaRPr lang="en-IN" dirty="0"/>
          </a:p>
          <a:p>
            <a:pPr marL="457200" lvl="1" indent="0">
              <a:buNone/>
            </a:pPr>
            <a:endParaRPr lang="en-IN" dirty="0"/>
          </a:p>
        </p:txBody>
      </p:sp>
    </p:spTree>
    <p:extLst>
      <p:ext uri="{BB962C8B-B14F-4D97-AF65-F5344CB8AC3E}">
        <p14:creationId xmlns:p14="http://schemas.microsoft.com/office/powerpoint/2010/main" val="1890971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75BC-16D3-4B55-AB94-67E399D7B21B}"/>
              </a:ext>
            </a:extLst>
          </p:cNvPr>
          <p:cNvSpPr>
            <a:spLocks noGrp="1"/>
          </p:cNvSpPr>
          <p:nvPr>
            <p:ph type="title"/>
          </p:nvPr>
        </p:nvSpPr>
        <p:spPr/>
        <p:txBody>
          <a:bodyPr/>
          <a:lstStyle/>
          <a:p>
            <a:pPr algn="ctr"/>
            <a:r>
              <a:rPr lang="en-IN" dirty="0"/>
              <a:t>VISUAL STUDIO</a:t>
            </a:r>
          </a:p>
        </p:txBody>
      </p:sp>
      <p:sp>
        <p:nvSpPr>
          <p:cNvPr id="3" name="Content Placeholder 2">
            <a:extLst>
              <a:ext uri="{FF2B5EF4-FFF2-40B4-BE49-F238E27FC236}">
                <a16:creationId xmlns:a16="http://schemas.microsoft.com/office/drawing/2014/main" id="{EEFB318C-99AE-47D2-A680-2002387E93AB}"/>
              </a:ext>
            </a:extLst>
          </p:cNvPr>
          <p:cNvSpPr>
            <a:spLocks noGrp="1"/>
          </p:cNvSpPr>
          <p:nvPr>
            <p:ph idx="1"/>
          </p:nvPr>
        </p:nvSpPr>
        <p:spPr>
          <a:xfrm>
            <a:off x="838200" y="1825625"/>
            <a:ext cx="6621855" cy="4351338"/>
          </a:xfrm>
        </p:spPr>
        <p:txBody>
          <a:bodyPr>
            <a:normAutofit lnSpcReduction="10000"/>
          </a:bodyPr>
          <a:lstStyle/>
          <a:p>
            <a:r>
              <a:rPr lang="en-US" dirty="0"/>
              <a:t>Visual Studio is an integrated development environment (IDE) developed by Microsoft. It is used to develop computer programs including websites, web apps, web services and mobile apps. Visual Studio uses Microsoft software development platforms including Windows API, Windows Forms, Windows Presentation Foundation (WPF), Microsoft Store and Microsoft Silverlight. It can produce both native code and managed code.</a:t>
            </a:r>
            <a:endParaRPr lang="en-IN" dirty="0"/>
          </a:p>
        </p:txBody>
      </p:sp>
      <p:pic>
        <p:nvPicPr>
          <p:cNvPr id="5" name="Picture 4">
            <a:extLst>
              <a:ext uri="{FF2B5EF4-FFF2-40B4-BE49-F238E27FC236}">
                <a16:creationId xmlns:a16="http://schemas.microsoft.com/office/drawing/2014/main" id="{4AFF5A1D-8A55-4A3F-A832-6933DA1BA1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6676" y="1825624"/>
            <a:ext cx="4307155" cy="3226209"/>
          </a:xfrm>
          <a:prstGeom prst="rect">
            <a:avLst/>
          </a:prstGeom>
        </p:spPr>
      </p:pic>
    </p:spTree>
    <p:extLst>
      <p:ext uri="{BB962C8B-B14F-4D97-AF65-F5344CB8AC3E}">
        <p14:creationId xmlns:p14="http://schemas.microsoft.com/office/powerpoint/2010/main" val="3664302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5B9E7-3B49-455C-A327-9C9823AC20E0}"/>
              </a:ext>
            </a:extLst>
          </p:cNvPr>
          <p:cNvSpPr>
            <a:spLocks noGrp="1"/>
          </p:cNvSpPr>
          <p:nvPr>
            <p:ph type="title"/>
          </p:nvPr>
        </p:nvSpPr>
        <p:spPr/>
        <p:txBody>
          <a:bodyPr/>
          <a:lstStyle/>
          <a:p>
            <a:pPr algn="ctr"/>
            <a:r>
              <a:rPr lang="en-IN" dirty="0"/>
              <a:t>Llama 3.2</a:t>
            </a:r>
            <a:br>
              <a:rPr lang="en-IN" dirty="0"/>
            </a:br>
            <a:endParaRPr lang="en-IN" dirty="0"/>
          </a:p>
        </p:txBody>
      </p:sp>
      <p:sp>
        <p:nvSpPr>
          <p:cNvPr id="3" name="Content Placeholder 2">
            <a:extLst>
              <a:ext uri="{FF2B5EF4-FFF2-40B4-BE49-F238E27FC236}">
                <a16:creationId xmlns:a16="http://schemas.microsoft.com/office/drawing/2014/main" id="{7292D730-3AA5-4600-99F9-55FD0CF854C4}"/>
              </a:ext>
            </a:extLst>
          </p:cNvPr>
          <p:cNvSpPr>
            <a:spLocks noGrp="1"/>
          </p:cNvSpPr>
          <p:nvPr>
            <p:ph idx="1"/>
          </p:nvPr>
        </p:nvSpPr>
        <p:spPr>
          <a:xfrm>
            <a:off x="838200" y="1825625"/>
            <a:ext cx="6621855" cy="4351338"/>
          </a:xfrm>
        </p:spPr>
        <p:txBody>
          <a:bodyPr/>
          <a:lstStyle/>
          <a:p>
            <a:r>
              <a:rPr lang="en-US" b="0" i="0" dirty="0">
                <a:solidFill>
                  <a:srgbClr val="000000"/>
                </a:solidFill>
                <a:effectLst/>
                <a:latin typeface="ui-sans-serif"/>
              </a:rPr>
              <a:t>The Meta Llama 3.2 collection of multilingual large language models (LLMs) is a collection of pretrained and instruction-tuned generative models in 1B and 3B sizes (text in/text out). The Llama 3.2 instruction-tuned text only models are optimized for multilingual dialogue use cases, including agentic retrieval and summarization tasks.</a:t>
            </a:r>
            <a:endParaRPr lang="en-IN" dirty="0"/>
          </a:p>
        </p:txBody>
      </p:sp>
      <p:pic>
        <p:nvPicPr>
          <p:cNvPr id="7" name="Picture 6">
            <a:extLst>
              <a:ext uri="{FF2B5EF4-FFF2-40B4-BE49-F238E27FC236}">
                <a16:creationId xmlns:a16="http://schemas.microsoft.com/office/drawing/2014/main" id="{2BFF9FC2-8DD2-45F9-B0EA-C056A0F87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9065" y="1814465"/>
            <a:ext cx="3309795" cy="3309795"/>
          </a:xfrm>
          <a:prstGeom prst="rect">
            <a:avLst/>
          </a:prstGeom>
        </p:spPr>
      </p:pic>
    </p:spTree>
    <p:extLst>
      <p:ext uri="{BB962C8B-B14F-4D97-AF65-F5344CB8AC3E}">
        <p14:creationId xmlns:p14="http://schemas.microsoft.com/office/powerpoint/2010/main" val="718969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8ADF-558F-40B5-94E9-F71334FC2973}"/>
              </a:ext>
            </a:extLst>
          </p:cNvPr>
          <p:cNvSpPr>
            <a:spLocks noGrp="1"/>
          </p:cNvSpPr>
          <p:nvPr>
            <p:ph type="title"/>
          </p:nvPr>
        </p:nvSpPr>
        <p:spPr/>
        <p:txBody>
          <a:bodyPr/>
          <a:lstStyle/>
          <a:p>
            <a:pPr algn="ctr"/>
            <a:r>
              <a:rPr lang="en-IN" dirty="0"/>
              <a:t>STREAMLIT</a:t>
            </a:r>
          </a:p>
        </p:txBody>
      </p:sp>
      <p:sp>
        <p:nvSpPr>
          <p:cNvPr id="3" name="Content Placeholder 2">
            <a:extLst>
              <a:ext uri="{FF2B5EF4-FFF2-40B4-BE49-F238E27FC236}">
                <a16:creationId xmlns:a16="http://schemas.microsoft.com/office/drawing/2014/main" id="{AB1E8C7F-9449-44DF-AFF7-6E15C2C62E6B}"/>
              </a:ext>
            </a:extLst>
          </p:cNvPr>
          <p:cNvSpPr>
            <a:spLocks noGrp="1"/>
          </p:cNvSpPr>
          <p:nvPr>
            <p:ph idx="1"/>
          </p:nvPr>
        </p:nvSpPr>
        <p:spPr>
          <a:xfrm>
            <a:off x="838200" y="1825625"/>
            <a:ext cx="5616921" cy="4351338"/>
          </a:xfrm>
        </p:spPr>
        <p:txBody>
          <a:bodyPr/>
          <a:lstStyle/>
          <a:p>
            <a:r>
              <a:rPr lang="en-US" dirty="0" err="1"/>
              <a:t>Streamlit</a:t>
            </a:r>
            <a:r>
              <a:rPr lang="en-US" dirty="0"/>
              <a:t> lets you transform Python scripts into interactive web apps in minutes, instead of weeks. Build dashboards, generate reports, or create chat apps. Once you’ve created an app, you can use our Community Cloud platform to deploy, manage, and share your app.</a:t>
            </a:r>
            <a:endParaRPr lang="en-IN" dirty="0"/>
          </a:p>
        </p:txBody>
      </p:sp>
      <p:pic>
        <p:nvPicPr>
          <p:cNvPr id="5" name="Picture 4">
            <a:extLst>
              <a:ext uri="{FF2B5EF4-FFF2-40B4-BE49-F238E27FC236}">
                <a16:creationId xmlns:a16="http://schemas.microsoft.com/office/drawing/2014/main" id="{8E74C8EE-1AD4-4897-9546-424FEF873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5265" y="1991762"/>
            <a:ext cx="5239882" cy="3041965"/>
          </a:xfrm>
          <a:prstGeom prst="rect">
            <a:avLst/>
          </a:prstGeom>
        </p:spPr>
      </p:pic>
    </p:spTree>
    <p:extLst>
      <p:ext uri="{BB962C8B-B14F-4D97-AF65-F5344CB8AC3E}">
        <p14:creationId xmlns:p14="http://schemas.microsoft.com/office/powerpoint/2010/main" val="1374589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TotalTime>
  <Words>562</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ui-sans-serif</vt:lpstr>
      <vt:lpstr>Office Theme</vt:lpstr>
      <vt:lpstr>AI BASED SOFTWARE MODEL FOR GENERATION AND PURIFICATION OF QUESTIONS IN QUESTION BANK</vt:lpstr>
      <vt:lpstr>PROJECT GUIDE  Wg Cdr Rahul Tripathi  DS ,Faculty of AERO(L)</vt:lpstr>
      <vt:lpstr>PDC OF EVENTS</vt:lpstr>
      <vt:lpstr>OBJECTIVE OF THE PROJECT</vt:lpstr>
      <vt:lpstr>TYPES OF QUESTION</vt:lpstr>
      <vt:lpstr>REQUIREMENT</vt:lpstr>
      <vt:lpstr>VISUAL STUDIO</vt:lpstr>
      <vt:lpstr>Llama 3.2 </vt:lpstr>
      <vt:lpstr>STREAMLIT</vt:lpstr>
      <vt:lpstr>PYTHON lIBRARY</vt:lpstr>
      <vt:lpstr>METHODOLOGY</vt:lpstr>
      <vt:lpstr>FRONT END(UI)</vt:lpstr>
      <vt:lpstr>Temperature</vt:lpstr>
      <vt:lpstr>Maximum Chunk Length </vt:lpstr>
      <vt:lpstr>Pdf file </vt:lpstr>
      <vt:lpstr>Generated MCQ </vt:lpstr>
      <vt:lpstr>TASK LEFT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BASED SOFTWARE MODEL FOR GENERATION AND PURIFICATION OF QUESTIONS IN QUESTION BANK</dc:title>
  <dc:creator>Saiprasanna Kuragodi</dc:creator>
  <cp:lastModifiedBy>Shruti</cp:lastModifiedBy>
  <cp:revision>5</cp:revision>
  <dcterms:created xsi:type="dcterms:W3CDTF">2024-12-11T14:39:39Z</dcterms:created>
  <dcterms:modified xsi:type="dcterms:W3CDTF">2024-12-13T08:58:00Z</dcterms:modified>
</cp:coreProperties>
</file>