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5571-EAB9-6358-DD56-034AA5E97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749A0-9330-0010-A309-E7D16C18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FB0F-A86D-D5B3-88BF-5B2273F1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F788-8776-E0DA-5CF6-3DA8CDB0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EAB4-7B39-9C46-E060-4D93EA12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119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A154-5473-8307-4DED-279268D2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EDDF1-1F4B-FCD6-182C-D210C195B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0315-7BA5-2ACD-2314-47732ABC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B6DC-0C42-B4D8-F747-C7E9CC59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3A80-317A-7F24-3844-D4E4752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4710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56E1E-70D1-96A2-7072-013F7A954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437D9-A103-A106-7F30-CC0B5EAD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B310-E334-C1B2-31B8-50617530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7719-E048-6832-3502-2F7F735B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037A-4033-5EDA-1E53-DC757C53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5509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696D-DB1B-C66D-4531-E6E1117B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9A9-885C-CE91-8C28-70EE338D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AE53-BD42-716E-616C-6E8B22C5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54906-C909-B808-F5C1-DD975790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9753-CF47-B838-7955-1222A67E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3972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E68B-5847-581D-32CA-77311EC4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037DE-5BEC-0D58-B30C-B6F13A0B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55B4-365A-5CF1-22BE-80D0D586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834E-0F72-3E43-72C7-14ED2FC0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B056-0814-B0A5-AF70-D433CD6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925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D0A2-3B19-9E7D-CF27-70B436FC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7818-1C3E-EB58-F2A3-CCFBC81B8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8A07-14D3-6573-B003-20D3C1D3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2EB24-31E1-2921-F3A7-83EB90A9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0EB85-0383-51B8-AEB6-8DE6FE25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0CE3D-F3A3-0389-EFA8-5AD0959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142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F4EA-E323-71E5-023B-3066D668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FC03-A4A2-3594-E7F3-D669FC65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061FE-E20F-EAB1-7855-9C31991D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A38FE-3237-ACC2-897F-AC6988416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2F4D-7B35-07BC-1229-DCCC1176B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7EA25-AA63-082A-2B9A-A0CCB27A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3CDF2-4AAC-CF90-F3B8-5B2EC5DD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5D572-946F-1352-565E-4934D988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0915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D92C-5654-F4BB-8BE4-EF66B6A1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04998-A462-88CB-C5AD-EA9F4FCD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AEFAD-A66D-8E4F-3F66-B7B95810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D7DCE-784E-1091-39E2-855F81C4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462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4690B-B3C1-BDB4-509C-DC642DC0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47E13-7E07-24D2-718E-BD4F708C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3D61A-9B04-CAA0-270B-801C695B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350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2534-D2D6-D1AB-BE36-723BA449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813E-40C4-DE53-C3EF-3DE9D558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15051-5D98-AC2B-98F4-7EE76A61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58C5-F044-FEC9-A59C-8A220DD9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D2AD-85C8-EB2A-078C-DE76D8B0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C5AB-A49E-0B4B-31B2-389B917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4803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7E92-F6BC-78C8-0647-212D38FA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8AC05-CF9A-9C03-8483-529B7353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DED33-7F1A-C815-7A1C-96024C15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3876-41D7-85C2-13CE-124DDD36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66E3-94E4-B1A5-A849-ED3013DC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31D20-BD83-D736-6B65-B25ECD61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1791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2106C-FD7C-6043-098D-25ABD242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442DC-83F7-46F8-360B-785CF1D5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7CCF-DCEF-FEAD-0ED1-1762004E0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B335A-3EA6-44F9-AD14-8C17A1D819BD}" type="datetimeFigureOut">
              <a:rPr lang="en-001" smtClean="0"/>
              <a:t>12/09/2024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75990-A1F5-022F-447B-EE4FF2668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DFE7-D0B5-2CA4-8CDA-CD111210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85AFE-3698-4279-A9C2-1FD3D59ACE8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5519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F1B525-31BE-22B8-D4FE-42CAD3F6D4F4}"/>
              </a:ext>
            </a:extLst>
          </p:cNvPr>
          <p:cNvSpPr/>
          <p:nvPr/>
        </p:nvSpPr>
        <p:spPr>
          <a:xfrm>
            <a:off x="0" y="1600200"/>
            <a:ext cx="6361472" cy="18288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B7B7F-4127-A92A-4919-08E18DF62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800"/>
            <a:ext cx="3588774" cy="2387600"/>
          </a:xfrm>
        </p:spPr>
        <p:txBody>
          <a:bodyPr anchor="ctr"/>
          <a:lstStyle/>
          <a:p>
            <a:pPr algn="l"/>
            <a:r>
              <a:rPr lang="en-US" cap="small" dirty="0">
                <a:solidFill>
                  <a:schemeClr val="bg1"/>
                </a:solidFill>
                <a:latin typeface="IBM Plex Sans Condensed" panose="020B0506050203000203" pitchFamily="34" charset="0"/>
              </a:rPr>
              <a:t>Project Initiation</a:t>
            </a:r>
            <a:endParaRPr lang="en-001" cap="small" dirty="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4D76-719B-5EB7-8A8B-65A97FAC5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52" y="5076876"/>
            <a:ext cx="9144000" cy="1655762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IBM Plex Sans Condensed" panose="020B0506050203000203" pitchFamily="34" charset="0"/>
              </a:rPr>
              <a:t>12. September 2024.</a:t>
            </a:r>
            <a:endParaRPr lang="en-001" sz="1800" dirty="0">
              <a:solidFill>
                <a:schemeClr val="bg2">
                  <a:lumMod val="50000"/>
                </a:schemeClr>
              </a:solidFill>
              <a:latin typeface="IBM Plex Sans Condensed" panose="020B0506050203000203" pitchFamily="34" charset="0"/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40325602-A86D-67B7-0746-D5363A2C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93" y="5676998"/>
            <a:ext cx="2446807" cy="1181002"/>
          </a:xfrm>
          <a:prstGeom prst="rect">
            <a:avLst/>
          </a:prstGeom>
        </p:spPr>
      </p:pic>
      <p:pic>
        <p:nvPicPr>
          <p:cNvPr id="8" name="Picture 7" descr="A black and blue logo&#10;&#10;Description automatically generated">
            <a:extLst>
              <a:ext uri="{FF2B5EF4-FFF2-40B4-BE49-F238E27FC236}">
                <a16:creationId xmlns:a16="http://schemas.microsoft.com/office/drawing/2014/main" id="{372B011A-79A7-A699-1D2F-FC3D4A0A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80" y="5912198"/>
            <a:ext cx="1630680" cy="10042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FDD7CC-053D-3736-1B23-EFB93FA222FD}"/>
              </a:ext>
            </a:extLst>
          </p:cNvPr>
          <p:cNvCxnSpPr>
            <a:cxnSpLocks/>
          </p:cNvCxnSpPr>
          <p:nvPr/>
        </p:nvCxnSpPr>
        <p:spPr>
          <a:xfrm>
            <a:off x="9822180" y="6207760"/>
            <a:ext cx="0" cy="42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6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84C1-2515-3DFB-10F1-9284B9DA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IBM Plex Sans Condensed" panose="020B0506050203000203" pitchFamily="34" charset="0"/>
              </a:rPr>
              <a:t>Agenda</a:t>
            </a:r>
            <a:endParaRPr lang="en-001" cap="small" dirty="0">
              <a:latin typeface="IBM Plex Sans Condensed" panose="020B0506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7EDE-F83A-7954-3761-228AC1D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IBM Plex Sans Condensed" panose="020B0506050203000203" pitchFamily="34" charset="0"/>
              </a:rPr>
              <a:t>Presentation of derived 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IBM Plex Sans Condensed" panose="020B0506050203000203" pitchFamily="34" charset="0"/>
              </a:rPr>
              <a:t>Scope of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IBM Plex Sans Condensed" panose="020B0506050203000203" pitchFamily="34" charset="0"/>
              </a:rPr>
              <a:t>Project Schedule</a:t>
            </a:r>
            <a:endParaRPr lang="en-001" sz="2800" dirty="0">
              <a:latin typeface="IBM Plex Sans Condensed" panose="020B0506050203000203" pitchFamily="34" charset="0"/>
            </a:endParaRP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B37DF900-A63A-07F8-5490-65BDA1912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93" y="5676998"/>
            <a:ext cx="2446807" cy="1181002"/>
          </a:xfrm>
          <a:prstGeom prst="rect">
            <a:avLst/>
          </a:prstGeom>
        </p:spPr>
      </p:pic>
      <p:pic>
        <p:nvPicPr>
          <p:cNvPr id="5" name="Picture 4" descr="A black and blue logo&#10;&#10;Description automatically generated">
            <a:extLst>
              <a:ext uri="{FF2B5EF4-FFF2-40B4-BE49-F238E27FC236}">
                <a16:creationId xmlns:a16="http://schemas.microsoft.com/office/drawing/2014/main" id="{39E69BA7-FE49-CB2E-8E0A-6631E7583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80" y="5912198"/>
            <a:ext cx="1630680" cy="10042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5B7B3-8801-E900-92A6-EF2155E8102D}"/>
              </a:ext>
            </a:extLst>
          </p:cNvPr>
          <p:cNvCxnSpPr>
            <a:cxnSpLocks/>
          </p:cNvCxnSpPr>
          <p:nvPr/>
        </p:nvCxnSpPr>
        <p:spPr>
          <a:xfrm>
            <a:off x="9822180" y="6207760"/>
            <a:ext cx="0" cy="42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4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5DDA-C7AB-4024-FEB0-67D8BC17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IBM Plex Sans Condensed" panose="020B0506050203000203" pitchFamily="34" charset="0"/>
              </a:rPr>
              <a:t>Requirements – Base product</a:t>
            </a:r>
            <a:endParaRPr lang="en-001" cap="small" dirty="0">
              <a:latin typeface="IBM Plex Sans Condensed" panose="020B0506050203000203" pitchFamily="34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D7A0AFF1-7E94-B6A6-A408-619AE946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93" y="5676998"/>
            <a:ext cx="2446807" cy="11810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15B72-1901-F271-C39C-0DA4FC30E7D9}"/>
              </a:ext>
            </a:extLst>
          </p:cNvPr>
          <p:cNvCxnSpPr>
            <a:cxnSpLocks/>
          </p:cNvCxnSpPr>
          <p:nvPr/>
        </p:nvCxnSpPr>
        <p:spPr>
          <a:xfrm>
            <a:off x="9822180" y="6207760"/>
            <a:ext cx="0" cy="42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text on a white background&#10;&#10;Description automatically generated">
            <a:extLst>
              <a:ext uri="{FF2B5EF4-FFF2-40B4-BE49-F238E27FC236}">
                <a16:creationId xmlns:a16="http://schemas.microsoft.com/office/drawing/2014/main" id="{5888FFF0-B017-CB98-DADF-8BC035CA9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4640"/>
            <a:ext cx="7801558" cy="5087299"/>
          </a:xfrm>
          <a:prstGeom prst="rect">
            <a:avLst/>
          </a:prstGeom>
        </p:spPr>
      </p:pic>
      <p:pic>
        <p:nvPicPr>
          <p:cNvPr id="4" name="Picture 3" descr="A black and blue logo&#10;&#10;Description automatically generated">
            <a:extLst>
              <a:ext uri="{FF2B5EF4-FFF2-40B4-BE49-F238E27FC236}">
                <a16:creationId xmlns:a16="http://schemas.microsoft.com/office/drawing/2014/main" id="{DA02B570-F3DC-1830-64E7-ED1325600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80" y="5912198"/>
            <a:ext cx="1630680" cy="10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5DDA-C7AB-4024-FEB0-67D8BC17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IBM Plex Sans Condensed" panose="020B0506050203000203" pitchFamily="34" charset="0"/>
              </a:rPr>
              <a:t>Requirements – Important Features</a:t>
            </a:r>
            <a:endParaRPr lang="en-001" cap="small" dirty="0">
              <a:latin typeface="IBM Plex Sans Condensed" panose="020B0506050203000203" pitchFamily="34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D7A0AFF1-7E94-B6A6-A408-619AE946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93" y="5676998"/>
            <a:ext cx="2446807" cy="1181002"/>
          </a:xfrm>
          <a:prstGeom prst="rect">
            <a:avLst/>
          </a:prstGeom>
        </p:spPr>
      </p:pic>
      <p:pic>
        <p:nvPicPr>
          <p:cNvPr id="4" name="Picture 3" descr="A black and blue logo&#10;&#10;Description automatically generated">
            <a:extLst>
              <a:ext uri="{FF2B5EF4-FFF2-40B4-BE49-F238E27FC236}">
                <a16:creationId xmlns:a16="http://schemas.microsoft.com/office/drawing/2014/main" id="{DA02B570-F3DC-1830-64E7-ED1325600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80" y="5912198"/>
            <a:ext cx="1630680" cy="100422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15B72-1901-F271-C39C-0DA4FC30E7D9}"/>
              </a:ext>
            </a:extLst>
          </p:cNvPr>
          <p:cNvCxnSpPr>
            <a:cxnSpLocks/>
          </p:cNvCxnSpPr>
          <p:nvPr/>
        </p:nvCxnSpPr>
        <p:spPr>
          <a:xfrm>
            <a:off x="9822180" y="6207760"/>
            <a:ext cx="0" cy="42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158960-B28D-56E7-D27D-D40ED4112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70963"/>
            <a:ext cx="8085880" cy="46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0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5DDA-C7AB-4024-FEB0-67D8BC17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IBM Plex Sans Condensed" panose="020B0506050203000203" pitchFamily="34" charset="0"/>
              </a:rPr>
              <a:t>Requirements – Other</a:t>
            </a:r>
            <a:endParaRPr lang="en-001" cap="small" dirty="0">
              <a:latin typeface="IBM Plex Sans Condensed" panose="020B0506050203000203" pitchFamily="34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D7A0AFF1-7E94-B6A6-A408-619AE946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93" y="5676998"/>
            <a:ext cx="2446807" cy="1181002"/>
          </a:xfrm>
          <a:prstGeom prst="rect">
            <a:avLst/>
          </a:prstGeom>
        </p:spPr>
      </p:pic>
      <p:pic>
        <p:nvPicPr>
          <p:cNvPr id="4" name="Picture 3" descr="A black and blue logo&#10;&#10;Description automatically generated">
            <a:extLst>
              <a:ext uri="{FF2B5EF4-FFF2-40B4-BE49-F238E27FC236}">
                <a16:creationId xmlns:a16="http://schemas.microsoft.com/office/drawing/2014/main" id="{DA02B570-F3DC-1830-64E7-ED1325600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80" y="5912198"/>
            <a:ext cx="1630680" cy="100422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15B72-1901-F271-C39C-0DA4FC30E7D9}"/>
              </a:ext>
            </a:extLst>
          </p:cNvPr>
          <p:cNvCxnSpPr>
            <a:cxnSpLocks/>
          </p:cNvCxnSpPr>
          <p:nvPr/>
        </p:nvCxnSpPr>
        <p:spPr>
          <a:xfrm>
            <a:off x="9822180" y="6207760"/>
            <a:ext cx="0" cy="42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text&#10;&#10;Description automatically generated">
            <a:extLst>
              <a:ext uri="{FF2B5EF4-FFF2-40B4-BE49-F238E27FC236}">
                <a16:creationId xmlns:a16="http://schemas.microsoft.com/office/drawing/2014/main" id="{05A97A64-F42D-7E03-F0AC-36B3EEC9C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81780"/>
            <a:ext cx="8375248" cy="2282698"/>
          </a:xfrm>
          <a:prstGeom prst="rect">
            <a:avLst/>
          </a:prstGeom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4FFE5464-2126-440B-798B-BF3027D67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7350"/>
            <a:ext cx="8375249" cy="11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0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5DDA-C7AB-4024-FEB0-67D8BC17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>
                <a:latin typeface="IBM Plex Sans Condensed" panose="020B0506050203000203" pitchFamily="34" charset="0"/>
              </a:rPr>
              <a:t>MoSCoW</a:t>
            </a:r>
            <a:endParaRPr lang="en-001" cap="small" dirty="0">
              <a:latin typeface="IBM Plex Sans Condensed" panose="020B0506050203000203" pitchFamily="34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D7A0AFF1-7E94-B6A6-A408-619AE946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93" y="5676998"/>
            <a:ext cx="2446807" cy="1181002"/>
          </a:xfrm>
          <a:prstGeom prst="rect">
            <a:avLst/>
          </a:prstGeom>
        </p:spPr>
      </p:pic>
      <p:pic>
        <p:nvPicPr>
          <p:cNvPr id="4" name="Picture 3" descr="A black and blue logo&#10;&#10;Description automatically generated">
            <a:extLst>
              <a:ext uri="{FF2B5EF4-FFF2-40B4-BE49-F238E27FC236}">
                <a16:creationId xmlns:a16="http://schemas.microsoft.com/office/drawing/2014/main" id="{DA02B570-F3DC-1830-64E7-ED1325600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80" y="5912198"/>
            <a:ext cx="1630680" cy="100422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15B72-1901-F271-C39C-0DA4FC30E7D9}"/>
              </a:ext>
            </a:extLst>
          </p:cNvPr>
          <p:cNvCxnSpPr>
            <a:cxnSpLocks/>
          </p:cNvCxnSpPr>
          <p:nvPr/>
        </p:nvCxnSpPr>
        <p:spPr>
          <a:xfrm>
            <a:off x="9822180" y="6207760"/>
            <a:ext cx="0" cy="42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089081D-DA90-9420-7AC3-2702FA4C6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2361163"/>
            <a:ext cx="969780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roject&#10;&#10;Description automatically generated">
            <a:extLst>
              <a:ext uri="{FF2B5EF4-FFF2-40B4-BE49-F238E27FC236}">
                <a16:creationId xmlns:a16="http://schemas.microsoft.com/office/drawing/2014/main" id="{20C76C40-2994-16D5-B196-159E6764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130256"/>
            <a:ext cx="11064240" cy="5723522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D7A0AFF1-7E94-B6A6-A408-619AE946F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93" y="5676998"/>
            <a:ext cx="2446807" cy="1181002"/>
          </a:xfrm>
          <a:prstGeom prst="rect">
            <a:avLst/>
          </a:prstGeom>
        </p:spPr>
      </p:pic>
      <p:pic>
        <p:nvPicPr>
          <p:cNvPr id="4" name="Picture 3" descr="A black and blue logo&#10;&#10;Description automatically generated">
            <a:extLst>
              <a:ext uri="{FF2B5EF4-FFF2-40B4-BE49-F238E27FC236}">
                <a16:creationId xmlns:a16="http://schemas.microsoft.com/office/drawing/2014/main" id="{DA02B570-F3DC-1830-64E7-ED1325600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80" y="5912198"/>
            <a:ext cx="1630680" cy="100422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15B72-1901-F271-C39C-0DA4FC30E7D9}"/>
              </a:ext>
            </a:extLst>
          </p:cNvPr>
          <p:cNvCxnSpPr>
            <a:cxnSpLocks/>
          </p:cNvCxnSpPr>
          <p:nvPr/>
        </p:nvCxnSpPr>
        <p:spPr>
          <a:xfrm>
            <a:off x="9822180" y="6207760"/>
            <a:ext cx="0" cy="42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6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IBM Plex Sans Condensed</vt:lpstr>
      <vt:lpstr>Office Theme</vt:lpstr>
      <vt:lpstr>Project Initiation</vt:lpstr>
      <vt:lpstr>Agenda</vt:lpstr>
      <vt:lpstr>Requirements – Base product</vt:lpstr>
      <vt:lpstr>Requirements – Important Features</vt:lpstr>
      <vt:lpstr>Requirements – Other</vt:lpstr>
      <vt:lpstr>MoSCoW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Ákos Sárkány</dc:creator>
  <cp:lastModifiedBy>Ákos Sárkány</cp:lastModifiedBy>
  <cp:revision>3</cp:revision>
  <dcterms:created xsi:type="dcterms:W3CDTF">2024-09-12T05:59:11Z</dcterms:created>
  <dcterms:modified xsi:type="dcterms:W3CDTF">2024-09-12T06:46:19Z</dcterms:modified>
</cp:coreProperties>
</file>