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6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19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9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86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3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38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1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6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7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8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77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C294-503A-4626-81B2-49A3EA08AE76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C99B-4B17-4DF8-A954-CC0E2B923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7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 file.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55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This is a test file.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file.</dc:title>
  <dc:creator>Akos</dc:creator>
  <cp:lastModifiedBy>Akos</cp:lastModifiedBy>
  <cp:revision>1</cp:revision>
  <dcterms:created xsi:type="dcterms:W3CDTF">2024-11-05T10:38:46Z</dcterms:created>
  <dcterms:modified xsi:type="dcterms:W3CDTF">2024-11-05T10:38:53Z</dcterms:modified>
</cp:coreProperties>
</file>