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6" r:id="rId4"/>
    <p:sldId id="267" r:id="rId5"/>
    <p:sldId id="273" r:id="rId6"/>
    <p:sldId id="274" r:id="rId7"/>
    <p:sldId id="270" r:id="rId8"/>
    <p:sldId id="275" r:id="rId9"/>
    <p:sldId id="272" r:id="rId10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la Poroszka" initials="ZP" lastIdx="2" clrIdx="0">
    <p:extLst>
      <p:ext uri="{19B8F6BF-5375-455C-9EA6-DF929625EA0E}">
        <p15:presenceInfo xmlns:p15="http://schemas.microsoft.com/office/powerpoint/2012/main" userId="a40eeea1cd065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8T17:21:08.95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6T22:12:44.235" idx="2">
    <p:pos x="6117" y="3012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DAE62A-D99F-45E8-8F1E-8398A366C415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55339E-A8B3-4E96-B26A-62B98246AA83}" type="datetime1">
              <a:rPr lang="hu-HU" smtClean="0"/>
              <a:t>2025. 05. 06.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8" name="Dátum hely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BBACF-7D59-4C09-8A13-44D0181A435A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26248-8C71-4D39-9544-09D417FBF935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átum hely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CE80B1-4D46-471D-BE8B-C33022AF0238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12" name="Élőláb hely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átum hely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9A803-987E-4B65-903F-6E262CC9AC91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774C0-759F-4206-9FC4-1513DC3B7B44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7CE26-0F92-425F-AAE2-085FB7D31021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90B8C-6534-442D-A364-CFA264F82568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6D24DE-5611-49D0-ACEB-A949B958932D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DEA2F1-37BA-48B0-AC94-A709473EDAF5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8E36CDD0-238B-4F40-902D-B0ABB84BD03D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50160C-9879-40AE-A525-CEAF600ABAE0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3467763-A444-456E-9B90-780721D4CC30}" type="datetime1">
              <a:rPr lang="hu-HU" smtClean="0"/>
              <a:t>2025. 05. 06.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pautokozmetika.hu/index.ph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24" y="1358654"/>
            <a:ext cx="7143162" cy="1009347"/>
          </a:xfrm>
        </p:spPr>
        <p:txBody>
          <a:bodyPr rtlCol="0">
            <a:normAutofit/>
          </a:bodyPr>
          <a:lstStyle/>
          <a:p>
            <a:pPr rtl="0"/>
            <a:r>
              <a:rPr lang="hu-HU" sz="4400" dirty="0"/>
              <a:t>BP autókozmetika</a:t>
            </a:r>
            <a:endParaRPr lang="hu" sz="4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7900" y="2512195"/>
            <a:ext cx="2791180" cy="432313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latin typeface="Bahnschrift SemiBold" panose="020B0502040204020203" pitchFamily="34" charset="0"/>
              </a:rPr>
              <a:t>B</a:t>
            </a:r>
            <a:r>
              <a:rPr lang="hu" dirty="0">
                <a:latin typeface="Bahnschrift SemiBold" panose="020B0502040204020203" pitchFamily="34" charset="0"/>
              </a:rPr>
              <a:t>pautokozmetika.hu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9296547-028F-D868-B4F4-CC6B93AAB9A3}"/>
              </a:ext>
            </a:extLst>
          </p:cNvPr>
          <p:cNvSpPr txBox="1"/>
          <p:nvPr/>
        </p:nvSpPr>
        <p:spPr>
          <a:xfrm>
            <a:off x="4324587" y="3153027"/>
            <a:ext cx="509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Poroszka Zoltán , Tóth Ákos </a:t>
            </a: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BB9D742-659F-EC80-BC39-A41ADFDE4AA1}"/>
              </a:ext>
            </a:extLst>
          </p:cNvPr>
          <p:cNvSpPr txBox="1"/>
          <p:nvPr/>
        </p:nvSpPr>
        <p:spPr>
          <a:xfrm>
            <a:off x="2428021" y="5736690"/>
            <a:ext cx="857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BKSZC Weiss Manfréd Technikum , Szakképző Iskola és Kollégium</a:t>
            </a:r>
          </a:p>
        </p:txBody>
      </p:sp>
      <p:pic>
        <p:nvPicPr>
          <p:cNvPr id="1028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0F6A9F43-3BBE-3B21-CB27-E0EF6BA0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9" y="962583"/>
            <a:ext cx="2406258" cy="240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37443274-09C9-E5F4-AD62-1BD3985BD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9882">
            <a:off x="10157435" y="4823435"/>
            <a:ext cx="1701129" cy="17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EE6DE7C-7F04-33E1-4F77-B68AAFD00337}"/>
              </a:ext>
            </a:extLst>
          </p:cNvPr>
          <p:cNvSpPr txBox="1"/>
          <p:nvPr/>
        </p:nvSpPr>
        <p:spPr>
          <a:xfrm>
            <a:off x="5826597" y="627151"/>
            <a:ext cx="208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Dubai Light" panose="020B0303030403030204" pitchFamily="34" charset="-78"/>
                <a:cs typeface="Dubai Light" panose="020B0303030403030204" pitchFamily="34" charset="-78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4320331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Bemutatás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B03E67B-94BC-1D67-9F52-8D5612248C00}"/>
              </a:ext>
            </a:extLst>
          </p:cNvPr>
          <p:cNvSpPr txBox="1"/>
          <p:nvPr/>
        </p:nvSpPr>
        <p:spPr>
          <a:xfrm>
            <a:off x="1359016" y="2583809"/>
            <a:ext cx="337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Célunk :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42ECF24-8636-B67F-7FF4-F395CE1C1B8F}"/>
              </a:ext>
            </a:extLst>
          </p:cNvPr>
          <p:cNvSpPr txBox="1"/>
          <p:nvPr/>
        </p:nvSpPr>
        <p:spPr>
          <a:xfrm>
            <a:off x="1293081" y="4236656"/>
            <a:ext cx="165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Célközönség</a:t>
            </a:r>
            <a:r>
              <a:rPr lang="hu-HU" dirty="0">
                <a:solidFill>
                  <a:schemeClr val="accent1"/>
                </a:solidFill>
              </a:rPr>
              <a:t> 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CEFD802-9566-F13E-C77E-3EDC73417178}"/>
              </a:ext>
            </a:extLst>
          </p:cNvPr>
          <p:cNvSpPr txBox="1"/>
          <p:nvPr/>
        </p:nvSpPr>
        <p:spPr>
          <a:xfrm>
            <a:off x="7692705" y="258380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Háttér</a:t>
            </a:r>
            <a:r>
              <a:rPr lang="hu-HU" dirty="0">
                <a:solidFill>
                  <a:schemeClr val="accent1"/>
                </a:solidFill>
              </a:rPr>
              <a:t> 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5D8887C-22C8-850E-6305-4619A12510D8}"/>
              </a:ext>
            </a:extLst>
          </p:cNvPr>
          <p:cNvSpPr txBox="1"/>
          <p:nvPr/>
        </p:nvSpPr>
        <p:spPr>
          <a:xfrm>
            <a:off x="7692705" y="4236656"/>
            <a:ext cx="231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Alapelv</a:t>
            </a:r>
            <a:r>
              <a:rPr lang="hu-HU" dirty="0">
                <a:solidFill>
                  <a:schemeClr val="accent1"/>
                </a:solidFill>
              </a:rPr>
              <a:t> :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2D2F62B-C120-53E9-7156-3C173C4EE49D}"/>
              </a:ext>
            </a:extLst>
          </p:cNvPr>
          <p:cNvSpPr txBox="1"/>
          <p:nvPr/>
        </p:nvSpPr>
        <p:spPr>
          <a:xfrm>
            <a:off x="1434517" y="2953141"/>
            <a:ext cx="432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Az autókat tisztán és rendben tartani.</a:t>
            </a:r>
          </a:p>
          <a:p>
            <a:endParaRPr lang="hu-H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2F93828-6319-A2AE-8447-B7DA07F8D64D}"/>
              </a:ext>
            </a:extLst>
          </p:cNvPr>
          <p:cNvSpPr txBox="1"/>
          <p:nvPr/>
        </p:nvSpPr>
        <p:spPr>
          <a:xfrm>
            <a:off x="7801761" y="2905996"/>
            <a:ext cx="4085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Autók iránti szeretetünk illetve a jövőbeli énünk is ezzel szeretne foglalkozni.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AAA7B87-5D18-FC51-9359-29AE8D3846BC}"/>
              </a:ext>
            </a:extLst>
          </p:cNvPr>
          <p:cNvSpPr txBox="1"/>
          <p:nvPr/>
        </p:nvSpPr>
        <p:spPr>
          <a:xfrm>
            <a:off x="1434517" y="4614377"/>
            <a:ext cx="375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Akik szinten imádják az autóikat viszont nincs idejük vele foglalkozni.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63FF07BF-1B8F-8F78-760C-02915DD906B0}"/>
              </a:ext>
            </a:extLst>
          </p:cNvPr>
          <p:cNvSpPr txBox="1"/>
          <p:nvPr/>
        </p:nvSpPr>
        <p:spPr>
          <a:xfrm>
            <a:off x="7801761" y="4605988"/>
            <a:ext cx="375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Az autók iránti érzelem és tulajdonosuk boldoggá tétele.</a:t>
            </a:r>
          </a:p>
        </p:txBody>
      </p:sp>
      <p:pic>
        <p:nvPicPr>
          <p:cNvPr id="14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D6FC8AFB-F8A3-06EF-96A1-AAF3EEB7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2496">
            <a:off x="4987255" y="916630"/>
            <a:ext cx="1535186" cy="15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0F0DC148-87A3-F562-9812-0E52E31AF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4062">
            <a:off x="10457765" y="5123766"/>
            <a:ext cx="1535186" cy="15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49D29-A4E0-9F5A-CEDB-F373E26EF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365018-2595-A715-7611-5F203C35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Bemutatás - WEBOLDAL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AA5405B-02C9-E462-9C28-E297E68F320A}"/>
              </a:ext>
            </a:extLst>
          </p:cNvPr>
          <p:cNvSpPr txBox="1"/>
          <p:nvPr/>
        </p:nvSpPr>
        <p:spPr>
          <a:xfrm>
            <a:off x="1057013" y="2533475"/>
            <a:ext cx="96053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Szolgáltatások ismertetése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hu-HU" dirty="0">
                <a:solidFill>
                  <a:schemeClr val="accent1"/>
                </a:solidFill>
                <a:latin typeface="+mj-lt"/>
              </a:rPr>
              <a:t>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Információk az ajánlatokról , milyen ápolások vannak illetve mi érhető el a Webshopban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9070877-FCA4-0F4D-014D-6A9F088D9D1C}"/>
              </a:ext>
            </a:extLst>
          </p:cNvPr>
          <p:cNvSpPr txBox="1"/>
          <p:nvPr/>
        </p:nvSpPr>
        <p:spPr>
          <a:xfrm>
            <a:off x="1057013" y="3177216"/>
            <a:ext cx="983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Információk</a:t>
            </a:r>
            <a:r>
              <a:rPr lang="hu-HU" dirty="0">
                <a:latin typeface="+mj-lt"/>
              </a:rPr>
              <a:t>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Egyszerű és átlátható tájékozódás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9E90F8C3-3E47-BFCA-386D-5146ECD24D21}"/>
              </a:ext>
            </a:extLst>
          </p:cNvPr>
          <p:cNvSpPr txBox="1"/>
          <p:nvPr/>
        </p:nvSpPr>
        <p:spPr>
          <a:xfrm>
            <a:off x="830511" y="1698732"/>
            <a:ext cx="727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Lényegesebb funkciók :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1A914CD-D3F5-DF36-102E-A417349B5C10}"/>
              </a:ext>
            </a:extLst>
          </p:cNvPr>
          <p:cNvSpPr txBox="1"/>
          <p:nvPr/>
        </p:nvSpPr>
        <p:spPr>
          <a:xfrm>
            <a:off x="1057013" y="3692799"/>
            <a:ext cx="732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Online időpont foglalás </a:t>
            </a:r>
            <a:r>
              <a:rPr lang="hu-HU" dirty="0"/>
              <a:t>–</a:t>
            </a:r>
            <a:r>
              <a:rPr lang="hu-HU" dirty="0"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Gyors és átlátható foglalási lehetőség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473EC559-924D-14E5-3E15-A12D1FB879B9}"/>
              </a:ext>
            </a:extLst>
          </p:cNvPr>
          <p:cNvSpPr txBox="1"/>
          <p:nvPr/>
        </p:nvSpPr>
        <p:spPr>
          <a:xfrm>
            <a:off x="1057013" y="4202787"/>
            <a:ext cx="800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Kapcsolatfelvétel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Átlátható és gyors válasz adás  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9E2DBA5-AD9B-B142-23FB-26D5FC5F1A21}"/>
              </a:ext>
            </a:extLst>
          </p:cNvPr>
          <p:cNvSpPr txBox="1"/>
          <p:nvPr/>
        </p:nvSpPr>
        <p:spPr>
          <a:xfrm>
            <a:off x="1057012" y="4688921"/>
            <a:ext cx="71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Regisztráció és Bejelentkezés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Letisztult és biztonságos </a:t>
            </a:r>
          </a:p>
        </p:txBody>
      </p:sp>
      <p:pic>
        <p:nvPicPr>
          <p:cNvPr id="20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A74AC47B-0ED9-083E-4FEA-5967BD4EA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9666968" y="4575740"/>
            <a:ext cx="1833721" cy="18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D99367C9-6A02-0D1F-A3EE-10E1EA6BB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4757151" y="1495101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8D600FE8-1F1C-63D5-7091-66D30DA8D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482566" y="5886417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01C2896D-1F50-DD66-02B2-B2731FC18571}"/>
              </a:ext>
            </a:extLst>
          </p:cNvPr>
          <p:cNvSpPr txBox="1"/>
          <p:nvPr/>
        </p:nvSpPr>
        <p:spPr>
          <a:xfrm>
            <a:off x="1057012" y="5175055"/>
            <a:ext cx="71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Webshop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Átlátható könnyen kezelhető vásárlási felület</a:t>
            </a:r>
            <a:endParaRPr lang="hu-HU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74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566C5-7D94-8A9C-0E78-F57EFFF5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987963-CD5D-D225-1E18-07B4EA40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MEGJELENÉS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4987887-ACDC-FC12-8452-F815EF626213}"/>
              </a:ext>
            </a:extLst>
          </p:cNvPr>
          <p:cNvSpPr txBox="1"/>
          <p:nvPr/>
        </p:nvSpPr>
        <p:spPr>
          <a:xfrm>
            <a:off x="1303956" y="3591541"/>
            <a:ext cx="322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Egyszerűen kezelhető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CF8CC55-D59E-29B9-CAA8-9A2847A2821C}"/>
              </a:ext>
            </a:extLst>
          </p:cNvPr>
          <p:cNvSpPr txBox="1"/>
          <p:nvPr/>
        </p:nvSpPr>
        <p:spPr>
          <a:xfrm>
            <a:off x="6096000" y="2785395"/>
            <a:ext cx="592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Reszponzív ( mobilbarát ) megoldások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4C72E7E-9C56-3996-C938-FFDBA7156BD6}"/>
              </a:ext>
            </a:extLst>
          </p:cNvPr>
          <p:cNvSpPr txBox="1"/>
          <p:nvPr/>
        </p:nvSpPr>
        <p:spPr>
          <a:xfrm>
            <a:off x="6096000" y="4184637"/>
            <a:ext cx="4697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Felhasználó barát , figyelemfelkeltő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4A9FF74-553B-9D4D-9CE7-FFFCBB274165}"/>
              </a:ext>
            </a:extLst>
          </p:cNvPr>
          <p:cNvSpPr txBox="1"/>
          <p:nvPr/>
        </p:nvSpPr>
        <p:spPr>
          <a:xfrm>
            <a:off x="1145262" y="4925217"/>
            <a:ext cx="596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Rugalmas , kényelmes elrendezés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56E923B-67CC-312C-0A81-778742D5E400}"/>
              </a:ext>
            </a:extLst>
          </p:cNvPr>
          <p:cNvSpPr txBox="1"/>
          <p:nvPr/>
        </p:nvSpPr>
        <p:spPr>
          <a:xfrm>
            <a:off x="1303956" y="2257865"/>
            <a:ext cx="2823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Könnyen navigálható</a:t>
            </a:r>
          </a:p>
        </p:txBody>
      </p:sp>
      <p:pic>
        <p:nvPicPr>
          <p:cNvPr id="8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67A059F7-E2FB-87FB-129F-1FEABF8C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5124417" y="1347030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03ED268B-56E7-0B13-396D-00C569C0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97318" y="4694504"/>
            <a:ext cx="1993033" cy="199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10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677E7-117E-5477-A974-E7E48FC75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085FAE-E9E8-210D-A5DC-1B40F74E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Fejlesztési lépések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020695A-78B2-0546-CBE7-F3F610B7EB10}"/>
              </a:ext>
            </a:extLst>
          </p:cNvPr>
          <p:cNvSpPr txBox="1"/>
          <p:nvPr/>
        </p:nvSpPr>
        <p:spPr>
          <a:xfrm>
            <a:off x="1426129" y="2180214"/>
            <a:ext cx="96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Igényfelmérés és tervezés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63DB356-516C-3F64-4E7C-A150F0CCC601}"/>
              </a:ext>
            </a:extLst>
          </p:cNvPr>
          <p:cNvSpPr txBox="1"/>
          <p:nvPr/>
        </p:nvSpPr>
        <p:spPr>
          <a:xfrm>
            <a:off x="1426129" y="2883037"/>
            <a:ext cx="983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/>
                </a:solidFill>
                <a:latin typeface="+mj-lt"/>
              </a:rPr>
              <a:t>Weboldal struktúrájának kialakítása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54E643C-5643-F026-8CBF-B175D643CDA3}"/>
              </a:ext>
            </a:extLst>
          </p:cNvPr>
          <p:cNvSpPr txBox="1"/>
          <p:nvPr/>
        </p:nvSpPr>
        <p:spPr>
          <a:xfrm>
            <a:off x="1426129" y="3563451"/>
            <a:ext cx="732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Frontend és Backend fejlesztés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EF821A6-D28B-0EB0-FE5F-700E1C7D0148}"/>
              </a:ext>
            </a:extLst>
          </p:cNvPr>
          <p:cNvSpPr txBox="1"/>
          <p:nvPr/>
        </p:nvSpPr>
        <p:spPr>
          <a:xfrm>
            <a:off x="1426129" y="4272437"/>
            <a:ext cx="800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/>
                </a:solidFill>
                <a:latin typeface="+mj-lt"/>
              </a:rPr>
              <a:t>Adatbázis tervezés és megvalósítása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44D9430-75A8-57FF-1308-0401F934AD3E}"/>
              </a:ext>
            </a:extLst>
          </p:cNvPr>
          <p:cNvSpPr txBox="1"/>
          <p:nvPr/>
        </p:nvSpPr>
        <p:spPr>
          <a:xfrm>
            <a:off x="1429911" y="4981423"/>
            <a:ext cx="718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Hibajavítás és hibakezelés</a:t>
            </a:r>
          </a:p>
        </p:txBody>
      </p:sp>
      <p:pic>
        <p:nvPicPr>
          <p:cNvPr id="20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F4FFA8B3-A57F-4C1F-1F95-344F25D4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9666968" y="4575740"/>
            <a:ext cx="1833721" cy="18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C2F930E4-4C1A-7B51-188D-B4AF55796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4596">
            <a:off x="8439702" y="1017146"/>
            <a:ext cx="1488846" cy="1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6B44D4E4-D679-DE9F-194D-80C6E9EA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27279">
            <a:off x="223889" y="5467185"/>
            <a:ext cx="1152897" cy="120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25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94176-B4FA-1845-42C2-02C134DB8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22EB1F-A508-7672-74E2-98DC890B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Fejlesztési áttekintés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C6FCA35-539F-D85F-944F-EDFDB04DF8B7}"/>
              </a:ext>
            </a:extLst>
          </p:cNvPr>
          <p:cNvSpPr txBox="1"/>
          <p:nvPr/>
        </p:nvSpPr>
        <p:spPr>
          <a:xfrm>
            <a:off x="1180051" y="2530292"/>
            <a:ext cx="96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Használt programozási nyelvek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HTML , CSS , JAVASCRIPT , PHP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677E135-ABFF-3CA3-D1EA-2924E42F4BDF}"/>
              </a:ext>
            </a:extLst>
          </p:cNvPr>
          <p:cNvSpPr txBox="1"/>
          <p:nvPr/>
        </p:nvSpPr>
        <p:spPr>
          <a:xfrm>
            <a:off x="1180051" y="3209868"/>
            <a:ext cx="98318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Adatbázis</a:t>
            </a:r>
            <a:r>
              <a:rPr lang="hu-HU" dirty="0">
                <a:latin typeface="+mj-lt"/>
              </a:rPr>
              <a:t>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Egyszerű és átlátható, könnyű tájékozódás, 6 tábla – login , napló , vásárlás , vélemény , User , termékek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B536264-4367-E3B8-9D3A-6D6A024B32D7}"/>
              </a:ext>
            </a:extLst>
          </p:cNvPr>
          <p:cNvSpPr txBox="1"/>
          <p:nvPr/>
        </p:nvSpPr>
        <p:spPr>
          <a:xfrm>
            <a:off x="1149087" y="3984123"/>
            <a:ext cx="102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Adminisztrátori felület  </a:t>
            </a:r>
            <a:r>
              <a:rPr lang="hu-HU" dirty="0"/>
              <a:t>–</a:t>
            </a:r>
            <a:r>
              <a:rPr lang="hu-HU" dirty="0">
                <a:latin typeface="+mj-lt"/>
              </a:rPr>
              <a:t>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Egyedi megjelenés , egyszerűen és nagyszerűen kezelhető , saját jogosultság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60FA012-53C1-25D2-3E43-FF57CE37C44A}"/>
              </a:ext>
            </a:extLst>
          </p:cNvPr>
          <p:cNvSpPr txBox="1"/>
          <p:nvPr/>
        </p:nvSpPr>
        <p:spPr>
          <a:xfrm>
            <a:off x="1149087" y="4670858"/>
            <a:ext cx="800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Algoritmusok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Regisztráció , Bejelentkezés , Adatmódosítás  </a:t>
            </a:r>
          </a:p>
        </p:txBody>
      </p:sp>
      <p:pic>
        <p:nvPicPr>
          <p:cNvPr id="20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20BD6814-31B6-AB16-AE6E-EB40FDF44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9803419" y="4726343"/>
            <a:ext cx="1691164" cy="16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F78B919D-B19B-FF30-66FF-1BC1C565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177504" y="2983611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139C2E7B-CD76-BF27-AC04-361243AE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10323007" y="1003088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C21BF-B51E-5880-FA53-2BD4753D2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480969-1B21-E68E-BB0F-1283F434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adatbázis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2034A48-B608-ABB3-EB2A-91C4F3563A2B}"/>
              </a:ext>
            </a:extLst>
          </p:cNvPr>
          <p:cNvSpPr txBox="1"/>
          <p:nvPr/>
        </p:nvSpPr>
        <p:spPr>
          <a:xfrm>
            <a:off x="6211226" y="1513078"/>
            <a:ext cx="428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accent1"/>
                </a:solidFill>
                <a:latin typeface="+mj-lt"/>
              </a:rPr>
              <a:t>Táblák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505DC4-9F85-FDE4-E0BD-8833D5F2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1" y="1630961"/>
            <a:ext cx="5388398" cy="49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3B479DEE-E0CB-2C77-A8B8-2A99CD2C7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6031">
            <a:off x="10726533" y="766129"/>
            <a:ext cx="1240150" cy="124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4AFC7C3C-4497-25A8-FFBC-86E682E0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88434">
            <a:off x="5782980" y="683657"/>
            <a:ext cx="780632" cy="78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951D493-EDF3-0A93-1603-3C5F5362F20B}"/>
              </a:ext>
            </a:extLst>
          </p:cNvPr>
          <p:cNvSpPr txBox="1"/>
          <p:nvPr/>
        </p:nvSpPr>
        <p:spPr>
          <a:xfrm>
            <a:off x="6211226" y="1974743"/>
            <a:ext cx="5203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login</a:t>
            </a:r>
            <a:r>
              <a:rPr lang="hu-HU" dirty="0">
                <a:latin typeface="+mj-lt"/>
              </a:rPr>
              <a:t> - </a:t>
            </a:r>
            <a:r>
              <a:rPr lang="hu-H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„Login” tábla a felhasználók bejelentkezéseit rögzíti egyedi azonosítóval, dátummal, IP-címmel, munkamenet azonosítóval és felhasználói azonosítóval a biztonságos és nyomon követhető rendszerhasználat érdekében. 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8B4F9FC-CB5A-2D85-8A57-D4E9EF37F436}"/>
              </a:ext>
            </a:extLst>
          </p:cNvPr>
          <p:cNvSpPr txBox="1"/>
          <p:nvPr/>
        </p:nvSpPr>
        <p:spPr>
          <a:xfrm>
            <a:off x="6211226" y="2682629"/>
            <a:ext cx="5737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User</a:t>
            </a:r>
            <a:r>
              <a:rPr lang="hu-HU" dirty="0">
                <a:latin typeface="+mj-lt"/>
              </a:rPr>
              <a:t>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 </a:t>
            </a:r>
            <a:r>
              <a:rPr lang="hu-H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„User” tábla a felhasználók alapvető adatait tárolja, mint azonosító, e-mail cím, becenév, születési dátum, profil- és adatfrissítési dátumok, valamint profilkép neve a személyre szabott és naprakész fiókkezelés érdekében.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33A5BAE-FA06-45CE-8082-E944DAEC3D98}"/>
              </a:ext>
            </a:extLst>
          </p:cNvPr>
          <p:cNvSpPr txBox="1"/>
          <p:nvPr/>
        </p:nvSpPr>
        <p:spPr>
          <a:xfrm>
            <a:off x="6211226" y="3392544"/>
            <a:ext cx="5419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Vélemény</a:t>
            </a:r>
            <a:r>
              <a:rPr lang="hu-HU" dirty="0">
                <a:latin typeface="+mj-lt"/>
              </a:rPr>
              <a:t> - </a:t>
            </a:r>
            <a:r>
              <a:rPr lang="hu-H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„Vélemény” tábla a felhasználók hozzászólásait, értékeléseit és azok időpontját tárolja egyedi azonosítóval, hogy a visszajelzések nyomon követhetők és rendszerezhetők legyenek.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56FDA0-1C40-7D7C-7454-EC355466D784}"/>
              </a:ext>
            </a:extLst>
          </p:cNvPr>
          <p:cNvSpPr txBox="1"/>
          <p:nvPr/>
        </p:nvSpPr>
        <p:spPr>
          <a:xfrm>
            <a:off x="6211226" y="4098401"/>
            <a:ext cx="5632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Napló</a:t>
            </a:r>
            <a:r>
              <a:rPr lang="hu-HU" dirty="0">
                <a:latin typeface="+mj-lt"/>
              </a:rPr>
              <a:t> </a:t>
            </a:r>
            <a:r>
              <a:rPr lang="hu-HU" sz="1100" dirty="0">
                <a:latin typeface="+mj-lt"/>
              </a:rPr>
              <a:t>- </a:t>
            </a:r>
            <a:r>
              <a:rPr lang="hu-H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„Napló” tábla a rendszerben történt eseményeket rögzíti egyedi azonosítóval, dátummal, IP-címmel, munkamenet- és felhasználóazonosítóval, valamint az elért URL-lel a tevékenységek átlátható nyomon követése érdekében.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437B020-2A33-5AC7-0B66-E3340BFA9A37}"/>
              </a:ext>
            </a:extLst>
          </p:cNvPr>
          <p:cNvSpPr txBox="1"/>
          <p:nvPr/>
        </p:nvSpPr>
        <p:spPr>
          <a:xfrm>
            <a:off x="6211226" y="4806287"/>
            <a:ext cx="4783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Vásárlás</a:t>
            </a:r>
            <a:r>
              <a:rPr lang="hu-HU" dirty="0">
                <a:latin typeface="+mj-lt"/>
              </a:rPr>
              <a:t> - </a:t>
            </a:r>
            <a:r>
              <a:rPr lang="hu-H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„Vásárlás” tábla a felhasználók vásárlásait rögzíti egyedi vásárlás- és tranzakcióazonosítóval, valamint a vásárlás dátumával, hogy a pénzügyi műveletek pontosan nyomon követhetők legyenek.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F53FEBD-69C6-5C85-4D41-BBD9A2D981F7}"/>
              </a:ext>
            </a:extLst>
          </p:cNvPr>
          <p:cNvSpPr txBox="1"/>
          <p:nvPr/>
        </p:nvSpPr>
        <p:spPr>
          <a:xfrm>
            <a:off x="6211226" y="5512144"/>
            <a:ext cx="5877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Termékek</a:t>
            </a:r>
            <a:r>
              <a:rPr lang="hu-HU" dirty="0">
                <a:latin typeface="+mj-lt"/>
              </a:rPr>
              <a:t> - </a:t>
            </a:r>
            <a:r>
              <a:rPr lang="hu-HU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„Termékek” tábla a termékek azonosítóját, nevét, árát, darabszámát, leírását és képét tárolja, hogy a vásárlásokhoz részletes és pontos termékinformációkat biztosítson.</a:t>
            </a:r>
          </a:p>
        </p:txBody>
      </p:sp>
    </p:spTree>
    <p:extLst>
      <p:ext uri="{BB962C8B-B14F-4D97-AF65-F5344CB8AC3E}">
        <p14:creationId xmlns:p14="http://schemas.microsoft.com/office/powerpoint/2010/main" val="83150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8F479-5349-715C-81FF-1BA12E3C1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98078C-A84A-EA4F-9D7A-0E6C412C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algoritmusok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4BBAAAE-5C79-22CF-87AF-B52D5741A675}"/>
              </a:ext>
            </a:extLst>
          </p:cNvPr>
          <p:cNvSpPr txBox="1"/>
          <p:nvPr/>
        </p:nvSpPr>
        <p:spPr>
          <a:xfrm>
            <a:off x="1180051" y="2530292"/>
            <a:ext cx="96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Regisztráció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weboldalra biztonságos és egyszerűen lehet regisztrálni.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0C7A7F5-648C-BBC6-B86E-1F89F6D783BB}"/>
              </a:ext>
            </a:extLst>
          </p:cNvPr>
          <p:cNvSpPr txBox="1"/>
          <p:nvPr/>
        </p:nvSpPr>
        <p:spPr>
          <a:xfrm>
            <a:off x="1180051" y="3270579"/>
            <a:ext cx="98318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Bejelentkezés</a:t>
            </a:r>
            <a:r>
              <a:rPr lang="hu-HU" dirty="0">
                <a:latin typeface="+mj-lt"/>
              </a:rPr>
              <a:t>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weboldalra bejelentkezés szintén biztonságos illetve csak helyesen megadott adatokkal enged tovább.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55A2657-A1B0-AD43-A7C4-2A70054FA3AA}"/>
              </a:ext>
            </a:extLst>
          </p:cNvPr>
          <p:cNvSpPr txBox="1"/>
          <p:nvPr/>
        </p:nvSpPr>
        <p:spPr>
          <a:xfrm>
            <a:off x="1180051" y="4198551"/>
            <a:ext cx="102849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Adatmódosítás </a:t>
            </a:r>
            <a:r>
              <a:rPr lang="hu-HU" dirty="0"/>
              <a:t>–</a:t>
            </a:r>
            <a:r>
              <a:rPr lang="hu-HU" dirty="0"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Felhasználónév , Profilkép , E-mail cím illetve jelszó változtatásra is lehetőség van az oldalon. </a:t>
            </a:r>
          </a:p>
        </p:txBody>
      </p:sp>
      <p:pic>
        <p:nvPicPr>
          <p:cNvPr id="20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89B6A940-C553-DF2A-881B-26F76CA31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9790486" y="4835396"/>
            <a:ext cx="1617950" cy="16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E14E1097-53A8-49B6-9D2E-1801A4306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1950793" y="1546197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9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6572A-2016-6C39-01EE-6ECFB6241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B40D23-9946-E7FA-5453-68528C4F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összegzés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251CADE-4D8E-696C-F239-11B265E7877F}"/>
              </a:ext>
            </a:extLst>
          </p:cNvPr>
          <p:cNvSpPr txBox="1"/>
          <p:nvPr/>
        </p:nvSpPr>
        <p:spPr>
          <a:xfrm>
            <a:off x="914401" y="2030136"/>
            <a:ext cx="76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WEBOLDAL 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086E660-B504-9293-A45E-082027ACE4FC}"/>
              </a:ext>
            </a:extLst>
          </p:cNvPr>
          <p:cNvSpPr txBox="1"/>
          <p:nvPr/>
        </p:nvSpPr>
        <p:spPr>
          <a:xfrm>
            <a:off x="7063531" y="2030136"/>
            <a:ext cx="44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Csapatmunka :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0B42830-48A9-3180-5367-B8201B376F8E}"/>
              </a:ext>
            </a:extLst>
          </p:cNvPr>
          <p:cNvSpPr txBox="1"/>
          <p:nvPr/>
        </p:nvSpPr>
        <p:spPr>
          <a:xfrm>
            <a:off x="3020496" y="457412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FEJLESZTÉSI LEHETŐSÉGEK 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02F9B14-4709-2BC7-07F5-EF90B22F8B5E}"/>
              </a:ext>
            </a:extLst>
          </p:cNvPr>
          <p:cNvSpPr txBox="1"/>
          <p:nvPr/>
        </p:nvSpPr>
        <p:spPr>
          <a:xfrm>
            <a:off x="1023457" y="2433024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Felhasználói élmény megteremtése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8D7108E-E000-4959-534F-B36868BD659F}"/>
              </a:ext>
            </a:extLst>
          </p:cNvPr>
          <p:cNvSpPr txBox="1"/>
          <p:nvPr/>
        </p:nvSpPr>
        <p:spPr>
          <a:xfrm>
            <a:off x="1023457" y="2888483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Hasznos funkciók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027F3E2-4055-35C1-9C7E-18C326D5BDF8}"/>
              </a:ext>
            </a:extLst>
          </p:cNvPr>
          <p:cNvSpPr txBox="1"/>
          <p:nvPr/>
        </p:nvSpPr>
        <p:spPr>
          <a:xfrm>
            <a:off x="1023456" y="3394465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Figyelemfelkeltő megjelenés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9DE3936-46C3-060F-DAAC-5A80A0B60FD5}"/>
              </a:ext>
            </a:extLst>
          </p:cNvPr>
          <p:cNvSpPr txBox="1"/>
          <p:nvPr/>
        </p:nvSpPr>
        <p:spPr>
          <a:xfrm>
            <a:off x="7559879" y="2479190"/>
            <a:ext cx="438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Poroszka Zoltán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– Frontend fejlesztés , Prezentáció , PowerPoint 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7954BFD-E881-8014-B744-A80B8288EF3D}"/>
              </a:ext>
            </a:extLst>
          </p:cNvPr>
          <p:cNvSpPr txBox="1"/>
          <p:nvPr/>
        </p:nvSpPr>
        <p:spPr>
          <a:xfrm>
            <a:off x="7559879" y="3336039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Tóth Ákos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– Backend fejlesztés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FFF8435-45F3-F451-79B1-E422C3615122}"/>
              </a:ext>
            </a:extLst>
          </p:cNvPr>
          <p:cNvSpPr txBox="1"/>
          <p:nvPr/>
        </p:nvSpPr>
        <p:spPr>
          <a:xfrm>
            <a:off x="1023456" y="3875185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Könnyen használható Webshop 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A5A7F6-7106-F1B8-8098-A194DF3F6613}"/>
              </a:ext>
            </a:extLst>
          </p:cNvPr>
          <p:cNvSpPr txBox="1"/>
          <p:nvPr/>
        </p:nvSpPr>
        <p:spPr>
          <a:xfrm>
            <a:off x="3541551" y="5054848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Saját termékek létrehozása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673E0DF-488A-4500-F5D6-CAA21E942E6F}"/>
              </a:ext>
            </a:extLst>
          </p:cNvPr>
          <p:cNvSpPr txBox="1"/>
          <p:nvPr/>
        </p:nvSpPr>
        <p:spPr>
          <a:xfrm>
            <a:off x="3541551" y="5554590"/>
            <a:ext cx="53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Valóságban is megvalósítani ezt a projektet</a:t>
            </a:r>
          </a:p>
        </p:txBody>
      </p:sp>
      <p:pic>
        <p:nvPicPr>
          <p:cNvPr id="15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9B603CCC-A4B2-91CF-AB75-63236A4E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1452">
            <a:off x="382210" y="5282677"/>
            <a:ext cx="1282490" cy="12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205F1E5A-24B6-F6C6-0A6A-D91D2CD2A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5116512" y="2058292"/>
            <a:ext cx="1617950" cy="16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DC706EC9-BEFA-5B1B-82D3-8A11E701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35083">
            <a:off x="9343488" y="878127"/>
            <a:ext cx="818827" cy="8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76A1518C-B632-9336-8CB2-17086279179F}"/>
              </a:ext>
            </a:extLst>
          </p:cNvPr>
          <p:cNvSpPr txBox="1"/>
          <p:nvPr/>
        </p:nvSpPr>
        <p:spPr>
          <a:xfrm>
            <a:off x="9046586" y="4739344"/>
            <a:ext cx="314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A4B36"/>
                </a:solidFill>
                <a:latin typeface="+mj-lt"/>
                <a:hlinkClick r:id="rId3"/>
              </a:rPr>
              <a:t>bpautokozmetika.hu</a:t>
            </a:r>
            <a:endParaRPr lang="hu-HU" dirty="0">
              <a:solidFill>
                <a:srgbClr val="CA4B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92104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3_TF33552983" id="{B3EE83EE-CCFB-4CB3-9AFB-F793C354D2BB}" vid="{A0A712A1-0E18-4ECB-AC9C-D8B615D25E2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{344E78EF-7C87-4DDA-AA87-E27C09078E8E}tf33552983_win32</Template>
  <TotalTime>197</TotalTime>
  <Words>503</Words>
  <Application>Microsoft Office PowerPoint</Application>
  <PresentationFormat>Szélesvásznú</PresentationFormat>
  <Paragraphs>64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</vt:lpstr>
      <vt:lpstr>Bahnschrift SemiBold</vt:lpstr>
      <vt:lpstr>Calibri</vt:lpstr>
      <vt:lpstr>Dubai Light</vt:lpstr>
      <vt:lpstr>Franklin Gothic Book</vt:lpstr>
      <vt:lpstr>Franklin Gothic Demi</vt:lpstr>
      <vt:lpstr>Wingdings 2</vt:lpstr>
      <vt:lpstr>DividendVTI</vt:lpstr>
      <vt:lpstr>BP autókozmetika</vt:lpstr>
      <vt:lpstr>Bemutatás</vt:lpstr>
      <vt:lpstr>Bemutatás - WEBOLDAL</vt:lpstr>
      <vt:lpstr>MEGJELENÉS</vt:lpstr>
      <vt:lpstr>Fejlesztési lépések</vt:lpstr>
      <vt:lpstr>Fejlesztési áttekintés</vt:lpstr>
      <vt:lpstr>adatbázis</vt:lpstr>
      <vt:lpstr>algoritmusok</vt:lpstr>
      <vt:lpstr>összegzés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Zola Poroszka</dc:creator>
  <cp:lastModifiedBy>Zola Poroszka</cp:lastModifiedBy>
  <cp:revision>28</cp:revision>
  <dcterms:created xsi:type="dcterms:W3CDTF">2025-04-28T14:29:40Z</dcterms:created>
  <dcterms:modified xsi:type="dcterms:W3CDTF">2025-05-06T20:14:15Z</dcterms:modified>
</cp:coreProperties>
</file>