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grpSp>
        <p:nvGrpSpPr>
          <p:cNvPr id="89" name="Group 88"/>
          <p:cNvGrpSpPr/>
          <p:nvPr/>
        </p:nvGrpSpPr>
        <p:grpSpPr>
          <a:xfrm>
            <a:off x="-329674" y="-59376"/>
            <a:ext cx="12515851" cy="6923798"/>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1669293" y="1186483"/>
            <a:ext cx="8848345" cy="4477933"/>
            <a:chOff x="1669293" y="1186483"/>
            <a:chExt cx="8848345" cy="4477933"/>
          </a:xfrm>
        </p:grpSpPr>
        <p:sp>
          <p:nvSpPr>
            <p:cNvPr id="39" name="Rectangle 38"/>
            <p:cNvSpPr/>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759236" y="2075504"/>
            <a:ext cx="8679915" cy="1748729"/>
          </a:xfrm>
        </p:spPr>
        <p:txBody>
          <a:bodyPr bIns="0" anchor="b">
            <a:normAutofit/>
          </a:bodyPr>
          <a:lstStyle>
            <a:lvl1pPr algn="ctr">
              <a:lnSpc>
                <a:spcPct val="80000"/>
              </a:lnSpc>
              <a:defRPr sz="5400" spc="-150">
                <a:solidFill>
                  <a:srgbClr val="FFFEFF"/>
                </a:solidFill>
              </a:defRPr>
            </a:lvl1pPr>
          </a:lstStyle>
          <a:p>
            <a:r>
              <a:rPr lang="ru-RU" smtClean="0"/>
              <a:t>Образец заголовка</a:t>
            </a:r>
            <a:endParaRPr lang="en-US" dirty="0"/>
          </a:p>
        </p:txBody>
      </p:sp>
      <p:sp>
        <p:nvSpPr>
          <p:cNvPr id="3" name="Subtitle 2"/>
          <p:cNvSpPr>
            <a:spLocks noGrp="1"/>
          </p:cNvSpPr>
          <p:nvPr>
            <p:ph type="subTitle" idx="1"/>
          </p:nvPr>
        </p:nvSpPr>
        <p:spPr>
          <a:xfrm>
            <a:off x="1759237" y="3906266"/>
            <a:ext cx="8673427" cy="1322587"/>
          </a:xfrm>
        </p:spPr>
        <p:txBody>
          <a:bodyPr tIns="0">
            <a:normAutofit/>
          </a:bodyPr>
          <a:lstStyle>
            <a:lvl1pPr marL="0" indent="0" algn="ctr">
              <a:lnSpc>
                <a:spcPct val="100000"/>
              </a:lnSpc>
              <a:buNone/>
              <a:defRPr sz="1800" b="0">
                <a:solidFill>
                  <a:srgbClr val="FFFEFF"/>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smtClean="0"/>
              <a:t>Образец подзаголовка</a:t>
            </a:r>
            <a:endParaRPr lang="en-US" dirty="0"/>
          </a:p>
        </p:txBody>
      </p:sp>
      <p:sp>
        <p:nvSpPr>
          <p:cNvPr id="4" name="Date Placeholder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fld id="{48A87A34-81AB-432B-8DAE-1953F412C126}" type="datetimeFigureOut">
              <a:rPr lang="en-US" dirty="0"/>
              <a:pPr/>
              <a:t>4/15/2020</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grpSp>
        <p:nvGrpSpPr>
          <p:cNvPr id="75" name="Group 74"/>
          <p:cNvGrpSpPr/>
          <p:nvPr/>
        </p:nvGrpSpPr>
        <p:grpSpPr>
          <a:xfrm>
            <a:off x="-417513"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800144"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1"/>
          </a:xfrm>
        </p:spPr>
        <p:txBody>
          <a:bodyPr/>
          <a:lstStyle>
            <a:lvl1pPr>
              <a:defRPr>
                <a:solidFill>
                  <a:srgbClr val="FFFEFF"/>
                </a:solidFill>
              </a:defRPr>
            </a:lvl1pPr>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5109983" y="794719"/>
            <a:ext cx="6275035" cy="5257090"/>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grpSp>
        <p:nvGrpSpPr>
          <p:cNvPr id="75" name="Group 74"/>
          <p:cNvGrpSpPr/>
          <p:nvPr/>
        </p:nvGrpSpPr>
        <p:grpSpPr>
          <a:xfrm flipH="1">
            <a:off x="0"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7718948"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807437" y="2349925"/>
            <a:ext cx="3501195" cy="2456442"/>
          </a:xfrm>
        </p:spPr>
        <p:txBody>
          <a:bodyPr vert="eaVert"/>
          <a:lstStyle>
            <a:lvl1pPr algn="l">
              <a:lnSpc>
                <a:spcPct val="80000"/>
              </a:lnSpc>
              <a:defRPr>
                <a:solidFill>
                  <a:srgbClr val="FFFEFF"/>
                </a:solidFill>
              </a:defRPr>
            </a:lvl1pPr>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802747" y="798444"/>
            <a:ext cx="6268622" cy="5257303"/>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a:xfrm>
            <a:off x="804672" y="320040"/>
            <a:ext cx="3657600" cy="320040"/>
          </a:xfrm>
        </p:spPr>
        <p:txBody>
          <a:bodyPr/>
          <a:lstStyle/>
          <a:p>
            <a:fld id="{48A87A34-81AB-432B-8DAE-1953F412C126}" type="datetimeFigureOut">
              <a:rPr lang="en-US" dirty="0"/>
              <a:t>4/15/2020</a:t>
            </a:fld>
            <a:endParaRPr lang="en-US" dirty="0"/>
          </a:p>
        </p:txBody>
      </p:sp>
      <p:sp>
        <p:nvSpPr>
          <p:cNvPr id="5" name="Footer Placeholder 4"/>
          <p:cNvSpPr>
            <a:spLocks noGrp="1"/>
          </p:cNvSpPr>
          <p:nvPr>
            <p:ph type="ftr" sz="quarter" idx="11"/>
          </p:nvPr>
        </p:nvSpPr>
        <p:spPr>
          <a:xfrm>
            <a:off x="804672" y="6227064"/>
            <a:ext cx="10588752" cy="320040"/>
          </a:xfrm>
        </p:spPr>
        <p:txBody>
          <a:body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7" name="Group 26"/>
          <p:cNvGrpSpPr/>
          <p:nvPr/>
        </p:nvGrpSpPr>
        <p:grpSpPr>
          <a:xfrm>
            <a:off x="800144" y="1699589"/>
            <a:ext cx="3674476" cy="3470421"/>
            <a:chOff x="697883" y="1816768"/>
            <a:chExt cx="3674476" cy="3470421"/>
          </a:xfrm>
        </p:grpSpPr>
        <p:sp>
          <p:nvSpPr>
            <p:cNvPr id="28" name="Rectangle 27"/>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49925"/>
            <a:ext cx="3498979" cy="2456442"/>
          </a:xfrm>
        </p:spPr>
        <p:txBody>
          <a:bodyPr/>
          <a:lstStyle>
            <a:lvl1pPr>
              <a:defRPr>
                <a:solidFill>
                  <a:srgbClr val="FFFEFF"/>
                </a:solidFill>
              </a:defRPr>
            </a:lvl1pPr>
          </a:lstStyle>
          <a:p>
            <a:r>
              <a:rPr lang="ru-RU" smtClean="0"/>
              <a:t>Образец заголовка</a:t>
            </a:r>
            <a:endParaRPr lang="en-US" dirty="0"/>
          </a:p>
        </p:txBody>
      </p:sp>
      <p:sp>
        <p:nvSpPr>
          <p:cNvPr id="3" name="Content Placeholder 2"/>
          <p:cNvSpPr>
            <a:spLocks noGrp="1"/>
          </p:cNvSpPr>
          <p:nvPr>
            <p:ph idx="1"/>
          </p:nvPr>
        </p:nvSpPr>
        <p:spPr>
          <a:xfrm>
            <a:off x="5118447" y="803186"/>
            <a:ext cx="6281873" cy="5248622"/>
          </a:xfrm>
        </p:spPr>
        <p:txBody>
          <a:bodyPr anchor="ct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grpSp>
        <p:nvGrpSpPr>
          <p:cNvPr id="77" name="Group 76"/>
          <p:cNvGrpSpPr/>
          <p:nvPr/>
        </p:nvGrpSpPr>
        <p:grpSpPr>
          <a:xfrm>
            <a:off x="-329674" y="-59376"/>
            <a:ext cx="12515851" cy="6923798"/>
            <a:chOff x="-329674" y="-51881"/>
            <a:chExt cx="12515851" cy="6923798"/>
          </a:xfrm>
        </p:grpSpPr>
        <p:sp>
          <p:nvSpPr>
            <p:cNvPr id="78"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3259545" y="1186483"/>
            <a:ext cx="5666145" cy="4477933"/>
            <a:chOff x="3259545" y="1186483"/>
            <a:chExt cx="5666145" cy="4477933"/>
          </a:xfrm>
        </p:grpSpPr>
        <p:sp>
          <p:nvSpPr>
            <p:cNvPr id="99" name="Rectangle 98"/>
            <p:cNvSpPr/>
            <p:nvPr/>
          </p:nvSpPr>
          <p:spPr>
            <a:xfrm>
              <a:off x="3259545" y="1186483"/>
              <a:ext cx="5657881"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Rectangle 100"/>
            <p:cNvSpPr/>
            <p:nvPr/>
          </p:nvSpPr>
          <p:spPr>
            <a:xfrm>
              <a:off x="3259545" y="1991156"/>
              <a:ext cx="5666145"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344216" y="2074730"/>
            <a:ext cx="5490224" cy="1689390"/>
          </a:xfrm>
        </p:spPr>
        <p:txBody>
          <a:bodyPr bIns="0" anchor="b">
            <a:normAutofit/>
          </a:bodyPr>
          <a:lstStyle>
            <a:lvl1pPr algn="ctr">
              <a:defRPr sz="4400">
                <a:solidFill>
                  <a:srgbClr val="FFFEFF"/>
                </a:solidFill>
              </a:defRPr>
            </a:lvl1pPr>
          </a:lstStyle>
          <a:p>
            <a:r>
              <a:rPr lang="ru-RU" smtClean="0"/>
              <a:t>Образец заголовка</a:t>
            </a:r>
            <a:endParaRPr lang="en-US" dirty="0"/>
          </a:p>
        </p:txBody>
      </p:sp>
      <p:sp>
        <p:nvSpPr>
          <p:cNvPr id="3" name="Text Placeholder 2"/>
          <p:cNvSpPr>
            <a:spLocks noGrp="1"/>
          </p:cNvSpPr>
          <p:nvPr>
            <p:ph type="body" idx="1"/>
          </p:nvPr>
        </p:nvSpPr>
        <p:spPr>
          <a:xfrm>
            <a:off x="3344215" y="3846851"/>
            <a:ext cx="5490223" cy="1383770"/>
          </a:xfrm>
        </p:spPr>
        <p:txBody>
          <a:bodyPr tIns="0">
            <a:normAutofit/>
          </a:bodyPr>
          <a:lstStyle>
            <a:lvl1pPr marL="0" indent="0" algn="ctr">
              <a:buNone/>
              <a:defRPr sz="1800">
                <a:solidFill>
                  <a:srgbClr val="FFFEFF"/>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a:xfrm>
            <a:off x="804672" y="320040"/>
            <a:ext cx="3657600" cy="320040"/>
          </a:xfrm>
        </p:spPr>
        <p:txBody>
          <a:bodyPr/>
          <a:lstStyle/>
          <a:p>
            <a:fld id="{48A87A34-81AB-432B-8DAE-1953F412C126}" type="datetimeFigureOut">
              <a:rPr lang="en-US" dirty="0"/>
              <a:t>4/15/2020</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grpSp>
        <p:nvGrpSpPr>
          <p:cNvPr id="37" name="Group 36"/>
          <p:cNvGrpSpPr/>
          <p:nvPr/>
        </p:nvGrpSpPr>
        <p:grpSpPr>
          <a:xfrm>
            <a:off x="-417513" y="0"/>
            <a:ext cx="12584114" cy="6853238"/>
            <a:chOff x="-417513" y="0"/>
            <a:chExt cx="12584114" cy="6853238"/>
          </a:xfrm>
        </p:grpSpPr>
        <p:sp>
          <p:nvSpPr>
            <p:cNvPr id="3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800144" y="1699589"/>
            <a:ext cx="3674476" cy="3470421"/>
            <a:chOff x="697883" y="1816768"/>
            <a:chExt cx="3674476" cy="3470421"/>
          </a:xfrm>
        </p:grpSpPr>
        <p:sp>
          <p:nvSpPr>
            <p:cNvPr id="60" name="Rectangle 59"/>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0" y="2339669"/>
            <a:ext cx="3500828" cy="2470065"/>
          </a:xfrm>
        </p:spPr>
        <p:txBody>
          <a:bodyPr lIns="91440" tIns="91440" rIns="91440" bIns="91440"/>
          <a:lstStyle>
            <a:lvl1pPr>
              <a:defRPr>
                <a:solidFill>
                  <a:srgbClr val="FFFEFF"/>
                </a:solidFill>
              </a:defRPr>
            </a:lvl1pPr>
          </a:lstStyle>
          <a:p>
            <a:r>
              <a:rPr lang="ru-RU" smtClean="0"/>
              <a:t>Образец заголовка</a:t>
            </a:r>
            <a:endParaRPr lang="en-US" dirty="0"/>
          </a:p>
        </p:txBody>
      </p:sp>
      <p:sp>
        <p:nvSpPr>
          <p:cNvPr id="3" name="Content Placeholder 2"/>
          <p:cNvSpPr>
            <a:spLocks noGrp="1"/>
          </p:cNvSpPr>
          <p:nvPr>
            <p:ph sz="half" idx="1"/>
          </p:nvPr>
        </p:nvSpPr>
        <p:spPr>
          <a:xfrm>
            <a:off x="5120878" y="803187"/>
            <a:ext cx="6269591" cy="2382651"/>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Content Placeholder 3"/>
          <p:cNvSpPr>
            <a:spLocks noGrp="1"/>
          </p:cNvSpPr>
          <p:nvPr>
            <p:ph sz="half" idx="2"/>
          </p:nvPr>
        </p:nvSpPr>
        <p:spPr>
          <a:xfrm>
            <a:off x="5118447" y="3672162"/>
            <a:ext cx="6272022" cy="2383586"/>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Date Placeholder 4"/>
          <p:cNvSpPr>
            <a:spLocks noGrp="1"/>
          </p:cNvSpPr>
          <p:nvPr>
            <p:ph type="dt" sz="half" idx="10"/>
          </p:nvPr>
        </p:nvSpPr>
        <p:spPr>
          <a:xfrm>
            <a:off x="804672" y="320040"/>
            <a:ext cx="3657600" cy="320040"/>
          </a:xfrm>
        </p:spPr>
        <p:txBody>
          <a:bodyPr/>
          <a:lstStyle/>
          <a:p>
            <a:fld id="{48A87A34-81AB-432B-8DAE-1953F412C126}" type="datetimeFigureOut">
              <a:rPr lang="en-US" dirty="0"/>
              <a:t>4/15/2020</a:t>
            </a:fld>
            <a:endParaRPr lang="en-US" dirty="0"/>
          </a:p>
        </p:txBody>
      </p:sp>
      <p:sp>
        <p:nvSpPr>
          <p:cNvPr id="6" name="Footer Placeholder 5"/>
          <p:cNvSpPr>
            <a:spLocks noGrp="1"/>
          </p:cNvSpPr>
          <p:nvPr>
            <p:ph type="ftr" sz="quarter" idx="11"/>
          </p:nvPr>
        </p:nvSpPr>
        <p:spPr>
          <a:xfrm>
            <a:off x="804672" y="6227064"/>
            <a:ext cx="10588752" cy="320040"/>
          </a:xfrm>
        </p:spPr>
        <p:txBody>
          <a:bodyPr/>
          <a:lstStyle/>
          <a:p>
            <a:endParaRPr lang="en-US" dirty="0"/>
          </a:p>
        </p:txBody>
      </p:sp>
      <p:sp>
        <p:nvSpPr>
          <p:cNvPr id="7" name="Slide Number Placeholder 6"/>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grpSp>
        <p:nvGrpSpPr>
          <p:cNvPr id="39" name="Group 38"/>
          <p:cNvGrpSpPr/>
          <p:nvPr/>
        </p:nvGrpSpPr>
        <p:grpSpPr>
          <a:xfrm>
            <a:off x="-417513" y="0"/>
            <a:ext cx="12584114" cy="6853238"/>
            <a:chOff x="-417513" y="0"/>
            <a:chExt cx="12584114" cy="6853238"/>
          </a:xfrm>
        </p:grpSpPr>
        <p:sp>
          <p:nvSpPr>
            <p:cNvPr id="40"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6"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7"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1" name="Group 60"/>
          <p:cNvGrpSpPr/>
          <p:nvPr/>
        </p:nvGrpSpPr>
        <p:grpSpPr>
          <a:xfrm>
            <a:off x="800144" y="1699589"/>
            <a:ext cx="3674476" cy="3470421"/>
            <a:chOff x="697883" y="1816768"/>
            <a:chExt cx="3674476" cy="3470421"/>
          </a:xfrm>
        </p:grpSpPr>
        <p:sp>
          <p:nvSpPr>
            <p:cNvPr id="62" name="Rectangle 6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63"/>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1" y="2363915"/>
            <a:ext cx="3500828" cy="2460497"/>
          </a:xfrm>
        </p:spPr>
        <p:txBody>
          <a:bodyPr lIns="91440" tIns="91440" rIns="91440" bIns="91440"/>
          <a:lstStyle>
            <a:lvl1pPr>
              <a:defRPr>
                <a:solidFill>
                  <a:srgbClr val="FFFEFF"/>
                </a:solidFill>
              </a:defRPr>
            </a:lvl1pPr>
          </a:lstStyle>
          <a:p>
            <a:r>
              <a:rPr lang="ru-RU" smtClean="0"/>
              <a:t>Образец заголовка</a:t>
            </a:r>
            <a:endParaRPr lang="en-US" dirty="0"/>
          </a:p>
        </p:txBody>
      </p:sp>
      <p:sp>
        <p:nvSpPr>
          <p:cNvPr id="3" name="Text Placeholder 2"/>
          <p:cNvSpPr>
            <a:spLocks noGrp="1"/>
          </p:cNvSpPr>
          <p:nvPr>
            <p:ph type="body" idx="1"/>
          </p:nvPr>
        </p:nvSpPr>
        <p:spPr>
          <a:xfrm>
            <a:off x="5125137" y="803185"/>
            <a:ext cx="6265088"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Content Placeholder 3"/>
          <p:cNvSpPr>
            <a:spLocks noGrp="1"/>
          </p:cNvSpPr>
          <p:nvPr>
            <p:ph sz="half" idx="2"/>
          </p:nvPr>
        </p:nvSpPr>
        <p:spPr>
          <a:xfrm>
            <a:off x="5125305" y="1488985"/>
            <a:ext cx="6264350" cy="1696853"/>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5118653" y="3665887"/>
            <a:ext cx="6264414"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Content Placeholder 5"/>
          <p:cNvSpPr>
            <a:spLocks noGrp="1"/>
          </p:cNvSpPr>
          <p:nvPr>
            <p:ph sz="quarter" idx="4"/>
          </p:nvPr>
        </p:nvSpPr>
        <p:spPr>
          <a:xfrm>
            <a:off x="5118447" y="4351687"/>
            <a:ext cx="6265588" cy="170406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6"/>
          <p:cNvSpPr>
            <a:spLocks noGrp="1"/>
          </p:cNvSpPr>
          <p:nvPr>
            <p:ph type="dt" sz="half" idx="10"/>
          </p:nvPr>
        </p:nvSpPr>
        <p:spPr>
          <a:xfrm>
            <a:off x="804672" y="320040"/>
            <a:ext cx="3657600" cy="320040"/>
          </a:xfrm>
        </p:spPr>
        <p:txBody>
          <a:bodyPr/>
          <a:lstStyle/>
          <a:p>
            <a:fld id="{48A87A34-81AB-432B-8DAE-1953F412C126}" type="datetimeFigureOut">
              <a:rPr lang="en-US" dirty="0"/>
              <a:t>4/15/2020</a:t>
            </a:fld>
            <a:endParaRPr lang="en-US" dirty="0"/>
          </a:p>
        </p:txBody>
      </p:sp>
      <p:sp>
        <p:nvSpPr>
          <p:cNvPr id="8" name="Footer Placeholder 7"/>
          <p:cNvSpPr>
            <a:spLocks noGrp="1"/>
          </p:cNvSpPr>
          <p:nvPr>
            <p:ph type="ftr" sz="quarter" idx="11"/>
          </p:nvPr>
        </p:nvSpPr>
        <p:spPr>
          <a:xfrm>
            <a:off x="804672" y="6227064"/>
            <a:ext cx="10588752" cy="320040"/>
          </a:xfrm>
        </p:spPr>
        <p:txBody>
          <a:bodyPr/>
          <a:lstStyle/>
          <a:p>
            <a:endParaRPr lang="en-US" dirty="0"/>
          </a:p>
        </p:txBody>
      </p:sp>
      <p:sp>
        <p:nvSpPr>
          <p:cNvPr id="9" name="Slide Number Placeholder 8"/>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grpSp>
        <p:nvGrpSpPr>
          <p:cNvPr id="77" name="Group 76"/>
          <p:cNvGrpSpPr/>
          <p:nvPr/>
        </p:nvGrpSpPr>
        <p:grpSpPr>
          <a:xfrm>
            <a:off x="-417513" y="0"/>
            <a:ext cx="12584114" cy="6853238"/>
            <a:chOff x="-417513" y="0"/>
            <a:chExt cx="12584114" cy="6853238"/>
          </a:xfrm>
        </p:grpSpPr>
        <p:sp>
          <p:nvSpPr>
            <p:cNvPr id="7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4" name="Group 23"/>
          <p:cNvGrpSpPr/>
          <p:nvPr/>
        </p:nvGrpSpPr>
        <p:grpSpPr>
          <a:xfrm>
            <a:off x="800144" y="1699589"/>
            <a:ext cx="3674476" cy="3470421"/>
            <a:chOff x="697883" y="1816768"/>
            <a:chExt cx="3674476" cy="3470421"/>
          </a:xfrm>
        </p:grpSpPr>
        <p:sp>
          <p:nvSpPr>
            <p:cNvPr id="25" name="Rectangle 24"/>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2"/>
          </a:xfrm>
        </p:spPr>
        <p:txBody>
          <a:bodyPr/>
          <a:lstStyle>
            <a:lvl1pPr>
              <a:defRPr>
                <a:solidFill>
                  <a:srgbClr val="FFFEFF"/>
                </a:solidFill>
              </a:defRPr>
            </a:lvl1pPr>
          </a:lstStyle>
          <a:p>
            <a:r>
              <a:rPr lang="ru-RU" smtClean="0"/>
              <a:t>Образец заголовка</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4/15/2020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04672" y="320040"/>
            <a:ext cx="3657600" cy="320040"/>
          </a:xfrm>
        </p:spPr>
        <p:txBody>
          <a:bodyPr/>
          <a:lstStyle/>
          <a:p>
            <a:fld id="{48A87A34-81AB-432B-8DAE-1953F412C126}" type="datetimeFigureOut">
              <a:rPr lang="en-US" dirty="0"/>
              <a:t>4/15/2020</a:t>
            </a:fld>
            <a:endParaRPr lang="en-US" dirty="0"/>
          </a:p>
        </p:txBody>
      </p:sp>
      <p:sp>
        <p:nvSpPr>
          <p:cNvPr id="3" name="Footer Placeholder 2"/>
          <p:cNvSpPr>
            <a:spLocks noGrp="1"/>
          </p:cNvSpPr>
          <p:nvPr>
            <p:ph type="ftr" sz="quarter" idx="11"/>
          </p:nvPr>
        </p:nvSpPr>
        <p:spPr>
          <a:xfrm>
            <a:off x="804672" y="6227064"/>
            <a:ext cx="10588752" cy="320040"/>
          </a:xfrm>
        </p:spPr>
        <p:txBody>
          <a:bodyPr/>
          <a:lstStyle/>
          <a:p>
            <a:endParaRPr lang="en-US" dirty="0"/>
          </a:p>
        </p:txBody>
      </p:sp>
      <p:sp>
        <p:nvSpPr>
          <p:cNvPr id="4" name="Slide Number Placeholder 3"/>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grpSp>
        <p:nvGrpSpPr>
          <p:cNvPr id="74" name="Group 73"/>
          <p:cNvGrpSpPr/>
          <p:nvPr/>
        </p:nvGrpSpPr>
        <p:grpSpPr>
          <a:xfrm>
            <a:off x="-417513" y="0"/>
            <a:ext cx="12584114" cy="6853238"/>
            <a:chOff x="-417513" y="0"/>
            <a:chExt cx="12584114" cy="6853238"/>
          </a:xfrm>
        </p:grpSpPr>
        <p:sp>
          <p:nvSpPr>
            <p:cNvPr id="75"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1" name="Group 20"/>
          <p:cNvGrpSpPr/>
          <p:nvPr/>
        </p:nvGrpSpPr>
        <p:grpSpPr>
          <a:xfrm>
            <a:off x="800144" y="1699589"/>
            <a:ext cx="3674476" cy="3470421"/>
            <a:chOff x="697883" y="1816768"/>
            <a:chExt cx="3674476" cy="3470421"/>
          </a:xfrm>
        </p:grpSpPr>
        <p:sp>
          <p:nvSpPr>
            <p:cNvPr id="22" name="Rectangle 2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52026"/>
            <a:ext cx="3501197" cy="1223298"/>
          </a:xfrm>
        </p:spPr>
        <p:txBody>
          <a:bodyPr bIns="0" anchor="b">
            <a:noAutofit/>
          </a:bodyPr>
          <a:lstStyle>
            <a:lvl1pPr algn="ctr">
              <a:defRPr sz="3200">
                <a:solidFill>
                  <a:srgbClr val="FFFEFF"/>
                </a:solidFill>
              </a:defRPr>
            </a:lvl1pPr>
          </a:lstStyle>
          <a:p>
            <a:r>
              <a:rPr lang="ru-RU" smtClean="0"/>
              <a:t>Образец заголовка</a:t>
            </a:r>
            <a:endParaRPr lang="en-US" dirty="0"/>
          </a:p>
        </p:txBody>
      </p:sp>
      <p:sp>
        <p:nvSpPr>
          <p:cNvPr id="3" name="Content Placeholder 2"/>
          <p:cNvSpPr>
            <a:spLocks noGrp="1"/>
          </p:cNvSpPr>
          <p:nvPr>
            <p:ph idx="1"/>
          </p:nvPr>
        </p:nvSpPr>
        <p:spPr>
          <a:xfrm>
            <a:off x="5109983" y="802809"/>
            <a:ext cx="6275035" cy="5249940"/>
          </a:xfrm>
        </p:spPr>
        <p:txBody>
          <a:bodyPr anchor="ct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a:xfrm>
            <a:off x="888631" y="3580186"/>
            <a:ext cx="3501197" cy="1221164"/>
          </a:xfrm>
        </p:spPr>
        <p:txBody>
          <a:bodyPr/>
          <a:lstStyle>
            <a:lvl1pPr marL="0" indent="0" algn="ctr">
              <a:buNone/>
              <a:defRPr sz="16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Date Placeholder 4"/>
          <p:cNvSpPr>
            <a:spLocks noGrp="1"/>
          </p:cNvSpPr>
          <p:nvPr>
            <p:ph type="dt" sz="half" idx="10"/>
          </p:nvPr>
        </p:nvSpPr>
        <p:spPr/>
        <p:txBody>
          <a:bodyPr/>
          <a:lstStyle/>
          <a:p>
            <a:fld id="{48A87A34-81AB-432B-8DAE-1953F412C126}" type="datetimeFigureOut">
              <a:rPr lang="en-US" dirty="0"/>
              <a:t>4/15/2020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grpSp>
        <p:nvGrpSpPr>
          <p:cNvPr id="73" name="Group 72"/>
          <p:cNvGrpSpPr/>
          <p:nvPr/>
        </p:nvGrpSpPr>
        <p:grpSpPr>
          <a:xfrm>
            <a:off x="-329674" y="-59376"/>
            <a:ext cx="12515851" cy="6923798"/>
            <a:chOff x="-329674" y="-51881"/>
            <a:chExt cx="12515851" cy="6923798"/>
          </a:xfrm>
        </p:grpSpPr>
        <p:sp>
          <p:nvSpPr>
            <p:cNvPr id="81"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6" name="Group 75"/>
          <p:cNvGrpSpPr/>
          <p:nvPr/>
        </p:nvGrpSpPr>
        <p:grpSpPr>
          <a:xfrm>
            <a:off x="805336" y="1698331"/>
            <a:ext cx="5941540" cy="3470421"/>
            <a:chOff x="805336" y="1698331"/>
            <a:chExt cx="5941540" cy="3470421"/>
          </a:xfrm>
        </p:grpSpPr>
        <p:sp>
          <p:nvSpPr>
            <p:cNvPr id="77" name="Rectangle 76"/>
            <p:cNvSpPr/>
            <p:nvPr/>
          </p:nvSpPr>
          <p:spPr>
            <a:xfrm>
              <a:off x="805336" y="1698331"/>
              <a:ext cx="5941540"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Isosceles Triangle 9"/>
            <p:cNvSpPr/>
            <p:nvPr/>
          </p:nvSpPr>
          <p:spPr>
            <a:xfrm rot="10800000">
              <a:off x="3618113"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805336" y="2274403"/>
              <a:ext cx="5941540"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7543510" y="0"/>
            <a:ext cx="4648490" cy="6858000"/>
          </a:xfrm>
          <a:solidFill>
            <a:schemeClr val="bg1">
              <a:lumMod val="65000"/>
              <a:lumOff val="3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smtClean="0"/>
              <a:t>Вставка рисунка</a:t>
            </a:r>
            <a:endParaRPr lang="en-US" dirty="0"/>
          </a:p>
        </p:txBody>
      </p:sp>
      <p:sp>
        <p:nvSpPr>
          <p:cNvPr id="2" name="Title 1"/>
          <p:cNvSpPr>
            <a:spLocks noGrp="1"/>
          </p:cNvSpPr>
          <p:nvPr>
            <p:ph type="title"/>
          </p:nvPr>
        </p:nvSpPr>
        <p:spPr>
          <a:xfrm>
            <a:off x="885443" y="2360255"/>
            <a:ext cx="5776646" cy="1178032"/>
          </a:xfrm>
        </p:spPr>
        <p:txBody>
          <a:bodyPr bIns="0" anchor="b">
            <a:normAutofit/>
          </a:bodyPr>
          <a:lstStyle>
            <a:lvl1pPr>
              <a:defRPr sz="3600">
                <a:solidFill>
                  <a:srgbClr val="FFFEFF"/>
                </a:solidFill>
              </a:defRPr>
            </a:lvl1pPr>
          </a:lstStyle>
          <a:p>
            <a:r>
              <a:rPr lang="ru-RU" smtClean="0"/>
              <a:t>Образец заголовка</a:t>
            </a:r>
            <a:endParaRPr lang="en-US" dirty="0"/>
          </a:p>
        </p:txBody>
      </p:sp>
      <p:sp>
        <p:nvSpPr>
          <p:cNvPr id="4" name="Text Placeholder 3"/>
          <p:cNvSpPr>
            <a:spLocks noGrp="1"/>
          </p:cNvSpPr>
          <p:nvPr>
            <p:ph type="body" sz="half" idx="2"/>
          </p:nvPr>
        </p:nvSpPr>
        <p:spPr>
          <a:xfrm>
            <a:off x="885443" y="3545012"/>
            <a:ext cx="5776646" cy="1274198"/>
          </a:xfrm>
        </p:spPr>
        <p:txBody>
          <a:bodyPr>
            <a:normAutofit/>
          </a:bodyPr>
          <a:lstStyle>
            <a:lvl1pPr marL="0" indent="0" algn="ctr">
              <a:buNone/>
              <a:defRPr sz="18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Date Placeholder 4"/>
          <p:cNvSpPr>
            <a:spLocks noGrp="1"/>
          </p:cNvSpPr>
          <p:nvPr>
            <p:ph type="dt" sz="half" idx="10"/>
          </p:nvPr>
        </p:nvSpPr>
        <p:spPr>
          <a:xfrm>
            <a:off x="804672" y="320040"/>
            <a:ext cx="3657600" cy="320040"/>
          </a:xfrm>
        </p:spPr>
        <p:txBody>
          <a:bodyPr/>
          <a:lstStyle/>
          <a:p>
            <a:fld id="{48A87A34-81AB-432B-8DAE-1953F412C126}" type="datetimeFigureOut">
              <a:rPr lang="en-US" dirty="0"/>
              <a:t>4/15/2020</a:t>
            </a:fld>
            <a:endParaRPr lang="en-US" dirty="0"/>
          </a:p>
        </p:txBody>
      </p:sp>
      <p:sp>
        <p:nvSpPr>
          <p:cNvPr id="6" name="Footer Placeholder 5"/>
          <p:cNvSpPr>
            <a:spLocks noGrp="1"/>
          </p:cNvSpPr>
          <p:nvPr>
            <p:ph type="ftr" sz="quarter" idx="11"/>
          </p:nvPr>
        </p:nvSpPr>
        <p:spPr>
          <a:xfrm>
            <a:off x="804672" y="6227064"/>
            <a:ext cx="5942203" cy="320040"/>
          </a:xfrm>
        </p:spPr>
        <p:txBody>
          <a:bodyPr/>
          <a:lstStyle/>
          <a:p>
            <a:endParaRPr lang="en-US" dirty="0"/>
          </a:p>
        </p:txBody>
      </p:sp>
      <p:sp>
        <p:nvSpPr>
          <p:cNvPr id="7" name="Slide Number Placeholder 6"/>
          <p:cNvSpPr>
            <a:spLocks noGrp="1"/>
          </p:cNvSpPr>
          <p:nvPr>
            <p:ph type="sldNum" sz="quarter" idx="12"/>
          </p:nvPr>
        </p:nvSpPr>
        <p:spPr>
          <a:xfrm>
            <a:off x="5828377"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1161" y="2358391"/>
            <a:ext cx="3498667" cy="2456485"/>
          </a:xfrm>
          <a:prstGeom prst="rect">
            <a:avLst/>
          </a:prstGeom>
        </p:spPr>
        <p:txBody>
          <a:bodyPr vert="horz" lIns="228600" tIns="228600" rIns="228600" bIns="228600" rtlCol="0" anchor="ctr">
            <a:normAutofit/>
          </a:bodyPr>
          <a:lstStyle/>
          <a:p>
            <a:r>
              <a:rPr lang="ru-RU" smtClean="0"/>
              <a:t>Образец заголовка</a:t>
            </a:r>
            <a:endParaRPr lang="en-US" dirty="0"/>
          </a:p>
        </p:txBody>
      </p:sp>
      <p:sp>
        <p:nvSpPr>
          <p:cNvPr id="3" name="Text Placeholder 2"/>
          <p:cNvSpPr>
            <a:spLocks noGrp="1"/>
          </p:cNvSpPr>
          <p:nvPr>
            <p:ph type="body" idx="1"/>
          </p:nvPr>
        </p:nvSpPr>
        <p:spPr>
          <a:xfrm>
            <a:off x="5434982" y="794719"/>
            <a:ext cx="5950036" cy="5257090"/>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6</a:t>
            </a:r>
          </a:p>
          <a:p>
            <a:pPr lvl="6"/>
            <a:r>
              <a:rPr lang="en-US" dirty="0"/>
              <a:t>7</a:t>
            </a:r>
          </a:p>
          <a:p>
            <a:pPr lvl="7"/>
            <a:r>
              <a:rPr lang="en-US" dirty="0"/>
              <a:t>8</a:t>
            </a:r>
          </a:p>
          <a:p>
            <a:pPr lvl="8"/>
            <a:r>
              <a:rPr lang="en-US" dirty="0"/>
              <a:t>9</a:t>
            </a:r>
          </a:p>
        </p:txBody>
      </p:sp>
      <p:sp>
        <p:nvSpPr>
          <p:cNvPr id="4" name="Date Placeholder 3"/>
          <p:cNvSpPr>
            <a:spLocks noGrp="1"/>
          </p:cNvSpPr>
          <p:nvPr>
            <p:ph type="dt" sz="half" idx="2"/>
          </p:nvPr>
        </p:nvSpPr>
        <p:spPr>
          <a:xfrm>
            <a:off x="804672" y="320040"/>
            <a:ext cx="36576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fld id="{48A87A34-81AB-432B-8DAE-1953F412C126}" type="datetimeFigureOut">
              <a:rPr lang="en-US" dirty="0"/>
              <a:pPr/>
              <a:t>4/15/2020</a:t>
            </a:fld>
            <a:endParaRPr lang="en-US" dirty="0"/>
          </a:p>
        </p:txBody>
      </p:sp>
      <p:sp>
        <p:nvSpPr>
          <p:cNvPr id="5" name="Footer Placeholder 4"/>
          <p:cNvSpPr>
            <a:spLocks noGrp="1"/>
          </p:cNvSpPr>
          <p:nvPr>
            <p:ph type="ftr" sz="quarter" idx="3"/>
          </p:nvPr>
        </p:nvSpPr>
        <p:spPr>
          <a:xfrm>
            <a:off x="804672" y="6227064"/>
            <a:ext cx="10588752" cy="320040"/>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469880" y="320040"/>
            <a:ext cx="9144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lnSpc>
          <a:spcPct val="85000"/>
        </a:lnSpc>
        <a:spcBef>
          <a:spcPct val="0"/>
        </a:spcBef>
        <a:buNone/>
        <a:defRPr sz="4000" b="0" i="0" kern="1200" cap="none" spc="-15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lstStyle/>
          <a:p>
            <a:r>
              <a:rPr lang="en-US" dirty="0">
                <a:latin typeface="Times New Roman" panose="02020603050405020304" pitchFamily="18" charset="0"/>
                <a:cs typeface="Times New Roman" panose="02020603050405020304" pitchFamily="18" charset="0"/>
              </a:rPr>
              <a:t>Assignment </a:t>
            </a:r>
            <a:r>
              <a:rPr lang="en-US" dirty="0" smtClean="0">
                <a:latin typeface="Times New Roman" panose="02020603050405020304" pitchFamily="18" charset="0"/>
                <a:cs typeface="Times New Roman" panose="02020603050405020304" pitchFamily="18" charset="0"/>
              </a:rPr>
              <a:t>#</a:t>
            </a:r>
            <a:r>
              <a:rPr lang="kk-KZ" dirty="0" smtClean="0">
                <a:latin typeface="Times New Roman" panose="02020603050405020304" pitchFamily="18" charset="0"/>
                <a:cs typeface="Times New Roman" panose="02020603050405020304" pitchFamily="18" charset="0"/>
              </a:rPr>
              <a:t>4</a:t>
            </a:r>
            <a:endParaRPr lang="ru-RU" dirty="0"/>
          </a:p>
        </p:txBody>
      </p:sp>
      <p:sp>
        <p:nvSpPr>
          <p:cNvPr id="3" name="Подзаголовок 2"/>
          <p:cNvSpPr>
            <a:spLocks noGrp="1"/>
          </p:cNvSpPr>
          <p:nvPr>
            <p:ph type="subTitle" idx="1"/>
          </p:nvPr>
        </p:nvSpPr>
        <p:spPr>
          <a:xfrm>
            <a:off x="1684592" y="4279490"/>
            <a:ext cx="8673427" cy="1322587"/>
          </a:xfrm>
        </p:spPr>
        <p:txBody>
          <a:bodyPr>
            <a:normAutofit/>
          </a:bodyPr>
          <a:lstStyle/>
          <a:p>
            <a:pPr algn="r"/>
            <a:r>
              <a:rPr lang="en-US" sz="2400" b="1" dirty="0" err="1">
                <a:solidFill>
                  <a:schemeClr val="tx1"/>
                </a:solidFill>
                <a:latin typeface="Times New Roman" panose="02020603050405020304" pitchFamily="18" charset="0"/>
                <a:cs typeface="Times New Roman" panose="02020603050405020304" pitchFamily="18" charset="0"/>
              </a:rPr>
              <a:t>Orazova</a:t>
            </a:r>
            <a:r>
              <a:rPr lang="en-US" sz="2400" b="1" dirty="0">
                <a:solidFill>
                  <a:schemeClr val="tx1"/>
                </a:solidFill>
                <a:latin typeface="Times New Roman" panose="02020603050405020304" pitchFamily="18" charset="0"/>
                <a:cs typeface="Times New Roman" panose="02020603050405020304" pitchFamily="18" charset="0"/>
              </a:rPr>
              <a:t> </a:t>
            </a:r>
            <a:r>
              <a:rPr lang="en-US" sz="2400" b="1" dirty="0" err="1">
                <a:solidFill>
                  <a:schemeClr val="tx1"/>
                </a:solidFill>
                <a:latin typeface="Times New Roman" panose="02020603050405020304" pitchFamily="18" charset="0"/>
                <a:cs typeface="Times New Roman" panose="02020603050405020304" pitchFamily="18" charset="0"/>
              </a:rPr>
              <a:t>Akzhan</a:t>
            </a:r>
            <a:endParaRPr lang="en-US" sz="2400" b="1" dirty="0">
              <a:solidFill>
                <a:schemeClr val="tx1"/>
              </a:solidFill>
              <a:latin typeface="Times New Roman" panose="02020603050405020304" pitchFamily="18" charset="0"/>
              <a:cs typeface="Times New Roman" panose="02020603050405020304" pitchFamily="18" charset="0"/>
            </a:endParaRPr>
          </a:p>
          <a:p>
            <a:pPr algn="r"/>
            <a:r>
              <a:rPr lang="en-US" sz="2400" b="1" dirty="0">
                <a:solidFill>
                  <a:schemeClr val="tx1"/>
                </a:solidFill>
                <a:latin typeface="Times New Roman" panose="02020603050405020304" pitchFamily="18" charset="0"/>
                <a:cs typeface="Times New Roman" panose="02020603050405020304" pitchFamily="18" charset="0"/>
              </a:rPr>
              <a:t>(Wednesday</a:t>
            </a:r>
            <a:r>
              <a:rPr lang="kk-KZ" sz="2400" b="1" dirty="0">
                <a:solidFill>
                  <a:schemeClr val="tx1"/>
                </a:solidFill>
                <a:latin typeface="Times New Roman" panose="02020603050405020304" pitchFamily="18" charset="0"/>
                <a:cs typeface="Times New Roman" panose="02020603050405020304" pitchFamily="18" charset="0"/>
              </a:rPr>
              <a:t> 18.00-21.00</a:t>
            </a:r>
            <a:r>
              <a:rPr lang="en-US" sz="2400" b="1" dirty="0">
                <a:solidFill>
                  <a:schemeClr val="tx1"/>
                </a:solidFill>
                <a:latin typeface="Times New Roman" panose="02020603050405020304" pitchFamily="18" charset="0"/>
                <a:cs typeface="Times New Roman" panose="02020603050405020304" pitchFamily="18" charset="0"/>
              </a:rPr>
              <a:t>)</a:t>
            </a:r>
            <a:endParaRPr lang="ru-RU" sz="2400" b="1" dirty="0">
              <a:solidFill>
                <a:schemeClr val="tx1"/>
              </a:solidFill>
              <a:latin typeface="Times New Roman" panose="02020603050405020304" pitchFamily="18" charset="0"/>
              <a:cs typeface="Times New Roman" panose="02020603050405020304" pitchFamily="18" charset="0"/>
            </a:endParaRPr>
          </a:p>
          <a:p>
            <a:pPr algn="r"/>
            <a:endParaRPr lang="ru-RU" sz="2400" dirty="0"/>
          </a:p>
        </p:txBody>
      </p:sp>
    </p:spTree>
    <p:extLst>
      <p:ext uri="{BB962C8B-B14F-4D97-AF65-F5344CB8AC3E}">
        <p14:creationId xmlns:p14="http://schemas.microsoft.com/office/powerpoint/2010/main" val="41115460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68752" y="1827411"/>
            <a:ext cx="4332453" cy="2456442"/>
          </a:xfrm>
        </p:spPr>
        <p:txBody>
          <a:bodyPr>
            <a:noAutofit/>
          </a:bodyPr>
          <a:lstStyle/>
          <a:p>
            <a:r>
              <a:rPr lang="en-US" sz="3200" dirty="0">
                <a:solidFill>
                  <a:schemeClr val="tx1"/>
                </a:solidFill>
                <a:latin typeface="Times New Roman" panose="02020603050405020304" pitchFamily="18" charset="0"/>
                <a:cs typeface="Times New Roman" panose="02020603050405020304" pitchFamily="18" charset="0"/>
              </a:rPr>
              <a:t>Chapter 13. Exercise 13.3 </a:t>
            </a:r>
            <a:r>
              <a:rPr lang="kk-KZ" sz="3200" dirty="0" smtClean="0">
                <a:solidFill>
                  <a:schemeClr val="tx1"/>
                </a:solidFill>
                <a:latin typeface="Times New Roman" panose="02020603050405020304" pitchFamily="18" charset="0"/>
                <a:cs typeface="Times New Roman" panose="02020603050405020304" pitchFamily="18" charset="0"/>
              </a:rPr>
              <a:t/>
            </a:r>
            <a:br>
              <a:rPr lang="kk-KZ" sz="3200" dirty="0" smtClean="0">
                <a:solidFill>
                  <a:schemeClr val="tx1"/>
                </a:solidFill>
                <a:latin typeface="Times New Roman" panose="02020603050405020304" pitchFamily="18" charset="0"/>
                <a:cs typeface="Times New Roman" panose="02020603050405020304" pitchFamily="18" charset="0"/>
              </a:rPr>
            </a:br>
            <a:r>
              <a:rPr lang="kk-KZ" sz="3200" dirty="0" smtClean="0">
                <a:solidFill>
                  <a:schemeClr val="tx1"/>
                </a:solidFill>
                <a:latin typeface="Times New Roman" panose="02020603050405020304" pitchFamily="18" charset="0"/>
                <a:cs typeface="Times New Roman" panose="02020603050405020304" pitchFamily="18" charset="0"/>
              </a:rPr>
              <a:t/>
            </a:r>
            <a:br>
              <a:rPr lang="kk-KZ" sz="3200" dirty="0" smtClean="0">
                <a:solidFill>
                  <a:schemeClr val="tx1"/>
                </a:solidFill>
                <a:latin typeface="Times New Roman" panose="02020603050405020304" pitchFamily="18" charset="0"/>
                <a:cs typeface="Times New Roman" panose="02020603050405020304" pitchFamily="18" charset="0"/>
              </a:rPr>
            </a:br>
            <a:r>
              <a:rPr lang="en-US" sz="3200" dirty="0" smtClean="0">
                <a:solidFill>
                  <a:schemeClr val="tx1"/>
                </a:solidFill>
                <a:latin typeface="Times New Roman" panose="02020603050405020304" pitchFamily="18" charset="0"/>
                <a:cs typeface="Times New Roman" panose="02020603050405020304" pitchFamily="18" charset="0"/>
              </a:rPr>
              <a:t>- </a:t>
            </a:r>
            <a:r>
              <a:rPr lang="en-US" sz="3200" dirty="0">
                <a:solidFill>
                  <a:schemeClr val="tx1"/>
                </a:solidFill>
                <a:latin typeface="Times New Roman" panose="02020603050405020304" pitchFamily="18" charset="0"/>
                <a:cs typeface="Times New Roman" panose="02020603050405020304" pitchFamily="18" charset="0"/>
              </a:rPr>
              <a:t>Explain why security is considered a more challenging problem than safety in a system </a:t>
            </a:r>
            <a:endParaRPr lang="ru-RU" sz="3200" dirty="0">
              <a:solidFill>
                <a:schemeClr val="tx1"/>
              </a:solidFill>
              <a:latin typeface="Times New Roman" panose="02020603050405020304" pitchFamily="18" charset="0"/>
              <a:cs typeface="Times New Roman" panose="02020603050405020304" pitchFamily="18" charset="0"/>
            </a:endParaRPr>
          </a:p>
        </p:txBody>
      </p:sp>
      <p:sp>
        <p:nvSpPr>
          <p:cNvPr id="3" name="Объект 2"/>
          <p:cNvSpPr>
            <a:spLocks noGrp="1"/>
          </p:cNvSpPr>
          <p:nvPr>
            <p:ph idx="1"/>
          </p:nvPr>
        </p:nvSpPr>
        <p:spPr/>
        <p:txBody>
          <a:bodyPr>
            <a:normAutofit/>
          </a:bodyPr>
          <a:lstStyle/>
          <a:p>
            <a:pPr>
              <a:buFont typeface="Wingdings" panose="05000000000000000000" pitchFamily="2" charset="2"/>
              <a:buChar char="ü"/>
            </a:pPr>
            <a:r>
              <a:rPr lang="en-US" sz="2800" dirty="0">
                <a:latin typeface="Times New Roman" panose="02020603050405020304" pitchFamily="18" charset="0"/>
                <a:cs typeface="Times New Roman" panose="02020603050405020304" pitchFamily="18" charset="0"/>
              </a:rPr>
              <a:t> Security requirements are more difficult to identify than safety requirements because a system attacker can use knowledge of system vulnerabilities to plan a system attack, and can learn about vulnerabilities from unsuccessful </a:t>
            </a:r>
            <a:r>
              <a:rPr lang="en-US" sz="2800" dirty="0" smtClean="0">
                <a:latin typeface="Times New Roman" panose="02020603050405020304" pitchFamily="18" charset="0"/>
                <a:cs typeface="Times New Roman" panose="02020603050405020304" pitchFamily="18" charset="0"/>
              </a:rPr>
              <a:t>attacks.</a:t>
            </a:r>
            <a:endParaRPr lang="ru-RU"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975482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24736" y="2042015"/>
            <a:ext cx="4168561" cy="2456442"/>
          </a:xfrm>
        </p:spPr>
        <p:txBody>
          <a:bodyPr>
            <a:noAutofit/>
          </a:bodyPr>
          <a:lstStyle/>
          <a:p>
            <a:r>
              <a:rPr lang="en-US" sz="2800" dirty="0">
                <a:solidFill>
                  <a:schemeClr val="tx1"/>
                </a:solidFill>
                <a:latin typeface="Times New Roman" panose="02020603050405020304" pitchFamily="18" charset="0"/>
                <a:cs typeface="Times New Roman" panose="02020603050405020304" pitchFamily="18" charset="0"/>
              </a:rPr>
              <a:t>Chapter 14. Exercise 14.2 </a:t>
            </a:r>
            <a:r>
              <a:rPr lang="kk-KZ" sz="2800" dirty="0" smtClean="0">
                <a:solidFill>
                  <a:schemeClr val="tx1"/>
                </a:solidFill>
                <a:latin typeface="Times New Roman" panose="02020603050405020304" pitchFamily="18" charset="0"/>
                <a:cs typeface="Times New Roman" panose="02020603050405020304" pitchFamily="18" charset="0"/>
              </a:rPr>
              <a:t/>
            </a:r>
            <a:br>
              <a:rPr lang="kk-KZ" sz="2800" dirty="0" smtClean="0">
                <a:solidFill>
                  <a:schemeClr val="tx1"/>
                </a:solidFill>
                <a:latin typeface="Times New Roman" panose="02020603050405020304" pitchFamily="18" charset="0"/>
                <a:cs typeface="Times New Roman" panose="02020603050405020304" pitchFamily="18" charset="0"/>
              </a:rPr>
            </a:br>
            <a:r>
              <a:rPr lang="kk-KZ" sz="2800" dirty="0" smtClean="0">
                <a:solidFill>
                  <a:schemeClr val="tx1"/>
                </a:solidFill>
                <a:latin typeface="Times New Roman" panose="02020603050405020304" pitchFamily="18" charset="0"/>
                <a:cs typeface="Times New Roman" panose="02020603050405020304" pitchFamily="18" charset="0"/>
              </a:rPr>
              <a:t/>
            </a:r>
            <a:br>
              <a:rPr lang="kk-KZ" sz="2800" dirty="0" smtClean="0">
                <a:solidFill>
                  <a:schemeClr val="tx1"/>
                </a:solidFill>
                <a:latin typeface="Times New Roman" panose="02020603050405020304" pitchFamily="18" charset="0"/>
                <a:cs typeface="Times New Roman" panose="02020603050405020304" pitchFamily="18" charset="0"/>
              </a:rPr>
            </a:br>
            <a:r>
              <a:rPr lang="en-US" sz="2800" dirty="0" smtClean="0">
                <a:solidFill>
                  <a:schemeClr val="tx1"/>
                </a:solidFill>
                <a:latin typeface="Times New Roman" panose="02020603050405020304" pitchFamily="18" charset="0"/>
                <a:cs typeface="Times New Roman" panose="02020603050405020304" pitchFamily="18" charset="0"/>
              </a:rPr>
              <a:t>- </a:t>
            </a:r>
            <a:r>
              <a:rPr lang="en-US" sz="2800" dirty="0">
                <a:solidFill>
                  <a:schemeClr val="tx1"/>
                </a:solidFill>
                <a:latin typeface="Times New Roman" panose="02020603050405020304" pitchFamily="18" charset="0"/>
                <a:cs typeface="Times New Roman" panose="02020603050405020304" pitchFamily="18" charset="0"/>
              </a:rPr>
              <a:t>What are the types of threats that have to be considered in resilience planning? Provide examples of the controls that organizations should put in place to counter those threats. </a:t>
            </a:r>
            <a:endParaRPr lang="ru-RU" sz="2800" dirty="0">
              <a:solidFill>
                <a:schemeClr val="tx1"/>
              </a:solidFill>
              <a:latin typeface="Times New Roman" panose="02020603050405020304" pitchFamily="18" charset="0"/>
              <a:cs typeface="Times New Roman" panose="02020603050405020304" pitchFamily="18" charset="0"/>
            </a:endParaRPr>
          </a:p>
        </p:txBody>
      </p:sp>
      <p:sp>
        <p:nvSpPr>
          <p:cNvPr id="3" name="Объект 2"/>
          <p:cNvSpPr>
            <a:spLocks noGrp="1"/>
          </p:cNvSpPr>
          <p:nvPr>
            <p:ph idx="1"/>
          </p:nvPr>
        </p:nvSpPr>
        <p:spPr/>
        <p:txBody>
          <a:bodyPr>
            <a:normAutofit fontScale="92500" lnSpcReduction="20000"/>
          </a:bodyPr>
          <a:lstStyle/>
          <a:p>
            <a:pPr>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Three types of threats have to be considered in resilience planning:</a:t>
            </a:r>
          </a:p>
          <a:p>
            <a:pPr>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1. Threats to the confidentiality of assets In this case, data is not damaged, but it is made available to people who should not have access to it. An example of a threat to confidentiality is when a credit card database held by a company is stolen, with the potential for illegal use of card information. 2. Threats to the integrity of assets These are threats where systems or data are damaged in some way by a cyberattack. This may involve introducing a virus or a worm into software or corrupting organizational databases. 3. Threats to the availability of assets These are threats that aim to deny use of assets by authorized users. The best-known example is a denial-of-service attack that aims to take down a website and so make it unavailable for external use.</a:t>
            </a:r>
          </a:p>
          <a:p>
            <a:pPr>
              <a:buFont typeface="Wingdings" panose="05000000000000000000" pitchFamily="2" charset="2"/>
              <a:buChar char="ü"/>
            </a:pPr>
            <a:endParaRPr lang="ru-RU" dirty="0"/>
          </a:p>
        </p:txBody>
      </p:sp>
    </p:spTree>
    <p:extLst>
      <p:ext uri="{BB962C8B-B14F-4D97-AF65-F5344CB8AC3E}">
        <p14:creationId xmlns:p14="http://schemas.microsoft.com/office/powerpoint/2010/main" val="400022313"/>
      </p:ext>
    </p:extLst>
  </p:cSld>
  <p:clrMapOvr>
    <a:masterClrMapping/>
  </p:clrMapOvr>
</p:sld>
</file>

<file path=ppt/theme/theme1.xml><?xml version="1.0" encoding="utf-8"?>
<a:theme xmlns:a="http://schemas.openxmlformats.org/drawingml/2006/main" name="Atlas">
  <a:themeElements>
    <a:clrScheme name="Atlas">
      <a:dk1>
        <a:sysClr val="windowText" lastClr="000000"/>
      </a:dk1>
      <a:lt1>
        <a:sysClr val="window" lastClr="FFFFFF"/>
      </a:lt1>
      <a:dk2>
        <a:srgbClr val="454545"/>
      </a:dk2>
      <a:lt2>
        <a:srgbClr val="E0E0E0"/>
      </a:lt2>
      <a:accent1>
        <a:srgbClr val="10B6F4"/>
      </a:accent1>
      <a:accent2>
        <a:srgbClr val="3C78C3"/>
      </a:accent2>
      <a:accent3>
        <a:srgbClr val="9F52D0"/>
      </a:accent3>
      <a:accent4>
        <a:srgbClr val="D64198"/>
      </a:accent4>
      <a:accent5>
        <a:srgbClr val="DA2228"/>
      </a:accent5>
      <a:accent6>
        <a:srgbClr val="F18318"/>
      </a:accent6>
      <a:hlink>
        <a:srgbClr val="38DDEC"/>
      </a:hlink>
      <a:folHlink>
        <a:srgbClr val="A8DEE8"/>
      </a:folHlink>
    </a:clrScheme>
    <a:fontScheme name="Atla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C0CB9708-C445-4049-9D7F-4C8684E69AF3}"/>
    </a:ext>
  </a:extLst>
</a:theme>
</file>

<file path=docProps/app.xml><?xml version="1.0" encoding="utf-8"?>
<Properties xmlns="http://schemas.openxmlformats.org/officeDocument/2006/extended-properties" xmlns:vt="http://schemas.openxmlformats.org/officeDocument/2006/docPropsVTypes">
  <Template>TM16401371[[fn=Атлас]]</Template>
  <TotalTime>175</TotalTime>
  <Words>178</Words>
  <Application>Microsoft Office PowerPoint</Application>
  <PresentationFormat>Широкоэкранный</PresentationFormat>
  <Paragraphs>8</Paragraphs>
  <Slides>3</Slides>
  <Notes>0</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3</vt:i4>
      </vt:variant>
    </vt:vector>
  </HeadingPairs>
  <TitlesOfParts>
    <vt:vector size="8" baseType="lpstr">
      <vt:lpstr>Calibri Light</vt:lpstr>
      <vt:lpstr>Rockwell</vt:lpstr>
      <vt:lpstr>Times New Roman</vt:lpstr>
      <vt:lpstr>Wingdings</vt:lpstr>
      <vt:lpstr>Atlas</vt:lpstr>
      <vt:lpstr>Assignment #4</vt:lpstr>
      <vt:lpstr>Chapter 13. Exercise 13.3   - Explain why security is considered a more challenging problem than safety in a system </vt:lpstr>
      <vt:lpstr>Chapter 14. Exercise 14.2   - What are the types of threats that have to be considered in resilience planning? Provide examples of the controls that organizations should put in place to counter those threats.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Assignment #4</dc:title>
  <dc:creator>Пользователь Windows</dc:creator>
  <cp:lastModifiedBy>Пользователь Windows</cp:lastModifiedBy>
  <cp:revision>4</cp:revision>
  <dcterms:created xsi:type="dcterms:W3CDTF">2020-04-15T17:29:41Z</dcterms:created>
  <dcterms:modified xsi:type="dcterms:W3CDTF">2020-04-15T20:25:21Z</dcterms:modified>
</cp:coreProperties>
</file>