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IgaziTiltottS</a:t>
            </a:r>
            <a:r>
              <a:rPr lang="hu-HU" dirty="0"/>
              <a:t>ö</a:t>
            </a:r>
            <a:r>
              <a:rPr lang="en-US" dirty="0" smtClean="0"/>
              <a:t>r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</a:t>
            </a:r>
            <a:r>
              <a:rPr lang="hu-HU" dirty="0" smtClean="0"/>
              <a:t>ó</a:t>
            </a:r>
            <a:r>
              <a:rPr lang="en-US" dirty="0" err="1" smtClean="0"/>
              <a:t>lyom</a:t>
            </a:r>
            <a:r>
              <a:rPr lang="en-US" dirty="0" smtClean="0"/>
              <a:t> </a:t>
            </a:r>
            <a:r>
              <a:rPr lang="en-US" dirty="0" err="1" smtClean="0"/>
              <a:t>Ferenc</a:t>
            </a:r>
            <a:endParaRPr lang="en-US" dirty="0" smtClean="0"/>
          </a:p>
          <a:p>
            <a:r>
              <a:rPr lang="en-US" dirty="0" err="1" smtClean="0"/>
              <a:t>Vincze</a:t>
            </a:r>
            <a:r>
              <a:rPr lang="en-US" dirty="0" smtClean="0"/>
              <a:t> D</a:t>
            </a:r>
            <a:r>
              <a:rPr lang="hu-HU" dirty="0" smtClean="0"/>
              <a:t>Á</a:t>
            </a:r>
            <a:r>
              <a:rPr lang="en-US" dirty="0" smtClean="0"/>
              <a:t>vid</a:t>
            </a:r>
          </a:p>
          <a:p>
            <a:r>
              <a:rPr lang="en-US" dirty="0" err="1" smtClean="0"/>
              <a:t>Zsebe</a:t>
            </a:r>
            <a:r>
              <a:rPr lang="en-US" dirty="0" smtClean="0"/>
              <a:t> </a:t>
            </a:r>
            <a:r>
              <a:rPr lang="hu-HU" dirty="0" smtClean="0"/>
              <a:t>Á</a:t>
            </a:r>
            <a:r>
              <a:rPr lang="en-US" dirty="0" err="1" smtClean="0"/>
              <a:t>kos</a:t>
            </a:r>
            <a:endParaRPr lang="hu-HU" dirty="0"/>
          </a:p>
        </p:txBody>
      </p:sp>
      <p:pic>
        <p:nvPicPr>
          <p:cNvPr id="3074" name="Picture 2" descr="https://scontent-otp1-1.xx.fbcdn.net/v/t1.15752-9/35802218_1960873933946074_3563721613180403712_n.jpg?_nc_cat=0&amp;oh=b33c72fdb2f27fe98cab7e828e104237&amp;oe=5BA2A8E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7" b="28539"/>
          <a:stretch/>
        </p:blipFill>
        <p:spPr bwMode="auto">
          <a:xfrm>
            <a:off x="8035551" y="477371"/>
            <a:ext cx="3429000" cy="35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</a:t>
            </a:r>
            <a:r>
              <a:rPr lang="hu-HU" dirty="0" smtClean="0"/>
              <a:t>ú</a:t>
            </a:r>
            <a:r>
              <a:rPr lang="en-US" dirty="0" err="1" smtClean="0"/>
              <a:t>ra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1" r="24792"/>
          <a:stretch/>
        </p:blipFill>
        <p:spPr>
          <a:xfrm rot="5400000">
            <a:off x="4926666" y="-136007"/>
            <a:ext cx="5806404" cy="66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42" y="96930"/>
            <a:ext cx="9900118" cy="61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79" y="0"/>
            <a:ext cx="3286125" cy="67341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7692" y="497541"/>
            <a:ext cx="1699708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Demó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54" y="0"/>
            <a:ext cx="3267075" cy="672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04" y="0"/>
            <a:ext cx="32956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 err="1" smtClean="0"/>
              <a:t>Technol</a:t>
            </a:r>
            <a:r>
              <a:rPr lang="hu-HU" dirty="0"/>
              <a:t>ó</a:t>
            </a:r>
            <a:r>
              <a:rPr lang="en-US" dirty="0" err="1" smtClean="0"/>
              <a:t>gi</a:t>
            </a:r>
            <a:r>
              <a:rPr lang="hu-HU" dirty="0" smtClean="0"/>
              <a:t>á</a:t>
            </a:r>
            <a:r>
              <a:rPr lang="en-US" dirty="0" smtClean="0"/>
              <a:t>k</a:t>
            </a:r>
            <a:endParaRPr lang="hu-HU" dirty="0"/>
          </a:p>
        </p:txBody>
      </p:sp>
      <p:pic>
        <p:nvPicPr>
          <p:cNvPr id="2050" name="Picture 2" descr="KÃ©ptalÃ¡lat a kÃ¶vetkezÅre: ânode js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962400"/>
            <a:ext cx="3167087" cy="21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dotnet core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05" y="4004945"/>
            <a:ext cx="4219575" cy="21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Ã©ptalÃ¡lat a kÃ¶vetkezÅre: âdocker hub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3777649" cy="21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Ã©ptalÃ¡lat a kÃ¶vetkezÅre: âkubernetesâ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05" y="1011981"/>
            <a:ext cx="2955925" cy="25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Ã©ptalÃ¡lat a kÃ¶vetkezÅre: âmoleculerâ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67" y="4921445"/>
            <a:ext cx="2511425" cy="11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74" y="1484126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Köszönjük a figyelmet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79" y="1146922"/>
            <a:ext cx="4695825" cy="3219450"/>
          </a:xfrm>
          <a:prstGeom prst="rect">
            <a:avLst/>
          </a:prstGeom>
        </p:spPr>
      </p:pic>
      <p:pic>
        <p:nvPicPr>
          <p:cNvPr id="4100" name="Picture 4" descr="KÃ©ptalÃ¡lat a kÃ¶vetkezÅre: âcsiki sor png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5517">
            <a:off x="3892923" y="2576231"/>
            <a:ext cx="5921188" cy="44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IgaziTiltottSör</vt:lpstr>
      <vt:lpstr>Architectúra</vt:lpstr>
      <vt:lpstr>PowerPoint Presentation</vt:lpstr>
      <vt:lpstr>PowerPoint Presentation</vt:lpstr>
      <vt:lpstr>Technológiák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IgaziTiltottSor</dc:title>
  <dc:creator>Windows User</dc:creator>
  <cp:lastModifiedBy>Windows User</cp:lastModifiedBy>
  <cp:revision>13</cp:revision>
  <dcterms:created xsi:type="dcterms:W3CDTF">2018-06-20T14:06:49Z</dcterms:created>
  <dcterms:modified xsi:type="dcterms:W3CDTF">2018-06-20T15:21:43Z</dcterms:modified>
</cp:coreProperties>
</file>