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0FC-1FD8-4DBA-9D5B-94DB5D3D6348}" type="datetimeFigureOut">
              <a:rPr lang="es-MX" smtClean="0"/>
              <a:t>26/10/2017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B32E4FA-EA93-4A3F-A3AC-C09EE44F181F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66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0FC-1FD8-4DBA-9D5B-94DB5D3D6348}" type="datetimeFigureOut">
              <a:rPr lang="es-MX" smtClean="0"/>
              <a:t>26/10/2017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E4FA-EA93-4A3F-A3AC-C09EE44F181F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04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0FC-1FD8-4DBA-9D5B-94DB5D3D6348}" type="datetimeFigureOut">
              <a:rPr lang="es-MX" smtClean="0"/>
              <a:t>26/10/2017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E4FA-EA93-4A3F-A3AC-C09EE44F181F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84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0FC-1FD8-4DBA-9D5B-94DB5D3D6348}" type="datetimeFigureOut">
              <a:rPr lang="es-MX" smtClean="0"/>
              <a:t>26/10/2017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E4FA-EA93-4A3F-A3AC-C09EE44F181F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22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0FC-1FD8-4DBA-9D5B-94DB5D3D6348}" type="datetimeFigureOut">
              <a:rPr lang="es-MX" smtClean="0"/>
              <a:t>26/10/2017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E4FA-EA93-4A3F-A3AC-C09EE44F181F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46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0FC-1FD8-4DBA-9D5B-94DB5D3D6348}" type="datetimeFigureOut">
              <a:rPr lang="es-MX" smtClean="0"/>
              <a:t>26/10/2017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E4FA-EA93-4A3F-A3AC-C09EE44F181F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50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0FC-1FD8-4DBA-9D5B-94DB5D3D6348}" type="datetimeFigureOut">
              <a:rPr lang="es-MX" smtClean="0"/>
              <a:t>26/10/2017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E4FA-EA93-4A3F-A3AC-C09EE44F181F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4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0FC-1FD8-4DBA-9D5B-94DB5D3D6348}" type="datetimeFigureOut">
              <a:rPr lang="es-MX" smtClean="0"/>
              <a:t>26/10/2017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E4FA-EA93-4A3F-A3AC-C09EE44F181F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66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0FC-1FD8-4DBA-9D5B-94DB5D3D6348}" type="datetimeFigureOut">
              <a:rPr lang="es-MX" smtClean="0"/>
              <a:t>26/10/2017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E4FA-EA93-4A3F-A3AC-C09EE44F18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457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0FC-1FD8-4DBA-9D5B-94DB5D3D6348}" type="datetimeFigureOut">
              <a:rPr lang="es-MX" smtClean="0"/>
              <a:t>26/10/2017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E4FA-EA93-4A3F-A3AC-C09EE44F181F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27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52D10FC-1FD8-4DBA-9D5B-94DB5D3D6348}" type="datetimeFigureOut">
              <a:rPr lang="es-MX" smtClean="0"/>
              <a:t>26/10/2017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E4FA-EA93-4A3F-A3AC-C09EE44F181F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30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10FC-1FD8-4DBA-9D5B-94DB5D3D6348}" type="datetimeFigureOut">
              <a:rPr lang="es-MX" smtClean="0"/>
              <a:t>26/10/2017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B32E4FA-EA93-4A3F-A3AC-C09EE44F181F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62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CBD06-538B-4353-B89E-E43A442464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PARTE V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FD15FC-E5CE-4AFE-AA08-DA0525C795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Moonshot</a:t>
            </a:r>
            <a:r>
              <a:rPr lang="es-MX" dirty="0"/>
              <a:t>: resumen y comentarios finales</a:t>
            </a:r>
          </a:p>
        </p:txBody>
      </p:sp>
    </p:spTree>
    <p:extLst>
      <p:ext uri="{BB962C8B-B14F-4D97-AF65-F5344CB8AC3E}">
        <p14:creationId xmlns:p14="http://schemas.microsoft.com/office/powerpoint/2010/main" val="1507159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E6E6B-034B-4C3D-8A96-773EFB0D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Aprende en capas.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B0031B-4818-4A00-A231-D5E1618D4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Agrego unas nuevas de aprendizaje e información cada día.</a:t>
            </a:r>
          </a:p>
        </p:txBody>
      </p:sp>
      <p:pic>
        <p:nvPicPr>
          <p:cNvPr id="7170" name="Picture 2" descr="Resultado de imagen para learning">
            <a:extLst>
              <a:ext uri="{FF2B5EF4-FFF2-40B4-BE49-F238E27FC236}">
                <a16:creationId xmlns:a16="http://schemas.microsoft.com/office/drawing/2014/main" id="{AD45166B-41F8-4B07-806C-E81C77B0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640" y="2707640"/>
            <a:ext cx="3417570" cy="341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75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90B46-3FE4-48E6-A98F-EE8336E1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Tiene que haber una «mejor manera» y nunca dejes de buscarla. 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9CB840-7B5E-43D0-81BB-DECF0C30C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Steve Jobs nunca estaba satisfecho. Siempre se exigía a sí mismo y a todos a su alrededor. Steve siempre aumentaba la dificultad. </a:t>
            </a:r>
          </a:p>
        </p:txBody>
      </p:sp>
      <p:pic>
        <p:nvPicPr>
          <p:cNvPr id="8194" name="Picture 2" descr="Resultado de imagen para better way">
            <a:extLst>
              <a:ext uri="{FF2B5EF4-FFF2-40B4-BE49-F238E27FC236}">
                <a16:creationId xmlns:a16="http://schemas.microsoft.com/office/drawing/2014/main" id="{2E0DE641-4140-4047-B654-F351FD0A5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245" y="3325178"/>
            <a:ext cx="333375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877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A742D-A551-40B9-A1B3-67E8A72E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¡Prepárate! 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C0EA6C-4FD2-4839-A3B3-EFA84B8BD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255659"/>
            <a:ext cx="6769312" cy="3450613"/>
          </a:xfrm>
        </p:spPr>
        <p:txBody>
          <a:bodyPr/>
          <a:lstStyle/>
          <a:p>
            <a:r>
              <a:rPr lang="es-MX" dirty="0"/>
              <a:t>Estudiar diversos procesos: Tratar de entender los productos y servicios cotidianos que me rodean como si fueran sistemas integrales. ¿Por qué hacemos las cosas de una manera particular?</a:t>
            </a:r>
          </a:p>
          <a:p>
            <a:r>
              <a:rPr lang="es-MX" dirty="0"/>
              <a:t>Las herramientas más formidables de un innovador adaptable son sistemas de datos personalizados muy inteligentes que pueden ayudarte a desplegar tus recursos para llevar a cabo tu visión.</a:t>
            </a:r>
          </a:p>
        </p:txBody>
      </p:sp>
      <p:pic>
        <p:nvPicPr>
          <p:cNvPr id="9218" name="Picture 2" descr="Resultado de imagen para engine tree">
            <a:extLst>
              <a:ext uri="{FF2B5EF4-FFF2-40B4-BE49-F238E27FC236}">
                <a16:creationId xmlns:a16="http://schemas.microsoft.com/office/drawing/2014/main" id="{2D36F103-CA5B-45FC-A712-EF0B219AC2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4" t="4889" r="8654" b="7259"/>
          <a:stretch/>
        </p:blipFill>
        <p:spPr bwMode="auto">
          <a:xfrm>
            <a:off x="8220892" y="2015732"/>
            <a:ext cx="3506270" cy="393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965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61861-310F-4735-AEE8-183730E1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Que el cliente sea el centro de tu concepto de negocios. 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61D4EF-72AA-4915-B119-1DFCFA196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840" y="2326640"/>
            <a:ext cx="5985014" cy="3576320"/>
          </a:xfrm>
        </p:spPr>
        <p:txBody>
          <a:bodyPr/>
          <a:lstStyle/>
          <a:p>
            <a:r>
              <a:rPr lang="es-MX" dirty="0"/>
              <a:t>Debes aprovechar tus conocimientos especializados para crear una experiencia que tus clientes nunca antes han visto en esa industria.</a:t>
            </a:r>
          </a:p>
          <a:p>
            <a:r>
              <a:rPr lang="es-MX" dirty="0"/>
              <a:t>Juntándolo con procesos automatizados usando las tecnologías discutidas, puedes ofrecer precios accesibles </a:t>
            </a:r>
            <a:r>
              <a:rPr lang="es-ES" dirty="0"/>
              <a:t>que te ayuden a lograr una cuota de mercado incluso contra las marcas y compañías más establecidas.</a:t>
            </a:r>
            <a:endParaRPr lang="es-MX" dirty="0"/>
          </a:p>
        </p:txBody>
      </p:sp>
      <p:pic>
        <p:nvPicPr>
          <p:cNvPr id="10248" name="Picture 8" descr="Resultado de imagen para client">
            <a:extLst>
              <a:ext uri="{FF2B5EF4-FFF2-40B4-BE49-F238E27FC236}">
                <a16:creationId xmlns:a16="http://schemas.microsoft.com/office/drawing/2014/main" id="{7E143AAE-3F2D-4DAA-B1DE-4B1330531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" y="2114188"/>
            <a:ext cx="4346894" cy="368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17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B0632-4C82-42D8-8B57-E29C776E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0EEBF7-1BF8-460F-B5CB-7B3E59602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Sólo hay un jefe: el cliente. Y el cliente puede despedir a todos en la compañía, incluyendo al presidente, si decide gastar su dinero en otro lugar.</a:t>
            </a:r>
          </a:p>
          <a:p>
            <a:pPr marL="0" indent="0">
              <a:buNone/>
            </a:pPr>
            <a:endParaRPr lang="es-MX" dirty="0"/>
          </a:p>
          <a:p>
            <a:pPr marL="0" indent="0" algn="r">
              <a:buNone/>
            </a:pPr>
            <a:r>
              <a:rPr lang="en-GB" dirty="0"/>
              <a:t>—Sam Walton, </a:t>
            </a:r>
            <a:r>
              <a:rPr lang="en-GB" dirty="0" err="1"/>
              <a:t>fundador</a:t>
            </a:r>
            <a:r>
              <a:rPr lang="en-GB" dirty="0"/>
              <a:t>, Walmart y Sam’s Club</a:t>
            </a:r>
            <a:endParaRPr lang="es-MX" dirty="0"/>
          </a:p>
        </p:txBody>
      </p:sp>
      <p:pic>
        <p:nvPicPr>
          <p:cNvPr id="1026" name="Picture 2" descr="Resultado de imagen para sam walton">
            <a:extLst>
              <a:ext uri="{FF2B5EF4-FFF2-40B4-BE49-F238E27FC236}">
                <a16:creationId xmlns:a16="http://schemas.microsoft.com/office/drawing/2014/main" id="{A385B8F1-7DD7-4144-9FF6-7D262418D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488" y="3121278"/>
            <a:ext cx="240982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97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88384-CC8D-42EA-B67D-9BB03537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1D3975-29AB-4ADB-B915-429683C5F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El </a:t>
            </a:r>
            <a:r>
              <a:rPr lang="es-MX" dirty="0" err="1"/>
              <a:t>Moonshot</a:t>
            </a:r>
            <a:r>
              <a:rPr lang="es-MX" dirty="0"/>
              <a:t> de hoy es la computadora como un asistente inteligente automatizado que impulsa al consumidor a tener el control. Ha facilitado a los emprendedores transformativos construir exitosos negocios innovadores centrados completamente en el consumidor. </a:t>
            </a:r>
          </a:p>
          <a:p>
            <a:pPr marL="0" indent="0">
              <a:buNone/>
            </a:pPr>
            <a:endParaRPr lang="es-MX" dirty="0"/>
          </a:p>
          <a:p>
            <a:pPr lvl="0"/>
            <a:r>
              <a:rPr lang="es-MX" dirty="0"/>
              <a:t>Cómo es posible emprender.</a:t>
            </a:r>
          </a:p>
          <a:p>
            <a:pPr lvl="0"/>
            <a:r>
              <a:rPr lang="es-MX" dirty="0"/>
              <a:t>Porqué es el mejor momento de la historia para desarrollarlos.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2050" name="Picture 2" descr="Resultado de imagen para sistema inteligente">
            <a:extLst>
              <a:ext uri="{FF2B5EF4-FFF2-40B4-BE49-F238E27FC236}">
                <a16:creationId xmlns:a16="http://schemas.microsoft.com/office/drawing/2014/main" id="{3AA6C6F1-2D1A-4A5A-BF98-3DE1DEC44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063" y="3449320"/>
            <a:ext cx="25050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98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AE400-736A-47A1-BB08-2276A717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253" y="1076960"/>
            <a:ext cx="9603275" cy="661353"/>
          </a:xfrm>
        </p:spPr>
        <p:txBody>
          <a:bodyPr>
            <a:normAutofit/>
          </a:bodyPr>
          <a:lstStyle/>
          <a:p>
            <a:r>
              <a:rPr lang="es-MX" dirty="0"/>
              <a:t>Convergencia de cuatro tecnologías.</a:t>
            </a:r>
          </a:p>
        </p:txBody>
      </p:sp>
      <p:pic>
        <p:nvPicPr>
          <p:cNvPr id="11266" name="Picture 2" descr="Resultado de imagen para technology convergence">
            <a:extLst>
              <a:ext uri="{FF2B5EF4-FFF2-40B4-BE49-F238E27FC236}">
                <a16:creationId xmlns:a16="http://schemas.microsoft.com/office/drawing/2014/main" id="{0A8B5FB6-405D-4C9F-932A-C56E8EF90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730" y="2215833"/>
            <a:ext cx="59055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67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CCA9B-9B7C-4A43-A385-4E6A2002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5666C3-5CD3-4B5E-8E67-ECE1976E4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Cambios en los negocios, permitirán precios accesibles</a:t>
            </a:r>
          </a:p>
          <a:p>
            <a:pPr lvl="0"/>
            <a:r>
              <a:rPr lang="es-MX" dirty="0"/>
              <a:t>Almacenamiento de información en la nube (ya ha llegado a millones usuarios)</a:t>
            </a:r>
          </a:p>
          <a:p>
            <a:pPr lvl="0"/>
            <a:r>
              <a:rPr lang="es-MX" dirty="0"/>
              <a:t>Sensores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3074" name="Picture 2" descr="Resultado de imagen para cloud storage">
            <a:extLst>
              <a:ext uri="{FF2B5EF4-FFF2-40B4-BE49-F238E27FC236}">
                <a16:creationId xmlns:a16="http://schemas.microsoft.com/office/drawing/2014/main" id="{3C3A2601-982B-417A-9CBE-948A31F23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239" y="3275396"/>
            <a:ext cx="5086985" cy="286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154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D4103-2980-42C8-9269-0F7B695B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21D885-8E66-499D-B565-B76D8C959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El poder de los productores pasará a los consumidores</a:t>
            </a:r>
          </a:p>
          <a:p>
            <a:pPr lvl="0"/>
            <a:r>
              <a:rPr lang="es-MX" dirty="0" err="1"/>
              <a:t>Macrodatos</a:t>
            </a:r>
            <a:r>
              <a:rPr lang="es-MX" dirty="0"/>
              <a:t> (Big Data)</a:t>
            </a:r>
          </a:p>
          <a:p>
            <a:pPr lvl="0"/>
            <a:r>
              <a:rPr lang="es-MX" dirty="0"/>
              <a:t>Equipos móviles – smartphones (ya ha llegado a millones usuarios)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100" name="Picture 4" descr="Resultado de imagen para big data">
            <a:extLst>
              <a:ext uri="{FF2B5EF4-FFF2-40B4-BE49-F238E27FC236}">
                <a16:creationId xmlns:a16="http://schemas.microsoft.com/office/drawing/2014/main" id="{B3FF1A2D-73E9-44A1-AACE-C3461CA96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706" y="3431176"/>
            <a:ext cx="5641493" cy="2739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0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F09FC-B0A2-4EFE-A6A7-924EC2F5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QUÉ DEBE SABER UN EMPRESARIO INNOVADOR ADAPTABLE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6D6585-136A-4EB5-8A0D-B358BEFA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s-MX" b="1" dirty="0"/>
              <a:t>Ser curioso. Ser optimista.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MX" b="1" dirty="0"/>
              <a:t>Desarrollar ideas.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MX" b="1" dirty="0"/>
              <a:t>Aprende en capas.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MX" b="1" dirty="0"/>
              <a:t>Tiene que haber una «mejor manera» y nunca dejes de buscarla.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MX" b="1" dirty="0"/>
              <a:t>¡Prepárate!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MX" b="1" dirty="0"/>
              <a:t>Que el cliente sea el centro de tu concepto de negocios.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582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3EBD7-AF9D-4C48-9A2A-3C4DD032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Ser curioso. Ser optimista.</a:t>
            </a:r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2EA973-E8CF-422D-9B9E-82A070DA0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Los innovadores adaptables se inspiran con lo posible, pero se enfocan en lo probable.</a:t>
            </a:r>
          </a:p>
        </p:txBody>
      </p:sp>
      <p:pic>
        <p:nvPicPr>
          <p:cNvPr id="5124" name="Picture 4" descr="Resultado de imagen para curiosity">
            <a:extLst>
              <a:ext uri="{FF2B5EF4-FFF2-40B4-BE49-F238E27FC236}">
                <a16:creationId xmlns:a16="http://schemas.microsoft.com/office/drawing/2014/main" id="{1DB5D989-C737-4903-A861-55EF1B4D8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2999423"/>
            <a:ext cx="46736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n para optimism">
            <a:extLst>
              <a:ext uri="{FF2B5EF4-FFF2-40B4-BE49-F238E27FC236}">
                <a16:creationId xmlns:a16="http://schemas.microsoft.com/office/drawing/2014/main" id="{A02A3D26-1E30-4CEA-8EEE-871B0C4A2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719" y="2999423"/>
            <a:ext cx="5022376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096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C2179-EDC1-4CC4-ADA5-D891BE567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s-MX" b="1" dirty="0"/>
              <a:t>Desarrollar ideas. 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811F92-7AAF-4031-9140-3A34C6817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Transformar una idea exige que vayas más allá del lenguaje coloquial para buscar el significado claro y fundamental que hay debajo.</a:t>
            </a:r>
            <a:r>
              <a:rPr lang="es-MX" b="1" dirty="0"/>
              <a:t> </a:t>
            </a:r>
          </a:p>
          <a:p>
            <a:r>
              <a:rPr lang="es-MX" dirty="0"/>
              <a:t>El proceso de zoom </a:t>
            </a:r>
            <a:r>
              <a:rPr lang="es-MX" dirty="0" err="1"/>
              <a:t>out</a:t>
            </a:r>
            <a:r>
              <a:rPr lang="es-MX" dirty="0"/>
              <a:t> de Steve Jobs para conectar los puntos y después hacer zoom in para simplificar la idea. </a:t>
            </a:r>
          </a:p>
          <a:p>
            <a:r>
              <a:rPr lang="es-MX" dirty="0"/>
              <a:t>Las ideas sin contexto son un producto más. El contexto llega con la experiencia. </a:t>
            </a:r>
          </a:p>
          <a:p>
            <a:r>
              <a:rPr lang="es-MX" dirty="0"/>
              <a:t>Intentar y fallar es una experiencia de cajón para aprender a contextualizar.</a:t>
            </a:r>
          </a:p>
        </p:txBody>
      </p:sp>
      <p:pic>
        <p:nvPicPr>
          <p:cNvPr id="6146" name="Picture 2" descr="Backgrounds 1423864936 next graphic journey zoom zoomout">
            <a:extLst>
              <a:ext uri="{FF2B5EF4-FFF2-40B4-BE49-F238E27FC236}">
                <a16:creationId xmlns:a16="http://schemas.microsoft.com/office/drawing/2014/main" id="{6B7593C2-A75A-40C8-A95E-DCB4C80E5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281" y="-74718"/>
            <a:ext cx="2943225" cy="200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93303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114</TotalTime>
  <Words>484</Words>
  <Application>Microsoft Office PowerPoint</Application>
  <PresentationFormat>Panorámica</PresentationFormat>
  <Paragraphs>40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Galería</vt:lpstr>
      <vt:lpstr>PARTE V</vt:lpstr>
      <vt:lpstr>Presentación de PowerPoint</vt:lpstr>
      <vt:lpstr>Presentación de PowerPoint</vt:lpstr>
      <vt:lpstr>Convergencia de cuatro tecnologías.</vt:lpstr>
      <vt:lpstr>Presentación de PowerPoint</vt:lpstr>
      <vt:lpstr>Presentación de PowerPoint</vt:lpstr>
      <vt:lpstr>QUÉ DEBE SABER UN EMPRESARIO INNOVADOR ADAPTABLE</vt:lpstr>
      <vt:lpstr>Ser curioso. Ser optimista. </vt:lpstr>
      <vt:lpstr>Desarrollar ideas. </vt:lpstr>
      <vt:lpstr>Aprende en capas.</vt:lpstr>
      <vt:lpstr>Tiene que haber una «mejor manera» y nunca dejes de buscarla. </vt:lpstr>
      <vt:lpstr>¡Prepárate! </vt:lpstr>
      <vt:lpstr>Que el cliente sea el centro de tu concepto de negocios.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PARTE V</dc:title>
  <dc:creator>JOSE MANUEL CALVA HERNANDEZ</dc:creator>
  <cp:lastModifiedBy>JOSE MANUEL CALVA HERNANDEZ</cp:lastModifiedBy>
  <cp:revision>7</cp:revision>
  <dcterms:created xsi:type="dcterms:W3CDTF">2017-10-26T14:10:52Z</dcterms:created>
  <dcterms:modified xsi:type="dcterms:W3CDTF">2017-10-26T16:05:44Z</dcterms:modified>
</cp:coreProperties>
</file>