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5"/>
  </p:notesMasterIdLst>
  <p:sldIdLst>
    <p:sldId id="315" r:id="rId2"/>
    <p:sldId id="316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FAA3C12-9E64-4800-B12E-F39C988116AA}">
  <a:tblStyle styleId="{3FAA3C12-9E64-4800-B12E-F39C988116AA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0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70337" y="0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2"/>
            <a:ext cx="4648199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49" cy="41830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 sz="1200" b="0" i="0" u="none" strike="noStrike" cap="none">
              <a:latin typeface="Calibri"/>
              <a:ea typeface="Calibri"/>
              <a:cs typeface="Calibri"/>
              <a:sym typeface="Calibri"/>
            </a:endParaRPr>
          </a:p>
          <a:p>
            <a:pPr lvl="1">
              <a:spcBef>
                <a:spcPts val="0"/>
              </a:spcBef>
            </a:pPr>
            <a:endParaRPr/>
          </a:p>
          <a:p>
            <a:pPr lvl="2">
              <a:spcBef>
                <a:spcPts val="0"/>
              </a:spcBef>
            </a:pPr>
            <a:endParaRPr/>
          </a:p>
          <a:p>
            <a:pPr lvl="3">
              <a:spcBef>
                <a:spcPts val="0"/>
              </a:spcBef>
            </a:pPr>
            <a:endParaRPr/>
          </a:p>
          <a:p>
            <a:pPr lvl="4">
              <a:spcBef>
                <a:spcPts val="0"/>
              </a:spcBef>
            </a:pPr>
            <a:endParaRPr/>
          </a:p>
          <a:p>
            <a:pPr lvl="5">
              <a:spcBef>
                <a:spcPts val="0"/>
              </a:spcBef>
            </a:pPr>
            <a:endParaRPr/>
          </a:p>
          <a:p>
            <a:pPr lvl="6">
              <a:spcBef>
                <a:spcPts val="0"/>
              </a:spcBef>
            </a:pPr>
            <a:endParaRPr/>
          </a:p>
          <a:p>
            <a:pPr lvl="7">
              <a:spcBef>
                <a:spcPts val="0"/>
              </a:spcBef>
            </a:pPr>
            <a:endParaRPr/>
          </a:p>
          <a:p>
            <a:pPr lvl="8">
              <a:spcBef>
                <a:spcPts val="0"/>
              </a:spcBef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00077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Shape 78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84" name="Shape 784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49" cy="4183061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5" name="Shape 785"/>
          <p:cNvSpPr txBox="1"/>
          <p:nvPr/>
        </p:nvSpPr>
        <p:spPr>
          <a:xfrm>
            <a:off x="0" y="0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Calibri"/>
              <a:buNone/>
            </a:pPr>
            <a:r>
              <a:rPr lang="es-MX" sz="1200" b="0" i="0" u="none" strike="noStrike" cap="none">
                <a:latin typeface="Calibri"/>
                <a:ea typeface="Calibri"/>
                <a:cs typeface="Calibri"/>
                <a:sym typeface="Calibri"/>
              </a:rPr>
              <a:t>PONENTE: L.C. Argenis Ivan Mejia Chavarria</a:t>
            </a:r>
          </a:p>
        </p:txBody>
      </p:sp>
      <p:sp>
        <p:nvSpPr>
          <p:cNvPr id="786" name="Shape 786"/>
          <p:cNvSpPr txBox="1"/>
          <p:nvPr/>
        </p:nvSpPr>
        <p:spPr>
          <a:xfrm>
            <a:off x="3970337" y="8829675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Calibri"/>
              <a:buNone/>
            </a:pPr>
            <a:r>
              <a:rPr lang="es-MX" sz="1200" b="0" i="0" u="none" strike="noStrike" cap="none"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1188767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Shape 891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92" name="Shape 892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49" cy="4183061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3" name="Shape 893"/>
          <p:cNvSpPr txBox="1"/>
          <p:nvPr/>
        </p:nvSpPr>
        <p:spPr>
          <a:xfrm>
            <a:off x="0" y="0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Calibri"/>
              <a:buNone/>
            </a:pPr>
            <a:r>
              <a:rPr lang="es-MX" sz="1200" b="0" i="0" u="none" strike="noStrike" cap="none">
                <a:latin typeface="Calibri"/>
                <a:ea typeface="Calibri"/>
                <a:cs typeface="Calibri"/>
                <a:sym typeface="Calibri"/>
              </a:rPr>
              <a:t>PONENTE: L.C. Argenis Ivan Mejia Chavarria</a:t>
            </a:r>
          </a:p>
        </p:txBody>
      </p:sp>
      <p:sp>
        <p:nvSpPr>
          <p:cNvPr id="894" name="Shape 894"/>
          <p:cNvSpPr txBox="1"/>
          <p:nvPr/>
        </p:nvSpPr>
        <p:spPr>
          <a:xfrm>
            <a:off x="3970337" y="8829675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Calibri"/>
              <a:buNone/>
            </a:pPr>
            <a:r>
              <a:rPr lang="es-MX" sz="1200" b="0" i="0" u="none" strike="noStrike" cap="none"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988362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Shape 904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05" name="Shape 905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49" cy="4183061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6" name="Shape 906"/>
          <p:cNvSpPr txBox="1"/>
          <p:nvPr/>
        </p:nvSpPr>
        <p:spPr>
          <a:xfrm>
            <a:off x="0" y="0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Calibri"/>
              <a:buNone/>
            </a:pPr>
            <a:r>
              <a:rPr lang="es-MX" sz="1200" b="0" i="0" u="none" strike="noStrike" cap="none">
                <a:latin typeface="Calibri"/>
                <a:ea typeface="Calibri"/>
                <a:cs typeface="Calibri"/>
                <a:sym typeface="Calibri"/>
              </a:rPr>
              <a:t>PONENTE: L.C. Argenis Ivan Mejia Chavarria</a:t>
            </a:r>
          </a:p>
        </p:txBody>
      </p:sp>
      <p:sp>
        <p:nvSpPr>
          <p:cNvPr id="907" name="Shape 907"/>
          <p:cNvSpPr txBox="1"/>
          <p:nvPr/>
        </p:nvSpPr>
        <p:spPr>
          <a:xfrm>
            <a:off x="3970337" y="8829675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Calibri"/>
              <a:buNone/>
            </a:pPr>
            <a:r>
              <a:rPr lang="es-MX" sz="1200" b="0" i="0" u="none" strike="noStrike" cap="none"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1157609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Shape 91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17" name="Shape 917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49" cy="4183061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8" name="Shape 918"/>
          <p:cNvSpPr txBox="1"/>
          <p:nvPr/>
        </p:nvSpPr>
        <p:spPr>
          <a:xfrm>
            <a:off x="0" y="0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Calibri"/>
              <a:buNone/>
            </a:pPr>
            <a:r>
              <a:rPr lang="es-MX" sz="1200" b="0" i="0" u="none" strike="noStrike" cap="none">
                <a:latin typeface="Calibri"/>
                <a:ea typeface="Calibri"/>
                <a:cs typeface="Calibri"/>
                <a:sym typeface="Calibri"/>
              </a:rPr>
              <a:t>PONENTE: L.C. Argenis Ivan Mejia Chavarria</a:t>
            </a:r>
          </a:p>
        </p:txBody>
      </p:sp>
      <p:sp>
        <p:nvSpPr>
          <p:cNvPr id="919" name="Shape 919"/>
          <p:cNvSpPr txBox="1"/>
          <p:nvPr/>
        </p:nvSpPr>
        <p:spPr>
          <a:xfrm>
            <a:off x="3970337" y="8829675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Calibri"/>
              <a:buNone/>
            </a:pPr>
            <a:r>
              <a:rPr lang="es-MX" sz="1200" b="0" i="0" u="none" strike="noStrike" cap="none"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909792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Shape 92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29" name="Shape 929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49" cy="4183061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0" name="Shape 930"/>
          <p:cNvSpPr txBox="1"/>
          <p:nvPr/>
        </p:nvSpPr>
        <p:spPr>
          <a:xfrm>
            <a:off x="0" y="0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Calibri"/>
              <a:buNone/>
            </a:pPr>
            <a:r>
              <a:rPr lang="es-MX" sz="1200" b="0" i="0" u="none" strike="noStrike" cap="none">
                <a:latin typeface="Calibri"/>
                <a:ea typeface="Calibri"/>
                <a:cs typeface="Calibri"/>
                <a:sym typeface="Calibri"/>
              </a:rPr>
              <a:t>PONENTE: L.C. Argenis Ivan Mejia Chavarria</a:t>
            </a:r>
          </a:p>
        </p:txBody>
      </p:sp>
      <p:sp>
        <p:nvSpPr>
          <p:cNvPr id="931" name="Shape 931"/>
          <p:cNvSpPr txBox="1"/>
          <p:nvPr/>
        </p:nvSpPr>
        <p:spPr>
          <a:xfrm>
            <a:off x="3970337" y="8829675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Calibri"/>
              <a:buNone/>
            </a:pPr>
            <a:r>
              <a:rPr lang="es-MX" sz="1200" b="0" i="0" u="none" strike="noStrike" cap="none"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838662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Shape 795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96" name="Shape 796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49" cy="4183061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7" name="Shape 797"/>
          <p:cNvSpPr txBox="1"/>
          <p:nvPr/>
        </p:nvSpPr>
        <p:spPr>
          <a:xfrm>
            <a:off x="0" y="0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Calibri"/>
              <a:buNone/>
            </a:pPr>
            <a:r>
              <a:rPr lang="es-MX" sz="1200" b="0" i="0" u="none" strike="noStrike" cap="none">
                <a:latin typeface="Calibri"/>
                <a:ea typeface="Calibri"/>
                <a:cs typeface="Calibri"/>
                <a:sym typeface="Calibri"/>
              </a:rPr>
              <a:t>PONENTE: L.C. Argenis Ivan Mejia Chavarria</a:t>
            </a:r>
          </a:p>
        </p:txBody>
      </p:sp>
      <p:sp>
        <p:nvSpPr>
          <p:cNvPr id="798" name="Shape 798"/>
          <p:cNvSpPr txBox="1"/>
          <p:nvPr/>
        </p:nvSpPr>
        <p:spPr>
          <a:xfrm>
            <a:off x="3970337" y="8829675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Calibri"/>
              <a:buNone/>
            </a:pPr>
            <a:r>
              <a:rPr lang="es-MX" sz="1200" b="0" i="0" u="none" strike="noStrike" cap="none"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570838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08" name="Shape 808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49" cy="4183061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9" name="Shape 809"/>
          <p:cNvSpPr txBox="1"/>
          <p:nvPr/>
        </p:nvSpPr>
        <p:spPr>
          <a:xfrm>
            <a:off x="0" y="0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Calibri"/>
              <a:buNone/>
            </a:pPr>
            <a:r>
              <a:rPr lang="es-MX" sz="1200" b="0" i="0" u="none" strike="noStrike" cap="none">
                <a:latin typeface="Calibri"/>
                <a:ea typeface="Calibri"/>
                <a:cs typeface="Calibri"/>
                <a:sym typeface="Calibri"/>
              </a:rPr>
              <a:t>PONENTE: L.C. Argenis Ivan Mejia Chavarria</a:t>
            </a:r>
          </a:p>
        </p:txBody>
      </p:sp>
      <p:sp>
        <p:nvSpPr>
          <p:cNvPr id="810" name="Shape 810"/>
          <p:cNvSpPr txBox="1"/>
          <p:nvPr/>
        </p:nvSpPr>
        <p:spPr>
          <a:xfrm>
            <a:off x="3970337" y="8829675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Calibri"/>
              <a:buNone/>
            </a:pPr>
            <a:r>
              <a:rPr lang="es-MX" sz="1200" b="0" i="0" u="none" strike="noStrike" cap="none"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195643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Shape 819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20" name="Shape 820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49" cy="4183061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1" name="Shape 821"/>
          <p:cNvSpPr txBox="1"/>
          <p:nvPr/>
        </p:nvSpPr>
        <p:spPr>
          <a:xfrm>
            <a:off x="0" y="0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Calibri"/>
              <a:buNone/>
            </a:pPr>
            <a:r>
              <a:rPr lang="es-MX" sz="1200" b="0" i="0" u="none" strike="noStrike" cap="none">
                <a:latin typeface="Calibri"/>
                <a:ea typeface="Calibri"/>
                <a:cs typeface="Calibri"/>
                <a:sym typeface="Calibri"/>
              </a:rPr>
              <a:t>PONENTE: L.C. Argenis Ivan Mejia Chavarria</a:t>
            </a:r>
          </a:p>
        </p:txBody>
      </p:sp>
      <p:sp>
        <p:nvSpPr>
          <p:cNvPr id="822" name="Shape 822"/>
          <p:cNvSpPr txBox="1"/>
          <p:nvPr/>
        </p:nvSpPr>
        <p:spPr>
          <a:xfrm>
            <a:off x="3970337" y="8829675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Calibri"/>
              <a:buNone/>
            </a:pPr>
            <a:r>
              <a:rPr lang="es-MX" sz="1200" b="0" i="0" u="none" strike="noStrike" cap="none"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068119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Shape 831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32" name="Shape 832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49" cy="4183061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3" name="Shape 833"/>
          <p:cNvSpPr txBox="1"/>
          <p:nvPr/>
        </p:nvSpPr>
        <p:spPr>
          <a:xfrm>
            <a:off x="0" y="0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Calibri"/>
              <a:buNone/>
            </a:pPr>
            <a:r>
              <a:rPr lang="es-MX" sz="1200" b="0" i="0" u="none" strike="noStrike" cap="none">
                <a:latin typeface="Calibri"/>
                <a:ea typeface="Calibri"/>
                <a:cs typeface="Calibri"/>
                <a:sym typeface="Calibri"/>
              </a:rPr>
              <a:t>PONENTE: L.C. Argenis Ivan Mejia Chavarria</a:t>
            </a:r>
          </a:p>
        </p:txBody>
      </p:sp>
      <p:sp>
        <p:nvSpPr>
          <p:cNvPr id="834" name="Shape 834"/>
          <p:cNvSpPr txBox="1"/>
          <p:nvPr/>
        </p:nvSpPr>
        <p:spPr>
          <a:xfrm>
            <a:off x="3970337" y="8829675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Calibri"/>
              <a:buNone/>
            </a:pPr>
            <a:r>
              <a:rPr lang="es-MX" sz="1200" b="0" i="0" u="none" strike="noStrike" cap="none"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447658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Shape 84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44" name="Shape 844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49" cy="4183061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5" name="Shape 845"/>
          <p:cNvSpPr txBox="1"/>
          <p:nvPr/>
        </p:nvSpPr>
        <p:spPr>
          <a:xfrm>
            <a:off x="0" y="0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Calibri"/>
              <a:buNone/>
            </a:pPr>
            <a:r>
              <a:rPr lang="es-MX" sz="1200" b="0" i="0" u="none" strike="noStrike" cap="none">
                <a:latin typeface="Calibri"/>
                <a:ea typeface="Calibri"/>
                <a:cs typeface="Calibri"/>
                <a:sym typeface="Calibri"/>
              </a:rPr>
              <a:t>PONENTE: L.C. Argenis Ivan Mejia Chavarria</a:t>
            </a:r>
          </a:p>
        </p:txBody>
      </p:sp>
      <p:sp>
        <p:nvSpPr>
          <p:cNvPr id="846" name="Shape 846"/>
          <p:cNvSpPr txBox="1"/>
          <p:nvPr/>
        </p:nvSpPr>
        <p:spPr>
          <a:xfrm>
            <a:off x="3970337" y="8829675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Calibri"/>
              <a:buNone/>
            </a:pPr>
            <a:r>
              <a:rPr lang="es-MX" sz="1200" b="0" i="0" u="none" strike="noStrike" cap="none"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332270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Shape 855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56" name="Shape 856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49" cy="4183061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7" name="Shape 857"/>
          <p:cNvSpPr txBox="1"/>
          <p:nvPr/>
        </p:nvSpPr>
        <p:spPr>
          <a:xfrm>
            <a:off x="0" y="0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Calibri"/>
              <a:buNone/>
            </a:pPr>
            <a:r>
              <a:rPr lang="es-MX" sz="1200" b="0" i="0" u="none" strike="noStrike" cap="none">
                <a:latin typeface="Calibri"/>
                <a:ea typeface="Calibri"/>
                <a:cs typeface="Calibri"/>
                <a:sym typeface="Calibri"/>
              </a:rPr>
              <a:t>PONENTE: L.C. Argenis Ivan Mejia Chavarria</a:t>
            </a:r>
          </a:p>
        </p:txBody>
      </p:sp>
      <p:sp>
        <p:nvSpPr>
          <p:cNvPr id="858" name="Shape 858"/>
          <p:cNvSpPr txBox="1"/>
          <p:nvPr/>
        </p:nvSpPr>
        <p:spPr>
          <a:xfrm>
            <a:off x="3970337" y="8829675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Calibri"/>
              <a:buNone/>
            </a:pPr>
            <a:r>
              <a:rPr lang="es-MX" sz="1200" b="0" i="0" u="none" strike="noStrike" cap="none"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15411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Shape 867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68" name="Shape 868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49" cy="4183061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9" name="Shape 869"/>
          <p:cNvSpPr txBox="1"/>
          <p:nvPr/>
        </p:nvSpPr>
        <p:spPr>
          <a:xfrm>
            <a:off x="0" y="0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Calibri"/>
              <a:buNone/>
            </a:pPr>
            <a:r>
              <a:rPr lang="es-MX" sz="1200" b="0" i="0" u="none" strike="noStrike" cap="none">
                <a:latin typeface="Calibri"/>
                <a:ea typeface="Calibri"/>
                <a:cs typeface="Calibri"/>
                <a:sym typeface="Calibri"/>
              </a:rPr>
              <a:t>PONENTE: L.C. Argenis Ivan Mejia Chavarria</a:t>
            </a:r>
          </a:p>
        </p:txBody>
      </p:sp>
      <p:sp>
        <p:nvSpPr>
          <p:cNvPr id="870" name="Shape 870"/>
          <p:cNvSpPr txBox="1"/>
          <p:nvPr/>
        </p:nvSpPr>
        <p:spPr>
          <a:xfrm>
            <a:off x="3970337" y="8829675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Calibri"/>
              <a:buNone/>
            </a:pPr>
            <a:r>
              <a:rPr lang="es-MX" sz="1200" b="0" i="0" u="none" strike="noStrike" cap="none"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669134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Shape 879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80" name="Shape 880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49" cy="4183061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1" name="Shape 881"/>
          <p:cNvSpPr txBox="1"/>
          <p:nvPr/>
        </p:nvSpPr>
        <p:spPr>
          <a:xfrm>
            <a:off x="0" y="0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Calibri"/>
              <a:buNone/>
            </a:pPr>
            <a:r>
              <a:rPr lang="es-MX" sz="1200" b="0" i="0" u="none" strike="noStrike" cap="none">
                <a:latin typeface="Calibri"/>
                <a:ea typeface="Calibri"/>
                <a:cs typeface="Calibri"/>
                <a:sym typeface="Calibri"/>
              </a:rPr>
              <a:t>PONENTE: L.C. Argenis Ivan Mejia Chavarria</a:t>
            </a:r>
          </a:p>
        </p:txBody>
      </p:sp>
      <p:sp>
        <p:nvSpPr>
          <p:cNvPr id="882" name="Shape 882"/>
          <p:cNvSpPr txBox="1"/>
          <p:nvPr/>
        </p:nvSpPr>
        <p:spPr>
          <a:xfrm>
            <a:off x="3970337" y="8829675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Calibri"/>
              <a:buNone/>
            </a:pPr>
            <a:r>
              <a:rPr lang="es-MX" sz="1200" b="0" i="0" u="none" strike="noStrike" cap="none"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924769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</a:pPr>
            <a:endParaRPr lang="es-MX" sz="1200" b="0" i="0" u="none" strike="noStrike" cap="none" smtClean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>
              <a:spcBef>
                <a:spcPts val="0"/>
              </a:spcBef>
            </a:pPr>
            <a:endParaRPr lang="es-MX" smtClean="0"/>
          </a:p>
          <a:p>
            <a:pPr lvl="2">
              <a:spcBef>
                <a:spcPts val="0"/>
              </a:spcBef>
            </a:pPr>
            <a:endParaRPr lang="es-MX" smtClean="0"/>
          </a:p>
          <a:p>
            <a:pPr lvl="3">
              <a:spcBef>
                <a:spcPts val="0"/>
              </a:spcBef>
            </a:pPr>
            <a:endParaRPr lang="es-MX" smtClean="0"/>
          </a:p>
          <a:p>
            <a:pPr lvl="4">
              <a:spcBef>
                <a:spcPts val="0"/>
              </a:spcBef>
            </a:pPr>
            <a:endParaRPr lang="es-MX" smtClean="0"/>
          </a:p>
          <a:p>
            <a:pPr lvl="5">
              <a:spcBef>
                <a:spcPts val="0"/>
              </a:spcBef>
            </a:pPr>
            <a:endParaRPr lang="es-MX" smtClean="0"/>
          </a:p>
          <a:p>
            <a:pPr lvl="6">
              <a:spcBef>
                <a:spcPts val="0"/>
              </a:spcBef>
            </a:pPr>
            <a:endParaRPr lang="es-MX" smtClean="0"/>
          </a:p>
          <a:p>
            <a:pPr lvl="7">
              <a:spcBef>
                <a:spcPts val="0"/>
              </a:spcBef>
            </a:pPr>
            <a:endParaRPr lang="es-MX" smtClean="0"/>
          </a:p>
          <a:p>
            <a:pPr lvl="8">
              <a:spcBef>
                <a:spcPts val="0"/>
              </a:spcBef>
            </a:pP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98775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</a:pPr>
            <a:endParaRPr lang="es-MX" sz="1200" b="0" i="0" u="none" strike="noStrike" cap="none" smtClean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>
              <a:spcBef>
                <a:spcPts val="0"/>
              </a:spcBef>
            </a:pPr>
            <a:endParaRPr lang="es-MX" smtClean="0"/>
          </a:p>
          <a:p>
            <a:pPr lvl="2">
              <a:spcBef>
                <a:spcPts val="0"/>
              </a:spcBef>
            </a:pPr>
            <a:endParaRPr lang="es-MX" smtClean="0"/>
          </a:p>
          <a:p>
            <a:pPr lvl="3">
              <a:spcBef>
                <a:spcPts val="0"/>
              </a:spcBef>
            </a:pPr>
            <a:endParaRPr lang="es-MX" smtClean="0"/>
          </a:p>
          <a:p>
            <a:pPr lvl="4">
              <a:spcBef>
                <a:spcPts val="0"/>
              </a:spcBef>
            </a:pPr>
            <a:endParaRPr lang="es-MX" smtClean="0"/>
          </a:p>
          <a:p>
            <a:pPr lvl="5">
              <a:spcBef>
                <a:spcPts val="0"/>
              </a:spcBef>
            </a:pPr>
            <a:endParaRPr lang="es-MX" smtClean="0"/>
          </a:p>
          <a:p>
            <a:pPr lvl="6">
              <a:spcBef>
                <a:spcPts val="0"/>
              </a:spcBef>
            </a:pPr>
            <a:endParaRPr lang="es-MX" smtClean="0"/>
          </a:p>
          <a:p>
            <a:pPr lvl="7">
              <a:spcBef>
                <a:spcPts val="0"/>
              </a:spcBef>
            </a:pPr>
            <a:endParaRPr lang="es-MX" smtClean="0"/>
          </a:p>
          <a:p>
            <a:pPr lvl="8">
              <a:spcBef>
                <a:spcPts val="0"/>
              </a:spcBef>
            </a:pP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445342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</a:pPr>
            <a:endParaRPr lang="es-MX" sz="1200" b="0" i="0" u="none" strike="noStrike" cap="none" smtClean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>
              <a:spcBef>
                <a:spcPts val="0"/>
              </a:spcBef>
            </a:pPr>
            <a:endParaRPr lang="es-MX" smtClean="0"/>
          </a:p>
          <a:p>
            <a:pPr lvl="2">
              <a:spcBef>
                <a:spcPts val="0"/>
              </a:spcBef>
            </a:pPr>
            <a:endParaRPr lang="es-MX" smtClean="0"/>
          </a:p>
          <a:p>
            <a:pPr lvl="3">
              <a:spcBef>
                <a:spcPts val="0"/>
              </a:spcBef>
            </a:pPr>
            <a:endParaRPr lang="es-MX" smtClean="0"/>
          </a:p>
          <a:p>
            <a:pPr lvl="4">
              <a:spcBef>
                <a:spcPts val="0"/>
              </a:spcBef>
            </a:pPr>
            <a:endParaRPr lang="es-MX" smtClean="0"/>
          </a:p>
          <a:p>
            <a:pPr lvl="5">
              <a:spcBef>
                <a:spcPts val="0"/>
              </a:spcBef>
            </a:pPr>
            <a:endParaRPr lang="es-MX" smtClean="0"/>
          </a:p>
          <a:p>
            <a:pPr lvl="6">
              <a:spcBef>
                <a:spcPts val="0"/>
              </a:spcBef>
            </a:pPr>
            <a:endParaRPr lang="es-MX" smtClean="0"/>
          </a:p>
          <a:p>
            <a:pPr lvl="7">
              <a:spcBef>
                <a:spcPts val="0"/>
              </a:spcBef>
            </a:pPr>
            <a:endParaRPr lang="es-MX" smtClean="0"/>
          </a:p>
          <a:p>
            <a:pPr lvl="8">
              <a:spcBef>
                <a:spcPts val="0"/>
              </a:spcBef>
            </a:pP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785233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</a:pPr>
            <a:endParaRPr lang="es-MX" sz="1200" b="0" i="0" u="none" strike="noStrike" cap="none" smtClean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>
              <a:spcBef>
                <a:spcPts val="0"/>
              </a:spcBef>
            </a:pPr>
            <a:endParaRPr lang="es-MX" smtClean="0"/>
          </a:p>
          <a:p>
            <a:pPr lvl="2">
              <a:spcBef>
                <a:spcPts val="0"/>
              </a:spcBef>
            </a:pPr>
            <a:endParaRPr lang="es-MX" smtClean="0"/>
          </a:p>
          <a:p>
            <a:pPr lvl="3">
              <a:spcBef>
                <a:spcPts val="0"/>
              </a:spcBef>
            </a:pPr>
            <a:endParaRPr lang="es-MX" smtClean="0"/>
          </a:p>
          <a:p>
            <a:pPr lvl="4">
              <a:spcBef>
                <a:spcPts val="0"/>
              </a:spcBef>
            </a:pPr>
            <a:endParaRPr lang="es-MX" smtClean="0"/>
          </a:p>
          <a:p>
            <a:pPr lvl="5">
              <a:spcBef>
                <a:spcPts val="0"/>
              </a:spcBef>
            </a:pPr>
            <a:endParaRPr lang="es-MX" smtClean="0"/>
          </a:p>
          <a:p>
            <a:pPr lvl="6">
              <a:spcBef>
                <a:spcPts val="0"/>
              </a:spcBef>
            </a:pPr>
            <a:endParaRPr lang="es-MX" smtClean="0"/>
          </a:p>
          <a:p>
            <a:pPr lvl="7">
              <a:spcBef>
                <a:spcPts val="0"/>
              </a:spcBef>
            </a:pPr>
            <a:endParaRPr lang="es-MX" smtClean="0"/>
          </a:p>
          <a:p>
            <a:pPr lvl="8">
              <a:spcBef>
                <a:spcPts val="0"/>
              </a:spcBef>
            </a:pP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344318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</a:pPr>
            <a:endParaRPr lang="es-MX" sz="1200" b="0" i="0" u="none" strike="noStrike" cap="none" smtClean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>
              <a:spcBef>
                <a:spcPts val="0"/>
              </a:spcBef>
            </a:pPr>
            <a:endParaRPr lang="es-MX" smtClean="0"/>
          </a:p>
          <a:p>
            <a:pPr lvl="2">
              <a:spcBef>
                <a:spcPts val="0"/>
              </a:spcBef>
            </a:pPr>
            <a:endParaRPr lang="es-MX" smtClean="0"/>
          </a:p>
          <a:p>
            <a:pPr lvl="3">
              <a:spcBef>
                <a:spcPts val="0"/>
              </a:spcBef>
            </a:pPr>
            <a:endParaRPr lang="es-MX" smtClean="0"/>
          </a:p>
          <a:p>
            <a:pPr lvl="4">
              <a:spcBef>
                <a:spcPts val="0"/>
              </a:spcBef>
            </a:pPr>
            <a:endParaRPr lang="es-MX" smtClean="0"/>
          </a:p>
          <a:p>
            <a:pPr lvl="5">
              <a:spcBef>
                <a:spcPts val="0"/>
              </a:spcBef>
            </a:pPr>
            <a:endParaRPr lang="es-MX" smtClean="0"/>
          </a:p>
          <a:p>
            <a:pPr lvl="6">
              <a:spcBef>
                <a:spcPts val="0"/>
              </a:spcBef>
            </a:pPr>
            <a:endParaRPr lang="es-MX" smtClean="0"/>
          </a:p>
          <a:p>
            <a:pPr lvl="7">
              <a:spcBef>
                <a:spcPts val="0"/>
              </a:spcBef>
            </a:pPr>
            <a:endParaRPr lang="es-MX" smtClean="0"/>
          </a:p>
          <a:p>
            <a:pPr lvl="8">
              <a:spcBef>
                <a:spcPts val="0"/>
              </a:spcBef>
            </a:pP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37685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</a:pPr>
            <a:endParaRPr lang="es-MX" sz="1200" b="0" i="0" u="none" strike="noStrike" cap="none" smtClean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>
              <a:spcBef>
                <a:spcPts val="0"/>
              </a:spcBef>
            </a:pPr>
            <a:endParaRPr lang="es-MX" smtClean="0"/>
          </a:p>
          <a:p>
            <a:pPr lvl="2">
              <a:spcBef>
                <a:spcPts val="0"/>
              </a:spcBef>
            </a:pPr>
            <a:endParaRPr lang="es-MX" smtClean="0"/>
          </a:p>
          <a:p>
            <a:pPr lvl="3">
              <a:spcBef>
                <a:spcPts val="0"/>
              </a:spcBef>
            </a:pPr>
            <a:endParaRPr lang="es-MX" smtClean="0"/>
          </a:p>
          <a:p>
            <a:pPr lvl="4">
              <a:spcBef>
                <a:spcPts val="0"/>
              </a:spcBef>
            </a:pPr>
            <a:endParaRPr lang="es-MX" smtClean="0"/>
          </a:p>
          <a:p>
            <a:pPr lvl="5">
              <a:spcBef>
                <a:spcPts val="0"/>
              </a:spcBef>
            </a:pPr>
            <a:endParaRPr lang="es-MX" smtClean="0"/>
          </a:p>
          <a:p>
            <a:pPr lvl="6">
              <a:spcBef>
                <a:spcPts val="0"/>
              </a:spcBef>
            </a:pPr>
            <a:endParaRPr lang="es-MX" smtClean="0"/>
          </a:p>
          <a:p>
            <a:pPr lvl="7">
              <a:spcBef>
                <a:spcPts val="0"/>
              </a:spcBef>
            </a:pPr>
            <a:endParaRPr lang="es-MX" smtClean="0"/>
          </a:p>
          <a:p>
            <a:pPr lvl="8">
              <a:spcBef>
                <a:spcPts val="0"/>
              </a:spcBef>
            </a:pP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547881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</a:pPr>
            <a:endParaRPr lang="es-MX" sz="1200" b="0" i="0" u="none" strike="noStrike" cap="none" smtClean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>
              <a:spcBef>
                <a:spcPts val="0"/>
              </a:spcBef>
            </a:pPr>
            <a:endParaRPr lang="es-MX" smtClean="0"/>
          </a:p>
          <a:p>
            <a:pPr lvl="2">
              <a:spcBef>
                <a:spcPts val="0"/>
              </a:spcBef>
            </a:pPr>
            <a:endParaRPr lang="es-MX" smtClean="0"/>
          </a:p>
          <a:p>
            <a:pPr lvl="3">
              <a:spcBef>
                <a:spcPts val="0"/>
              </a:spcBef>
            </a:pPr>
            <a:endParaRPr lang="es-MX" smtClean="0"/>
          </a:p>
          <a:p>
            <a:pPr lvl="4">
              <a:spcBef>
                <a:spcPts val="0"/>
              </a:spcBef>
            </a:pPr>
            <a:endParaRPr lang="es-MX" smtClean="0"/>
          </a:p>
          <a:p>
            <a:pPr lvl="5">
              <a:spcBef>
                <a:spcPts val="0"/>
              </a:spcBef>
            </a:pPr>
            <a:endParaRPr lang="es-MX" smtClean="0"/>
          </a:p>
          <a:p>
            <a:pPr lvl="6">
              <a:spcBef>
                <a:spcPts val="0"/>
              </a:spcBef>
            </a:pPr>
            <a:endParaRPr lang="es-MX" smtClean="0"/>
          </a:p>
          <a:p>
            <a:pPr lvl="7">
              <a:spcBef>
                <a:spcPts val="0"/>
              </a:spcBef>
            </a:pPr>
            <a:endParaRPr lang="es-MX" smtClean="0"/>
          </a:p>
          <a:p>
            <a:pPr lvl="8">
              <a:spcBef>
                <a:spcPts val="0"/>
              </a:spcBef>
            </a:pP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321077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</a:pPr>
            <a:endParaRPr lang="es-MX" sz="1200" b="0" i="0" u="none" strike="noStrike" cap="none" smtClean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>
              <a:spcBef>
                <a:spcPts val="0"/>
              </a:spcBef>
            </a:pPr>
            <a:endParaRPr lang="es-MX" smtClean="0"/>
          </a:p>
          <a:p>
            <a:pPr lvl="2">
              <a:spcBef>
                <a:spcPts val="0"/>
              </a:spcBef>
            </a:pPr>
            <a:endParaRPr lang="es-MX" smtClean="0"/>
          </a:p>
          <a:p>
            <a:pPr lvl="3">
              <a:spcBef>
                <a:spcPts val="0"/>
              </a:spcBef>
            </a:pPr>
            <a:endParaRPr lang="es-MX" smtClean="0"/>
          </a:p>
          <a:p>
            <a:pPr lvl="4">
              <a:spcBef>
                <a:spcPts val="0"/>
              </a:spcBef>
            </a:pPr>
            <a:endParaRPr lang="es-MX" smtClean="0"/>
          </a:p>
          <a:p>
            <a:pPr lvl="5">
              <a:spcBef>
                <a:spcPts val="0"/>
              </a:spcBef>
            </a:pPr>
            <a:endParaRPr lang="es-MX" smtClean="0"/>
          </a:p>
          <a:p>
            <a:pPr lvl="6">
              <a:spcBef>
                <a:spcPts val="0"/>
              </a:spcBef>
            </a:pPr>
            <a:endParaRPr lang="es-MX" smtClean="0"/>
          </a:p>
          <a:p>
            <a:pPr lvl="7">
              <a:spcBef>
                <a:spcPts val="0"/>
              </a:spcBef>
            </a:pPr>
            <a:endParaRPr lang="es-MX" smtClean="0"/>
          </a:p>
          <a:p>
            <a:pPr lvl="8">
              <a:spcBef>
                <a:spcPts val="0"/>
              </a:spcBef>
            </a:pP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680709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</a:pPr>
            <a:endParaRPr lang="es-MX" sz="1200" b="0" i="0" u="none" strike="noStrike" cap="none" smtClean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>
              <a:spcBef>
                <a:spcPts val="0"/>
              </a:spcBef>
            </a:pPr>
            <a:endParaRPr lang="es-MX" smtClean="0"/>
          </a:p>
          <a:p>
            <a:pPr lvl="2">
              <a:spcBef>
                <a:spcPts val="0"/>
              </a:spcBef>
            </a:pPr>
            <a:endParaRPr lang="es-MX" smtClean="0"/>
          </a:p>
          <a:p>
            <a:pPr lvl="3">
              <a:spcBef>
                <a:spcPts val="0"/>
              </a:spcBef>
            </a:pPr>
            <a:endParaRPr lang="es-MX" smtClean="0"/>
          </a:p>
          <a:p>
            <a:pPr lvl="4">
              <a:spcBef>
                <a:spcPts val="0"/>
              </a:spcBef>
            </a:pPr>
            <a:endParaRPr lang="es-MX" smtClean="0"/>
          </a:p>
          <a:p>
            <a:pPr lvl="5">
              <a:spcBef>
                <a:spcPts val="0"/>
              </a:spcBef>
            </a:pPr>
            <a:endParaRPr lang="es-MX" smtClean="0"/>
          </a:p>
          <a:p>
            <a:pPr lvl="6">
              <a:spcBef>
                <a:spcPts val="0"/>
              </a:spcBef>
            </a:pPr>
            <a:endParaRPr lang="es-MX" smtClean="0"/>
          </a:p>
          <a:p>
            <a:pPr lvl="7">
              <a:spcBef>
                <a:spcPts val="0"/>
              </a:spcBef>
            </a:pPr>
            <a:endParaRPr lang="es-MX" smtClean="0"/>
          </a:p>
          <a:p>
            <a:pPr lvl="8">
              <a:spcBef>
                <a:spcPts val="0"/>
              </a:spcBef>
            </a:pP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169983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</a:pPr>
            <a:endParaRPr lang="es-MX" sz="1200" b="0" i="0" u="none" strike="noStrike" cap="none" smtClean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>
              <a:spcBef>
                <a:spcPts val="0"/>
              </a:spcBef>
            </a:pPr>
            <a:endParaRPr lang="es-MX" smtClean="0"/>
          </a:p>
          <a:p>
            <a:pPr lvl="2">
              <a:spcBef>
                <a:spcPts val="0"/>
              </a:spcBef>
            </a:pPr>
            <a:endParaRPr lang="es-MX" smtClean="0"/>
          </a:p>
          <a:p>
            <a:pPr lvl="3">
              <a:spcBef>
                <a:spcPts val="0"/>
              </a:spcBef>
            </a:pPr>
            <a:endParaRPr lang="es-MX" smtClean="0"/>
          </a:p>
          <a:p>
            <a:pPr lvl="4">
              <a:spcBef>
                <a:spcPts val="0"/>
              </a:spcBef>
            </a:pPr>
            <a:endParaRPr lang="es-MX" smtClean="0"/>
          </a:p>
          <a:p>
            <a:pPr lvl="5">
              <a:spcBef>
                <a:spcPts val="0"/>
              </a:spcBef>
            </a:pPr>
            <a:endParaRPr lang="es-MX" smtClean="0"/>
          </a:p>
          <a:p>
            <a:pPr lvl="6">
              <a:spcBef>
                <a:spcPts val="0"/>
              </a:spcBef>
            </a:pPr>
            <a:endParaRPr lang="es-MX" smtClean="0"/>
          </a:p>
          <a:p>
            <a:pPr lvl="7">
              <a:spcBef>
                <a:spcPts val="0"/>
              </a:spcBef>
            </a:pPr>
            <a:endParaRPr lang="es-MX" smtClean="0"/>
          </a:p>
          <a:p>
            <a:pPr lvl="8">
              <a:spcBef>
                <a:spcPts val="0"/>
              </a:spcBef>
            </a:pP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475614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</a:pPr>
            <a:endParaRPr lang="es-MX" sz="1200" b="0" i="0" u="none" strike="noStrike" cap="none" smtClean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>
              <a:spcBef>
                <a:spcPts val="0"/>
              </a:spcBef>
            </a:pPr>
            <a:endParaRPr lang="es-MX" smtClean="0"/>
          </a:p>
          <a:p>
            <a:pPr lvl="2">
              <a:spcBef>
                <a:spcPts val="0"/>
              </a:spcBef>
            </a:pPr>
            <a:endParaRPr lang="es-MX" smtClean="0"/>
          </a:p>
          <a:p>
            <a:pPr lvl="3">
              <a:spcBef>
                <a:spcPts val="0"/>
              </a:spcBef>
            </a:pPr>
            <a:endParaRPr lang="es-MX" smtClean="0"/>
          </a:p>
          <a:p>
            <a:pPr lvl="4">
              <a:spcBef>
                <a:spcPts val="0"/>
              </a:spcBef>
            </a:pPr>
            <a:endParaRPr lang="es-MX" smtClean="0"/>
          </a:p>
          <a:p>
            <a:pPr lvl="5">
              <a:spcBef>
                <a:spcPts val="0"/>
              </a:spcBef>
            </a:pPr>
            <a:endParaRPr lang="es-MX" smtClean="0"/>
          </a:p>
          <a:p>
            <a:pPr lvl="6">
              <a:spcBef>
                <a:spcPts val="0"/>
              </a:spcBef>
            </a:pPr>
            <a:endParaRPr lang="es-MX" smtClean="0"/>
          </a:p>
          <a:p>
            <a:pPr lvl="7">
              <a:spcBef>
                <a:spcPts val="0"/>
              </a:spcBef>
            </a:pPr>
            <a:endParaRPr lang="es-MX" smtClean="0"/>
          </a:p>
          <a:p>
            <a:pPr lvl="8">
              <a:spcBef>
                <a:spcPts val="0"/>
              </a:spcBef>
            </a:pP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852846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rtl="0">
              <a:spcBef>
                <a:spcPts val="0"/>
              </a:spcBef>
            </a:pPr>
            <a:endParaRPr lang="es-MX" sz="1200" b="0" i="0" u="none" strike="noStrike" cap="none" smtClean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>
              <a:spcBef>
                <a:spcPts val="0"/>
              </a:spcBef>
            </a:pPr>
            <a:endParaRPr lang="es-MX" smtClean="0"/>
          </a:p>
          <a:p>
            <a:pPr lvl="2">
              <a:spcBef>
                <a:spcPts val="0"/>
              </a:spcBef>
            </a:pPr>
            <a:endParaRPr lang="es-MX" smtClean="0"/>
          </a:p>
          <a:p>
            <a:pPr lvl="3">
              <a:spcBef>
                <a:spcPts val="0"/>
              </a:spcBef>
            </a:pPr>
            <a:endParaRPr lang="es-MX" smtClean="0"/>
          </a:p>
          <a:p>
            <a:pPr lvl="4">
              <a:spcBef>
                <a:spcPts val="0"/>
              </a:spcBef>
            </a:pPr>
            <a:endParaRPr lang="es-MX" smtClean="0"/>
          </a:p>
          <a:p>
            <a:pPr lvl="5">
              <a:spcBef>
                <a:spcPts val="0"/>
              </a:spcBef>
            </a:pPr>
            <a:endParaRPr lang="es-MX" smtClean="0"/>
          </a:p>
          <a:p>
            <a:pPr lvl="6">
              <a:spcBef>
                <a:spcPts val="0"/>
              </a:spcBef>
            </a:pPr>
            <a:endParaRPr lang="es-MX" smtClean="0"/>
          </a:p>
          <a:p>
            <a:pPr lvl="7">
              <a:spcBef>
                <a:spcPts val="0"/>
              </a:spcBef>
            </a:pPr>
            <a:endParaRPr lang="es-MX" smtClean="0"/>
          </a:p>
          <a:p>
            <a:pPr lvl="8">
              <a:spcBef>
                <a:spcPts val="0"/>
              </a:spcBef>
            </a:pP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2962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8" name="Shape 788"/>
          <p:cNvCxnSpPr/>
          <p:nvPr/>
        </p:nvCxnSpPr>
        <p:spPr>
          <a:xfrm>
            <a:off x="0" y="908050"/>
            <a:ext cx="9144000" cy="0"/>
          </a:xfrm>
          <a:prstGeom prst="straightConnector1">
            <a:avLst/>
          </a:prstGeom>
          <a:noFill/>
          <a:ln w="63500" cap="rnd" cmpd="sng">
            <a:solidFill>
              <a:srgbClr val="FFCC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89" name="Shape 789"/>
          <p:cNvCxnSpPr/>
          <p:nvPr/>
        </p:nvCxnSpPr>
        <p:spPr>
          <a:xfrm>
            <a:off x="0" y="765175"/>
            <a:ext cx="9144000" cy="0"/>
          </a:xfrm>
          <a:prstGeom prst="straightConnector1">
            <a:avLst/>
          </a:prstGeom>
          <a:noFill/>
          <a:ln w="63500" cap="rnd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90" name="Shape 790"/>
          <p:cNvCxnSpPr/>
          <p:nvPr/>
        </p:nvCxnSpPr>
        <p:spPr>
          <a:xfrm>
            <a:off x="0" y="6453187"/>
            <a:ext cx="9144000" cy="0"/>
          </a:xfrm>
          <a:prstGeom prst="straightConnector1">
            <a:avLst/>
          </a:prstGeom>
          <a:noFill/>
          <a:ln w="63500" cap="rnd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91" name="Shape 791"/>
          <p:cNvCxnSpPr/>
          <p:nvPr/>
        </p:nvCxnSpPr>
        <p:spPr>
          <a:xfrm>
            <a:off x="0" y="6597650"/>
            <a:ext cx="9144000" cy="0"/>
          </a:xfrm>
          <a:prstGeom prst="straightConnector1">
            <a:avLst/>
          </a:prstGeom>
          <a:noFill/>
          <a:ln w="63500" cap="rnd" cmpd="sng">
            <a:solidFill>
              <a:srgbClr val="FFCC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92" name="Shape 792"/>
          <p:cNvSpPr/>
          <p:nvPr/>
        </p:nvSpPr>
        <p:spPr>
          <a:xfrm>
            <a:off x="251519" y="188640"/>
            <a:ext cx="5810180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ct val="25000"/>
              <a:buFont typeface="Arial"/>
              <a:buNone/>
            </a:pPr>
            <a:r>
              <a:rPr lang="es-MX" sz="2400" b="1" i="0" u="none" strike="noStrike" cap="non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Ejercicio, “Los colorines, S.A. de C.V.”</a:t>
            </a:r>
          </a:p>
        </p:txBody>
      </p:sp>
      <p:sp>
        <p:nvSpPr>
          <p:cNvPr id="793" name="Shape 793"/>
          <p:cNvSpPr/>
          <p:nvPr/>
        </p:nvSpPr>
        <p:spPr>
          <a:xfrm>
            <a:off x="179511" y="908050"/>
            <a:ext cx="7416824" cy="313932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2423"/>
              </a:buClr>
              <a:buSzPct val="25000"/>
              <a:buFont typeface="Arial"/>
              <a:buNone/>
            </a:pPr>
            <a:r>
              <a:rPr lang="es-MX" sz="1800" b="1" i="0" u="none" strike="noStrike" cap="none" dirty="0">
                <a:solidFill>
                  <a:srgbClr val="632423"/>
                </a:solidFill>
                <a:latin typeface="Arial"/>
                <a:ea typeface="Arial"/>
                <a:cs typeface="Arial"/>
                <a:sym typeface="Arial"/>
              </a:rPr>
              <a:t>Utilizando los estados financieros de “Los colorines, S.A. de C.V. aplique los métodos de porcentajes </a:t>
            </a:r>
            <a:r>
              <a:rPr lang="es-MX" sz="1800" b="1" i="0" u="none" strike="noStrike" cap="none" dirty="0" smtClean="0">
                <a:solidFill>
                  <a:srgbClr val="632423"/>
                </a:solidFill>
                <a:latin typeface="Arial"/>
                <a:ea typeface="Arial"/>
                <a:cs typeface="Arial"/>
                <a:sym typeface="Arial"/>
              </a:rPr>
              <a:t>integrales haciendo los gráficos de pastel o barras respectivo </a:t>
            </a:r>
            <a:r>
              <a:rPr lang="es-MX" sz="1800" b="1" i="0" u="none" strike="noStrike" cap="none" dirty="0">
                <a:solidFill>
                  <a:srgbClr val="632423"/>
                </a:solidFill>
                <a:latin typeface="Arial"/>
                <a:ea typeface="Arial"/>
                <a:cs typeface="Arial"/>
                <a:sym typeface="Arial"/>
              </a:rPr>
              <a:t>y de razones simples y haga los comentarios correspondientes. Tome en cuenta la siguiente información: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1" i="0" u="none" strike="noStrike" cap="none" dirty="0">
              <a:solidFill>
                <a:srgbClr val="63242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2423"/>
              </a:buClr>
              <a:buSzPct val="61111"/>
              <a:buFont typeface="Arial"/>
              <a:buChar char="●"/>
            </a:pPr>
            <a:r>
              <a:rPr lang="es-MX" sz="1800" b="1" i="0" u="none" strike="noStrike" cap="none" dirty="0">
                <a:solidFill>
                  <a:srgbClr val="632423"/>
                </a:solidFill>
                <a:latin typeface="Arial"/>
                <a:ea typeface="Arial"/>
                <a:cs typeface="Arial"/>
                <a:sym typeface="Arial"/>
              </a:rPr>
              <a:t>De las ventas el 40% se efectúa a crédito a 30 días</a:t>
            </a: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2423"/>
              </a:buClr>
              <a:buSzPct val="61111"/>
              <a:buFont typeface="Arial"/>
              <a:buChar char="●"/>
            </a:pPr>
            <a:r>
              <a:rPr lang="es-MX" sz="1800" b="1" i="0" u="none" strike="noStrike" cap="none" dirty="0">
                <a:solidFill>
                  <a:srgbClr val="632423"/>
                </a:solidFill>
                <a:latin typeface="Arial"/>
                <a:ea typeface="Arial"/>
                <a:cs typeface="Arial"/>
                <a:sym typeface="Arial"/>
              </a:rPr>
              <a:t>Las compras del periodo fueron por $2,600 y 50% se efectuó a crédito a 15días</a:t>
            </a: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2423"/>
              </a:buClr>
              <a:buSzPct val="61111"/>
              <a:buFont typeface="Arial"/>
              <a:buChar char="●"/>
            </a:pPr>
            <a:r>
              <a:rPr lang="es-MX" sz="1800" b="1" i="0" u="none" strike="noStrike" cap="none" dirty="0">
                <a:solidFill>
                  <a:srgbClr val="632423"/>
                </a:solidFill>
                <a:latin typeface="Arial"/>
                <a:ea typeface="Arial"/>
                <a:cs typeface="Arial"/>
                <a:sym typeface="Arial"/>
              </a:rPr>
              <a:t>El saldo inicial de clientes fue de $60,000 y el de proveedores de $53,000</a:t>
            </a: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2423"/>
              </a:buClr>
              <a:buSzPct val="61111"/>
              <a:buFont typeface="Arial" panose="020B0604020202020204" pitchFamily="34" charset="0"/>
              <a:buChar char="•"/>
            </a:pPr>
            <a:r>
              <a:rPr lang="es-MX" sz="1800" b="1" i="0" u="none" strike="noStrike" cap="none" dirty="0">
                <a:solidFill>
                  <a:srgbClr val="632423"/>
                </a:solidFill>
                <a:latin typeface="Arial"/>
                <a:ea typeface="Arial"/>
                <a:cs typeface="Arial"/>
                <a:sym typeface="Arial"/>
              </a:rPr>
              <a:t>El inventario inicial del almacén fue de $</a:t>
            </a:r>
            <a:r>
              <a:rPr lang="es-MX" sz="1800" b="1" i="0" u="none" strike="noStrike" cap="none" dirty="0" smtClean="0">
                <a:solidFill>
                  <a:srgbClr val="632423"/>
                </a:solidFill>
                <a:latin typeface="Arial"/>
                <a:ea typeface="Arial"/>
                <a:cs typeface="Arial"/>
                <a:sym typeface="Arial"/>
              </a:rPr>
              <a:t>200,000</a:t>
            </a: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2423"/>
              </a:buClr>
              <a:buSzPct val="61111"/>
              <a:buFont typeface="Arial" panose="020B0604020202020204" pitchFamily="34" charset="0"/>
              <a:buChar char="•"/>
            </a:pPr>
            <a:endParaRPr lang="es-MX" sz="1800" b="1" dirty="0">
              <a:solidFill>
                <a:srgbClr val="632423"/>
              </a:solidFill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2423"/>
              </a:buClr>
              <a:buSzPct val="61111"/>
              <a:buFont typeface="Arial" panose="020B0604020202020204" pitchFamily="34" charset="0"/>
              <a:buChar char="•"/>
            </a:pPr>
            <a:r>
              <a:rPr lang="es-MX" sz="1800" b="1" i="0" u="none" strike="noStrike" cap="none" dirty="0" smtClean="0">
                <a:solidFill>
                  <a:srgbClr val="632423"/>
                </a:solidFill>
                <a:latin typeface="Arial"/>
                <a:ea typeface="Arial"/>
                <a:cs typeface="Arial"/>
                <a:sym typeface="Arial"/>
              </a:rPr>
              <a:t>Utilizar el año fiscal de 365 días para este ejercicio en especifico. </a:t>
            </a: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2423"/>
              </a:buClr>
              <a:buSzPct val="61111"/>
              <a:buFont typeface="Arial" panose="020B0604020202020204" pitchFamily="34" charset="0"/>
              <a:buChar char="•"/>
            </a:pPr>
            <a:r>
              <a:rPr lang="es-MX" sz="1800" b="1" dirty="0" smtClean="0">
                <a:solidFill>
                  <a:srgbClr val="632423"/>
                </a:solidFill>
              </a:rPr>
              <a:t>Revise </a:t>
            </a:r>
            <a:r>
              <a:rPr lang="es-MX" sz="1800" b="1" dirty="0" smtClean="0">
                <a:solidFill>
                  <a:srgbClr val="632423"/>
                </a:solidFill>
              </a:rPr>
              <a:t>las cantidades de cada estado financiero para </a:t>
            </a:r>
            <a:r>
              <a:rPr lang="es-MX" sz="1800" b="1" dirty="0" smtClean="0">
                <a:solidFill>
                  <a:srgbClr val="632423"/>
                </a:solidFill>
              </a:rPr>
              <a:t>comparar </a:t>
            </a:r>
            <a:r>
              <a:rPr lang="es-MX" sz="1800" b="1" dirty="0" smtClean="0">
                <a:solidFill>
                  <a:srgbClr val="632423"/>
                </a:solidFill>
              </a:rPr>
              <a:t>cantidades homogéneas. </a:t>
            </a: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2423"/>
              </a:buClr>
              <a:buSzPct val="61111"/>
              <a:buFont typeface="Arial" panose="020B0604020202020204" pitchFamily="34" charset="0"/>
              <a:buChar char="•"/>
            </a:pPr>
            <a:endParaRPr lang="es-MX" sz="1800" b="1" i="0" u="none" strike="noStrike" cap="none" dirty="0" smtClean="0">
              <a:solidFill>
                <a:srgbClr val="63242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2423"/>
              </a:buClr>
              <a:buSzPct val="61111"/>
              <a:buFont typeface="Arial"/>
              <a:buChar char="●"/>
            </a:pPr>
            <a:endParaRPr lang="es-MX" sz="1800" b="1" i="0" u="none" strike="noStrike" cap="none" dirty="0" smtClean="0">
              <a:solidFill>
                <a:srgbClr val="63242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2423"/>
              </a:buClr>
              <a:buSzPct val="61111"/>
              <a:buFont typeface="Arial"/>
              <a:buChar char="●"/>
            </a:pPr>
            <a:endParaRPr lang="es-MX" sz="1800" b="1" i="0" u="none" strike="noStrike" cap="none" dirty="0">
              <a:solidFill>
                <a:srgbClr val="63242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6" name="Shape 896"/>
          <p:cNvCxnSpPr/>
          <p:nvPr/>
        </p:nvCxnSpPr>
        <p:spPr>
          <a:xfrm>
            <a:off x="0" y="908050"/>
            <a:ext cx="9144000" cy="0"/>
          </a:xfrm>
          <a:prstGeom prst="straightConnector1">
            <a:avLst/>
          </a:prstGeom>
          <a:noFill/>
          <a:ln w="63500" cap="rnd" cmpd="sng">
            <a:solidFill>
              <a:srgbClr val="FFCC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97" name="Shape 897"/>
          <p:cNvCxnSpPr/>
          <p:nvPr/>
        </p:nvCxnSpPr>
        <p:spPr>
          <a:xfrm>
            <a:off x="0" y="765175"/>
            <a:ext cx="9144000" cy="0"/>
          </a:xfrm>
          <a:prstGeom prst="straightConnector1">
            <a:avLst/>
          </a:prstGeom>
          <a:noFill/>
          <a:ln w="63500" cap="rnd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98" name="Shape 898"/>
          <p:cNvCxnSpPr/>
          <p:nvPr/>
        </p:nvCxnSpPr>
        <p:spPr>
          <a:xfrm>
            <a:off x="0" y="6453187"/>
            <a:ext cx="9144000" cy="0"/>
          </a:xfrm>
          <a:prstGeom prst="straightConnector1">
            <a:avLst/>
          </a:prstGeom>
          <a:noFill/>
          <a:ln w="63500" cap="rnd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99" name="Shape 899"/>
          <p:cNvCxnSpPr/>
          <p:nvPr/>
        </p:nvCxnSpPr>
        <p:spPr>
          <a:xfrm>
            <a:off x="0" y="6597650"/>
            <a:ext cx="9144000" cy="0"/>
          </a:xfrm>
          <a:prstGeom prst="straightConnector1">
            <a:avLst/>
          </a:prstGeom>
          <a:noFill/>
          <a:ln w="63500" cap="rnd" cmpd="sng">
            <a:solidFill>
              <a:srgbClr val="FFCC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900" name="Shape 900"/>
          <p:cNvSpPr/>
          <p:nvPr/>
        </p:nvSpPr>
        <p:spPr>
          <a:xfrm>
            <a:off x="251519" y="188640"/>
            <a:ext cx="148149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ct val="25000"/>
              <a:buFont typeface="Arial"/>
              <a:buNone/>
            </a:pPr>
            <a:r>
              <a:rPr lang="es-MX" sz="2400" b="1" i="0" u="none" strike="noStrike" cap="non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Solución</a:t>
            </a:r>
          </a:p>
        </p:txBody>
      </p:sp>
      <p:pic>
        <p:nvPicPr>
          <p:cNvPr id="901" name="Shape 9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1587" y="1268412"/>
            <a:ext cx="6600825" cy="204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2" name="Shape 9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8250" y="3573462"/>
            <a:ext cx="666750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9" name="Shape 909"/>
          <p:cNvCxnSpPr/>
          <p:nvPr/>
        </p:nvCxnSpPr>
        <p:spPr>
          <a:xfrm>
            <a:off x="0" y="908050"/>
            <a:ext cx="9144000" cy="0"/>
          </a:xfrm>
          <a:prstGeom prst="straightConnector1">
            <a:avLst/>
          </a:prstGeom>
          <a:noFill/>
          <a:ln w="63500" cap="rnd" cmpd="sng">
            <a:solidFill>
              <a:srgbClr val="FFCC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10" name="Shape 910"/>
          <p:cNvCxnSpPr/>
          <p:nvPr/>
        </p:nvCxnSpPr>
        <p:spPr>
          <a:xfrm>
            <a:off x="0" y="765175"/>
            <a:ext cx="9144000" cy="0"/>
          </a:xfrm>
          <a:prstGeom prst="straightConnector1">
            <a:avLst/>
          </a:prstGeom>
          <a:noFill/>
          <a:ln w="63500" cap="rnd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11" name="Shape 911"/>
          <p:cNvCxnSpPr/>
          <p:nvPr/>
        </p:nvCxnSpPr>
        <p:spPr>
          <a:xfrm>
            <a:off x="0" y="6453187"/>
            <a:ext cx="9144000" cy="0"/>
          </a:xfrm>
          <a:prstGeom prst="straightConnector1">
            <a:avLst/>
          </a:prstGeom>
          <a:noFill/>
          <a:ln w="63500" cap="rnd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12" name="Shape 912"/>
          <p:cNvCxnSpPr/>
          <p:nvPr/>
        </p:nvCxnSpPr>
        <p:spPr>
          <a:xfrm>
            <a:off x="0" y="6597650"/>
            <a:ext cx="9144000" cy="0"/>
          </a:xfrm>
          <a:prstGeom prst="straightConnector1">
            <a:avLst/>
          </a:prstGeom>
          <a:noFill/>
          <a:ln w="63500" cap="rnd" cmpd="sng">
            <a:solidFill>
              <a:srgbClr val="FFCC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913" name="Shape 913"/>
          <p:cNvSpPr/>
          <p:nvPr/>
        </p:nvSpPr>
        <p:spPr>
          <a:xfrm>
            <a:off x="251519" y="188640"/>
            <a:ext cx="148149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ct val="25000"/>
              <a:buFont typeface="Arial"/>
              <a:buNone/>
            </a:pPr>
            <a:r>
              <a:rPr lang="es-MX" sz="2400" b="1" i="0" u="none" strike="noStrike" cap="non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Solución</a:t>
            </a:r>
          </a:p>
        </p:txBody>
      </p:sp>
      <p:pic>
        <p:nvPicPr>
          <p:cNvPr id="914" name="Shape 9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2062" y="2005011"/>
            <a:ext cx="6619875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1" name="Shape 921"/>
          <p:cNvCxnSpPr/>
          <p:nvPr/>
        </p:nvCxnSpPr>
        <p:spPr>
          <a:xfrm>
            <a:off x="0" y="908050"/>
            <a:ext cx="9144000" cy="0"/>
          </a:xfrm>
          <a:prstGeom prst="straightConnector1">
            <a:avLst/>
          </a:prstGeom>
          <a:noFill/>
          <a:ln w="63500" cap="rnd" cmpd="sng">
            <a:solidFill>
              <a:srgbClr val="FFCC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22" name="Shape 922"/>
          <p:cNvCxnSpPr/>
          <p:nvPr/>
        </p:nvCxnSpPr>
        <p:spPr>
          <a:xfrm>
            <a:off x="0" y="765175"/>
            <a:ext cx="9144000" cy="0"/>
          </a:xfrm>
          <a:prstGeom prst="straightConnector1">
            <a:avLst/>
          </a:prstGeom>
          <a:noFill/>
          <a:ln w="63500" cap="rnd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23" name="Shape 923"/>
          <p:cNvCxnSpPr/>
          <p:nvPr/>
        </p:nvCxnSpPr>
        <p:spPr>
          <a:xfrm>
            <a:off x="0" y="6453187"/>
            <a:ext cx="9144000" cy="0"/>
          </a:xfrm>
          <a:prstGeom prst="straightConnector1">
            <a:avLst/>
          </a:prstGeom>
          <a:noFill/>
          <a:ln w="63500" cap="rnd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24" name="Shape 924"/>
          <p:cNvCxnSpPr/>
          <p:nvPr/>
        </p:nvCxnSpPr>
        <p:spPr>
          <a:xfrm>
            <a:off x="0" y="6597650"/>
            <a:ext cx="9144000" cy="0"/>
          </a:xfrm>
          <a:prstGeom prst="straightConnector1">
            <a:avLst/>
          </a:prstGeom>
          <a:noFill/>
          <a:ln w="63500" cap="rnd" cmpd="sng">
            <a:solidFill>
              <a:srgbClr val="FFCC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925" name="Shape 925"/>
          <p:cNvSpPr/>
          <p:nvPr/>
        </p:nvSpPr>
        <p:spPr>
          <a:xfrm>
            <a:off x="251519" y="188640"/>
            <a:ext cx="148149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ct val="25000"/>
              <a:buFont typeface="Arial"/>
              <a:buNone/>
            </a:pPr>
            <a:r>
              <a:rPr lang="es-MX" sz="2400" b="1" i="0" u="none" strike="noStrike" cap="non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Solución</a:t>
            </a:r>
          </a:p>
        </p:txBody>
      </p:sp>
      <p:pic>
        <p:nvPicPr>
          <p:cNvPr id="926" name="Shape 9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775" y="2609850"/>
            <a:ext cx="6648450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3" name="Shape 933"/>
          <p:cNvCxnSpPr/>
          <p:nvPr/>
        </p:nvCxnSpPr>
        <p:spPr>
          <a:xfrm>
            <a:off x="0" y="908050"/>
            <a:ext cx="9144000" cy="0"/>
          </a:xfrm>
          <a:prstGeom prst="straightConnector1">
            <a:avLst/>
          </a:prstGeom>
          <a:noFill/>
          <a:ln w="63500" cap="rnd" cmpd="sng">
            <a:solidFill>
              <a:srgbClr val="FFCC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34" name="Shape 934"/>
          <p:cNvCxnSpPr/>
          <p:nvPr/>
        </p:nvCxnSpPr>
        <p:spPr>
          <a:xfrm>
            <a:off x="0" y="765175"/>
            <a:ext cx="9144000" cy="0"/>
          </a:xfrm>
          <a:prstGeom prst="straightConnector1">
            <a:avLst/>
          </a:prstGeom>
          <a:noFill/>
          <a:ln w="63500" cap="rnd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35" name="Shape 935"/>
          <p:cNvCxnSpPr/>
          <p:nvPr/>
        </p:nvCxnSpPr>
        <p:spPr>
          <a:xfrm>
            <a:off x="0" y="6453187"/>
            <a:ext cx="9144000" cy="0"/>
          </a:xfrm>
          <a:prstGeom prst="straightConnector1">
            <a:avLst/>
          </a:prstGeom>
          <a:noFill/>
          <a:ln w="63500" cap="rnd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36" name="Shape 936"/>
          <p:cNvCxnSpPr/>
          <p:nvPr/>
        </p:nvCxnSpPr>
        <p:spPr>
          <a:xfrm>
            <a:off x="0" y="6597650"/>
            <a:ext cx="9144000" cy="0"/>
          </a:xfrm>
          <a:prstGeom prst="straightConnector1">
            <a:avLst/>
          </a:prstGeom>
          <a:noFill/>
          <a:ln w="63500" cap="rnd" cmpd="sng">
            <a:solidFill>
              <a:srgbClr val="FFCC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937" name="Shape 937"/>
          <p:cNvSpPr/>
          <p:nvPr/>
        </p:nvSpPr>
        <p:spPr>
          <a:xfrm>
            <a:off x="251519" y="188640"/>
            <a:ext cx="148149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ct val="25000"/>
              <a:buFont typeface="Arial"/>
              <a:buNone/>
            </a:pPr>
            <a:r>
              <a:rPr lang="es-MX" sz="2400" b="1" i="0" u="none" strike="noStrike" cap="non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Solución</a:t>
            </a:r>
          </a:p>
        </p:txBody>
      </p:sp>
      <p:pic>
        <p:nvPicPr>
          <p:cNvPr id="938" name="Shape 9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112" y="1916111"/>
            <a:ext cx="7851774" cy="2919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0" name="Shape 800"/>
          <p:cNvCxnSpPr/>
          <p:nvPr/>
        </p:nvCxnSpPr>
        <p:spPr>
          <a:xfrm>
            <a:off x="0" y="908050"/>
            <a:ext cx="9144000" cy="0"/>
          </a:xfrm>
          <a:prstGeom prst="straightConnector1">
            <a:avLst/>
          </a:prstGeom>
          <a:noFill/>
          <a:ln w="63500" cap="rnd" cmpd="sng">
            <a:solidFill>
              <a:srgbClr val="FFCC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01" name="Shape 801"/>
          <p:cNvCxnSpPr/>
          <p:nvPr/>
        </p:nvCxnSpPr>
        <p:spPr>
          <a:xfrm>
            <a:off x="0" y="765175"/>
            <a:ext cx="9144000" cy="0"/>
          </a:xfrm>
          <a:prstGeom prst="straightConnector1">
            <a:avLst/>
          </a:prstGeom>
          <a:noFill/>
          <a:ln w="63500" cap="rnd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02" name="Shape 802"/>
          <p:cNvCxnSpPr/>
          <p:nvPr/>
        </p:nvCxnSpPr>
        <p:spPr>
          <a:xfrm>
            <a:off x="0" y="6453187"/>
            <a:ext cx="9144000" cy="0"/>
          </a:xfrm>
          <a:prstGeom prst="straightConnector1">
            <a:avLst/>
          </a:prstGeom>
          <a:noFill/>
          <a:ln w="63500" cap="rnd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03" name="Shape 803"/>
          <p:cNvCxnSpPr/>
          <p:nvPr/>
        </p:nvCxnSpPr>
        <p:spPr>
          <a:xfrm>
            <a:off x="0" y="6597650"/>
            <a:ext cx="9144000" cy="0"/>
          </a:xfrm>
          <a:prstGeom prst="straightConnector1">
            <a:avLst/>
          </a:prstGeom>
          <a:noFill/>
          <a:ln w="63500" cap="rnd" cmpd="sng">
            <a:solidFill>
              <a:srgbClr val="FFCC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804" name="Shape 804"/>
          <p:cNvSpPr/>
          <p:nvPr/>
        </p:nvSpPr>
        <p:spPr>
          <a:xfrm>
            <a:off x="251519" y="188640"/>
            <a:ext cx="1467068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ct val="25000"/>
              <a:buFont typeface="Arial"/>
              <a:buNone/>
            </a:pPr>
            <a:r>
              <a:rPr lang="es-MX" sz="2400" b="1" i="0" u="none" strike="noStrike" cap="non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Ejercicio</a:t>
            </a:r>
          </a:p>
        </p:txBody>
      </p:sp>
      <p:pic>
        <p:nvPicPr>
          <p:cNvPr id="805" name="Shape 8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8536" y="0"/>
            <a:ext cx="6219825" cy="574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2" name="Shape 812"/>
          <p:cNvCxnSpPr/>
          <p:nvPr/>
        </p:nvCxnSpPr>
        <p:spPr>
          <a:xfrm>
            <a:off x="0" y="908050"/>
            <a:ext cx="9144000" cy="0"/>
          </a:xfrm>
          <a:prstGeom prst="straightConnector1">
            <a:avLst/>
          </a:prstGeom>
          <a:noFill/>
          <a:ln w="63500" cap="rnd" cmpd="sng">
            <a:solidFill>
              <a:srgbClr val="FFCC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13" name="Shape 813"/>
          <p:cNvCxnSpPr/>
          <p:nvPr/>
        </p:nvCxnSpPr>
        <p:spPr>
          <a:xfrm>
            <a:off x="0" y="765175"/>
            <a:ext cx="9144000" cy="0"/>
          </a:xfrm>
          <a:prstGeom prst="straightConnector1">
            <a:avLst/>
          </a:prstGeom>
          <a:noFill/>
          <a:ln w="63500" cap="rnd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14" name="Shape 814"/>
          <p:cNvCxnSpPr/>
          <p:nvPr/>
        </p:nvCxnSpPr>
        <p:spPr>
          <a:xfrm>
            <a:off x="0" y="6453187"/>
            <a:ext cx="9144000" cy="0"/>
          </a:xfrm>
          <a:prstGeom prst="straightConnector1">
            <a:avLst/>
          </a:prstGeom>
          <a:noFill/>
          <a:ln w="63500" cap="rnd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15" name="Shape 815"/>
          <p:cNvCxnSpPr/>
          <p:nvPr/>
        </p:nvCxnSpPr>
        <p:spPr>
          <a:xfrm>
            <a:off x="0" y="6597650"/>
            <a:ext cx="9144000" cy="0"/>
          </a:xfrm>
          <a:prstGeom prst="straightConnector1">
            <a:avLst/>
          </a:prstGeom>
          <a:noFill/>
          <a:ln w="63500" cap="rnd" cmpd="sng">
            <a:solidFill>
              <a:srgbClr val="FFCC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816" name="Shape 816"/>
          <p:cNvSpPr/>
          <p:nvPr/>
        </p:nvSpPr>
        <p:spPr>
          <a:xfrm>
            <a:off x="251519" y="188640"/>
            <a:ext cx="1467068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ct val="25000"/>
              <a:buFont typeface="Arial"/>
              <a:buNone/>
            </a:pPr>
            <a:r>
              <a:rPr lang="es-MX" sz="2400" b="1" i="0" u="none" strike="noStrike" cap="non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Ejercicio</a:t>
            </a:r>
          </a:p>
        </p:txBody>
      </p:sp>
      <p:pic>
        <p:nvPicPr>
          <p:cNvPr id="817" name="Shape 8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62" y="642937"/>
            <a:ext cx="8372475" cy="557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4" name="Shape 824"/>
          <p:cNvCxnSpPr/>
          <p:nvPr/>
        </p:nvCxnSpPr>
        <p:spPr>
          <a:xfrm>
            <a:off x="0" y="908050"/>
            <a:ext cx="9144000" cy="0"/>
          </a:xfrm>
          <a:prstGeom prst="straightConnector1">
            <a:avLst/>
          </a:prstGeom>
          <a:noFill/>
          <a:ln w="63500" cap="rnd" cmpd="sng">
            <a:solidFill>
              <a:srgbClr val="FFCC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25" name="Shape 825"/>
          <p:cNvCxnSpPr/>
          <p:nvPr/>
        </p:nvCxnSpPr>
        <p:spPr>
          <a:xfrm>
            <a:off x="0" y="765175"/>
            <a:ext cx="9144000" cy="0"/>
          </a:xfrm>
          <a:prstGeom prst="straightConnector1">
            <a:avLst/>
          </a:prstGeom>
          <a:noFill/>
          <a:ln w="63500" cap="rnd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26" name="Shape 826"/>
          <p:cNvCxnSpPr/>
          <p:nvPr/>
        </p:nvCxnSpPr>
        <p:spPr>
          <a:xfrm>
            <a:off x="0" y="6453187"/>
            <a:ext cx="9144000" cy="0"/>
          </a:xfrm>
          <a:prstGeom prst="straightConnector1">
            <a:avLst/>
          </a:prstGeom>
          <a:noFill/>
          <a:ln w="63500" cap="rnd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27" name="Shape 827"/>
          <p:cNvCxnSpPr/>
          <p:nvPr/>
        </p:nvCxnSpPr>
        <p:spPr>
          <a:xfrm>
            <a:off x="0" y="6597650"/>
            <a:ext cx="9144000" cy="0"/>
          </a:xfrm>
          <a:prstGeom prst="straightConnector1">
            <a:avLst/>
          </a:prstGeom>
          <a:noFill/>
          <a:ln w="63500" cap="rnd" cmpd="sng">
            <a:solidFill>
              <a:srgbClr val="FFCC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828" name="Shape 828"/>
          <p:cNvSpPr/>
          <p:nvPr/>
        </p:nvSpPr>
        <p:spPr>
          <a:xfrm>
            <a:off x="251519" y="188640"/>
            <a:ext cx="148149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ct val="25000"/>
              <a:buFont typeface="Arial"/>
              <a:buNone/>
            </a:pPr>
            <a:r>
              <a:rPr lang="es-MX" sz="2400" b="1" i="0" u="none" strike="noStrike" cap="non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Solución</a:t>
            </a:r>
          </a:p>
        </p:txBody>
      </p:sp>
      <p:pic>
        <p:nvPicPr>
          <p:cNvPr id="829" name="Shape 8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1425" y="1412875"/>
            <a:ext cx="6661150" cy="42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6" name="Shape 836"/>
          <p:cNvCxnSpPr/>
          <p:nvPr/>
        </p:nvCxnSpPr>
        <p:spPr>
          <a:xfrm>
            <a:off x="0" y="908050"/>
            <a:ext cx="9144000" cy="0"/>
          </a:xfrm>
          <a:prstGeom prst="straightConnector1">
            <a:avLst/>
          </a:prstGeom>
          <a:noFill/>
          <a:ln w="63500" cap="rnd" cmpd="sng">
            <a:solidFill>
              <a:srgbClr val="FFCC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37" name="Shape 837"/>
          <p:cNvCxnSpPr/>
          <p:nvPr/>
        </p:nvCxnSpPr>
        <p:spPr>
          <a:xfrm>
            <a:off x="0" y="765175"/>
            <a:ext cx="9144000" cy="0"/>
          </a:xfrm>
          <a:prstGeom prst="straightConnector1">
            <a:avLst/>
          </a:prstGeom>
          <a:noFill/>
          <a:ln w="63500" cap="rnd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38" name="Shape 838"/>
          <p:cNvCxnSpPr/>
          <p:nvPr/>
        </p:nvCxnSpPr>
        <p:spPr>
          <a:xfrm>
            <a:off x="0" y="6453187"/>
            <a:ext cx="9144000" cy="0"/>
          </a:xfrm>
          <a:prstGeom prst="straightConnector1">
            <a:avLst/>
          </a:prstGeom>
          <a:noFill/>
          <a:ln w="63500" cap="rnd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39" name="Shape 839"/>
          <p:cNvCxnSpPr/>
          <p:nvPr/>
        </p:nvCxnSpPr>
        <p:spPr>
          <a:xfrm>
            <a:off x="0" y="6597650"/>
            <a:ext cx="9144000" cy="0"/>
          </a:xfrm>
          <a:prstGeom prst="straightConnector1">
            <a:avLst/>
          </a:prstGeom>
          <a:noFill/>
          <a:ln w="63500" cap="rnd" cmpd="sng">
            <a:solidFill>
              <a:srgbClr val="FFCC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840" name="Shape 840"/>
          <p:cNvSpPr/>
          <p:nvPr/>
        </p:nvSpPr>
        <p:spPr>
          <a:xfrm>
            <a:off x="251519" y="188640"/>
            <a:ext cx="148149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ct val="25000"/>
              <a:buFont typeface="Arial"/>
              <a:buNone/>
            </a:pPr>
            <a:r>
              <a:rPr lang="es-MX" sz="2400" b="1" i="0" u="none" strike="noStrike" cap="non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Solución</a:t>
            </a:r>
          </a:p>
        </p:txBody>
      </p:sp>
      <p:pic>
        <p:nvPicPr>
          <p:cNvPr id="841" name="Shape 8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7675" y="1196975"/>
            <a:ext cx="5708650" cy="415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8" name="Shape 848"/>
          <p:cNvCxnSpPr/>
          <p:nvPr/>
        </p:nvCxnSpPr>
        <p:spPr>
          <a:xfrm>
            <a:off x="0" y="908050"/>
            <a:ext cx="9144000" cy="0"/>
          </a:xfrm>
          <a:prstGeom prst="straightConnector1">
            <a:avLst/>
          </a:prstGeom>
          <a:noFill/>
          <a:ln w="63500" cap="rnd" cmpd="sng">
            <a:solidFill>
              <a:srgbClr val="FFCC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49" name="Shape 849"/>
          <p:cNvCxnSpPr/>
          <p:nvPr/>
        </p:nvCxnSpPr>
        <p:spPr>
          <a:xfrm>
            <a:off x="0" y="765175"/>
            <a:ext cx="9144000" cy="0"/>
          </a:xfrm>
          <a:prstGeom prst="straightConnector1">
            <a:avLst/>
          </a:prstGeom>
          <a:noFill/>
          <a:ln w="63500" cap="rnd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50" name="Shape 850"/>
          <p:cNvCxnSpPr/>
          <p:nvPr/>
        </p:nvCxnSpPr>
        <p:spPr>
          <a:xfrm>
            <a:off x="0" y="6453187"/>
            <a:ext cx="9144000" cy="0"/>
          </a:xfrm>
          <a:prstGeom prst="straightConnector1">
            <a:avLst/>
          </a:prstGeom>
          <a:noFill/>
          <a:ln w="63500" cap="rnd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51" name="Shape 851"/>
          <p:cNvCxnSpPr/>
          <p:nvPr/>
        </p:nvCxnSpPr>
        <p:spPr>
          <a:xfrm>
            <a:off x="0" y="6597650"/>
            <a:ext cx="9144000" cy="0"/>
          </a:xfrm>
          <a:prstGeom prst="straightConnector1">
            <a:avLst/>
          </a:prstGeom>
          <a:noFill/>
          <a:ln w="63500" cap="rnd" cmpd="sng">
            <a:solidFill>
              <a:srgbClr val="FFCC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852" name="Shape 852"/>
          <p:cNvSpPr/>
          <p:nvPr/>
        </p:nvSpPr>
        <p:spPr>
          <a:xfrm>
            <a:off x="251519" y="188640"/>
            <a:ext cx="148149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ct val="25000"/>
              <a:buFont typeface="Arial"/>
              <a:buNone/>
            </a:pPr>
            <a:r>
              <a:rPr lang="es-MX" sz="2400" b="1" i="0" u="none" strike="noStrike" cap="non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Solución</a:t>
            </a:r>
          </a:p>
        </p:txBody>
      </p:sp>
      <p:pic>
        <p:nvPicPr>
          <p:cNvPr id="853" name="Shape 8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512" y="1700211"/>
            <a:ext cx="6530975" cy="3703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0" name="Shape 860"/>
          <p:cNvCxnSpPr/>
          <p:nvPr/>
        </p:nvCxnSpPr>
        <p:spPr>
          <a:xfrm>
            <a:off x="0" y="908050"/>
            <a:ext cx="9144000" cy="0"/>
          </a:xfrm>
          <a:prstGeom prst="straightConnector1">
            <a:avLst/>
          </a:prstGeom>
          <a:noFill/>
          <a:ln w="63500" cap="rnd" cmpd="sng">
            <a:solidFill>
              <a:srgbClr val="FFCC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61" name="Shape 861"/>
          <p:cNvCxnSpPr/>
          <p:nvPr/>
        </p:nvCxnSpPr>
        <p:spPr>
          <a:xfrm>
            <a:off x="0" y="765175"/>
            <a:ext cx="9144000" cy="0"/>
          </a:xfrm>
          <a:prstGeom prst="straightConnector1">
            <a:avLst/>
          </a:prstGeom>
          <a:noFill/>
          <a:ln w="63500" cap="rnd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62" name="Shape 862"/>
          <p:cNvCxnSpPr/>
          <p:nvPr/>
        </p:nvCxnSpPr>
        <p:spPr>
          <a:xfrm>
            <a:off x="0" y="6453187"/>
            <a:ext cx="9144000" cy="0"/>
          </a:xfrm>
          <a:prstGeom prst="straightConnector1">
            <a:avLst/>
          </a:prstGeom>
          <a:noFill/>
          <a:ln w="63500" cap="rnd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63" name="Shape 863"/>
          <p:cNvCxnSpPr/>
          <p:nvPr/>
        </p:nvCxnSpPr>
        <p:spPr>
          <a:xfrm>
            <a:off x="0" y="6597650"/>
            <a:ext cx="9144000" cy="0"/>
          </a:xfrm>
          <a:prstGeom prst="straightConnector1">
            <a:avLst/>
          </a:prstGeom>
          <a:noFill/>
          <a:ln w="63500" cap="rnd" cmpd="sng">
            <a:solidFill>
              <a:srgbClr val="FFCC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864" name="Shape 864"/>
          <p:cNvSpPr/>
          <p:nvPr/>
        </p:nvSpPr>
        <p:spPr>
          <a:xfrm>
            <a:off x="251519" y="188640"/>
            <a:ext cx="148149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ct val="25000"/>
              <a:buFont typeface="Arial"/>
              <a:buNone/>
            </a:pPr>
            <a:r>
              <a:rPr lang="es-MX" sz="2400" b="1" i="0" u="none" strike="noStrike" cap="non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Solución</a:t>
            </a:r>
          </a:p>
        </p:txBody>
      </p:sp>
      <p:pic>
        <p:nvPicPr>
          <p:cNvPr id="865" name="Shape 8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550" y="1647825"/>
            <a:ext cx="5629275" cy="35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2" name="Shape 872"/>
          <p:cNvCxnSpPr/>
          <p:nvPr/>
        </p:nvCxnSpPr>
        <p:spPr>
          <a:xfrm>
            <a:off x="0" y="908050"/>
            <a:ext cx="9144000" cy="0"/>
          </a:xfrm>
          <a:prstGeom prst="straightConnector1">
            <a:avLst/>
          </a:prstGeom>
          <a:noFill/>
          <a:ln w="63500" cap="rnd" cmpd="sng">
            <a:solidFill>
              <a:srgbClr val="FFCC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73" name="Shape 873"/>
          <p:cNvCxnSpPr/>
          <p:nvPr/>
        </p:nvCxnSpPr>
        <p:spPr>
          <a:xfrm>
            <a:off x="0" y="765175"/>
            <a:ext cx="9144000" cy="0"/>
          </a:xfrm>
          <a:prstGeom prst="straightConnector1">
            <a:avLst/>
          </a:prstGeom>
          <a:noFill/>
          <a:ln w="63500" cap="rnd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74" name="Shape 874"/>
          <p:cNvCxnSpPr/>
          <p:nvPr/>
        </p:nvCxnSpPr>
        <p:spPr>
          <a:xfrm>
            <a:off x="0" y="6453187"/>
            <a:ext cx="9144000" cy="0"/>
          </a:xfrm>
          <a:prstGeom prst="straightConnector1">
            <a:avLst/>
          </a:prstGeom>
          <a:noFill/>
          <a:ln w="63500" cap="rnd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75" name="Shape 875"/>
          <p:cNvCxnSpPr/>
          <p:nvPr/>
        </p:nvCxnSpPr>
        <p:spPr>
          <a:xfrm>
            <a:off x="0" y="6597650"/>
            <a:ext cx="9144000" cy="0"/>
          </a:xfrm>
          <a:prstGeom prst="straightConnector1">
            <a:avLst/>
          </a:prstGeom>
          <a:noFill/>
          <a:ln w="63500" cap="rnd" cmpd="sng">
            <a:solidFill>
              <a:srgbClr val="FFCC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876" name="Shape 876"/>
          <p:cNvSpPr/>
          <p:nvPr/>
        </p:nvSpPr>
        <p:spPr>
          <a:xfrm>
            <a:off x="251519" y="188640"/>
            <a:ext cx="148149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ct val="25000"/>
              <a:buFont typeface="Arial"/>
              <a:buNone/>
            </a:pPr>
            <a:r>
              <a:rPr lang="es-MX" sz="2400" b="1" i="0" u="none" strike="noStrike" cap="non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Solución</a:t>
            </a:r>
          </a:p>
        </p:txBody>
      </p:sp>
      <p:pic>
        <p:nvPicPr>
          <p:cNvPr id="877" name="Shape 8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025" y="1916111"/>
            <a:ext cx="7473949" cy="2765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4" name="Shape 884"/>
          <p:cNvCxnSpPr/>
          <p:nvPr/>
        </p:nvCxnSpPr>
        <p:spPr>
          <a:xfrm>
            <a:off x="0" y="908050"/>
            <a:ext cx="9144000" cy="0"/>
          </a:xfrm>
          <a:prstGeom prst="straightConnector1">
            <a:avLst/>
          </a:prstGeom>
          <a:noFill/>
          <a:ln w="63500" cap="rnd" cmpd="sng">
            <a:solidFill>
              <a:srgbClr val="FFCC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85" name="Shape 885"/>
          <p:cNvCxnSpPr/>
          <p:nvPr/>
        </p:nvCxnSpPr>
        <p:spPr>
          <a:xfrm>
            <a:off x="0" y="765175"/>
            <a:ext cx="9144000" cy="0"/>
          </a:xfrm>
          <a:prstGeom prst="straightConnector1">
            <a:avLst/>
          </a:prstGeom>
          <a:noFill/>
          <a:ln w="63500" cap="rnd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86" name="Shape 886"/>
          <p:cNvCxnSpPr/>
          <p:nvPr/>
        </p:nvCxnSpPr>
        <p:spPr>
          <a:xfrm>
            <a:off x="0" y="6453187"/>
            <a:ext cx="9144000" cy="0"/>
          </a:xfrm>
          <a:prstGeom prst="straightConnector1">
            <a:avLst/>
          </a:prstGeom>
          <a:noFill/>
          <a:ln w="63500" cap="rnd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87" name="Shape 887"/>
          <p:cNvCxnSpPr/>
          <p:nvPr/>
        </p:nvCxnSpPr>
        <p:spPr>
          <a:xfrm>
            <a:off x="0" y="6597650"/>
            <a:ext cx="9144000" cy="0"/>
          </a:xfrm>
          <a:prstGeom prst="straightConnector1">
            <a:avLst/>
          </a:prstGeom>
          <a:noFill/>
          <a:ln w="63500" cap="rnd" cmpd="sng">
            <a:solidFill>
              <a:srgbClr val="FFCC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888" name="Shape 888"/>
          <p:cNvSpPr/>
          <p:nvPr/>
        </p:nvSpPr>
        <p:spPr>
          <a:xfrm>
            <a:off x="251519" y="188640"/>
            <a:ext cx="148149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ct val="25000"/>
              <a:buFont typeface="Arial"/>
              <a:buNone/>
            </a:pPr>
            <a:r>
              <a:rPr lang="es-MX" sz="2400" b="1" i="0" u="none" strike="noStrike" cap="non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Solución</a:t>
            </a:r>
          </a:p>
        </p:txBody>
      </p:sp>
      <p:pic>
        <p:nvPicPr>
          <p:cNvPr id="889" name="Shape 8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5987" y="1314450"/>
            <a:ext cx="7312024" cy="4611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265</Words>
  <Application>Microsoft Office PowerPoint</Application>
  <PresentationFormat>Presentación en pantalla (4:3)</PresentationFormat>
  <Paragraphs>49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VERONICA AGUSTIN</dc:creator>
  <cp:lastModifiedBy>VERONICA AGUSTIN</cp:lastModifiedBy>
  <cp:revision>10</cp:revision>
  <dcterms:modified xsi:type="dcterms:W3CDTF">2017-10-09T19:50:37Z</dcterms:modified>
</cp:coreProperties>
</file>