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1ACA99-F324-4D91-94C9-1CAF0131CEA5}" type="datetimeFigureOut">
              <a:rPr lang="es-MX" smtClean="0"/>
              <a:t>08/08/2013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A392FA-FBE4-480D-89F9-008D26F70EF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Diodos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Análisis fundamental de circuitos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4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del diodo semiconductor de silicio. 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29" y="1600200"/>
            <a:ext cx="5448475" cy="5141168"/>
          </a:xfrm>
        </p:spPr>
      </p:pic>
    </p:spTree>
    <p:extLst>
      <p:ext uri="{BB962C8B-B14F-4D97-AF65-F5344CB8AC3E}">
        <p14:creationId xmlns:p14="http://schemas.microsoft.com/office/powerpoint/2010/main" val="15556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 de </a:t>
            </a:r>
            <a:r>
              <a:rPr lang="es-ES" cap="none" dirty="0" smtClean="0">
                <a:latin typeface="Arial" pitchFamily="34" charset="0"/>
              </a:rPr>
              <a:t>e</a:t>
            </a:r>
            <a:r>
              <a:rPr lang="es-ES" cap="none" baseline="30000" dirty="0" smtClean="0">
                <a:latin typeface="Arial" pitchFamily="34" charset="0"/>
              </a:rPr>
              <a:t>x</a:t>
            </a:r>
            <a:endParaRPr lang="es-MX" cap="none" baseline="30000" dirty="0">
              <a:latin typeface="Arial Narrow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00" y="1600200"/>
            <a:ext cx="6414799" cy="4873625"/>
          </a:xfrm>
        </p:spPr>
      </p:pic>
    </p:spTree>
    <p:extLst>
      <p:ext uri="{BB962C8B-B14F-4D97-AF65-F5344CB8AC3E}">
        <p14:creationId xmlns:p14="http://schemas.microsoft.com/office/powerpoint/2010/main" val="346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Región Zener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98" y="1600200"/>
            <a:ext cx="5103203" cy="4873625"/>
          </a:xfrm>
        </p:spPr>
      </p:pic>
    </p:spTree>
    <p:extLst>
      <p:ext uri="{BB962C8B-B14F-4D97-AF65-F5344CB8AC3E}">
        <p14:creationId xmlns:p14="http://schemas.microsoft.com/office/powerpoint/2010/main" val="25941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Comparación de diodos de </a:t>
            </a:r>
            <a:r>
              <a:rPr lang="es-ES" cap="none" dirty="0" smtClean="0"/>
              <a:t>Ge, Si y </a:t>
            </a:r>
            <a:r>
              <a:rPr lang="es-ES" cap="none" dirty="0" err="1" smtClean="0"/>
              <a:t>GaAs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27" y="1600200"/>
            <a:ext cx="4802145" cy="4873625"/>
          </a:xfrm>
        </p:spPr>
      </p:pic>
    </p:spTree>
    <p:extLst>
      <p:ext uri="{BB962C8B-B14F-4D97-AF65-F5344CB8AC3E}">
        <p14:creationId xmlns:p14="http://schemas.microsoft.com/office/powerpoint/2010/main" val="35750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Efectos de la Temperatura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09" y="1600200"/>
            <a:ext cx="5043902" cy="5141168"/>
          </a:xfrm>
        </p:spPr>
      </p:pic>
    </p:spTree>
    <p:extLst>
      <p:ext uri="{BB962C8B-B14F-4D97-AF65-F5344CB8AC3E}">
        <p14:creationId xmlns:p14="http://schemas.microsoft.com/office/powerpoint/2010/main" val="32720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Material tipo n</a:t>
            </a:r>
            <a:endParaRPr lang="es-MX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72" y="1600200"/>
            <a:ext cx="4327855" cy="4873625"/>
          </a:xfrm>
        </p:spPr>
      </p:pic>
    </p:spTree>
    <p:extLst>
      <p:ext uri="{BB962C8B-B14F-4D97-AF65-F5344CB8AC3E}">
        <p14:creationId xmlns:p14="http://schemas.microsoft.com/office/powerpoint/2010/main" val="19636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70" y="1600200"/>
            <a:ext cx="4237259" cy="4873625"/>
          </a:xfrm>
        </p:spPr>
      </p:pic>
      <p:sp>
        <p:nvSpPr>
          <p:cNvPr id="5" name="4 CuadroTexto"/>
          <p:cNvSpPr txBox="1"/>
          <p:nvPr/>
        </p:nvSpPr>
        <p:spPr>
          <a:xfrm>
            <a:off x="2195736" y="6115061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Impureza de boro en un material tipo P</a:t>
            </a:r>
            <a:endParaRPr lang="es-MX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Material tipo 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66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electrones contra huecos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" y="1600200"/>
            <a:ext cx="6770797" cy="4873625"/>
          </a:xfrm>
        </p:spPr>
      </p:pic>
    </p:spTree>
    <p:extLst>
      <p:ext uri="{BB962C8B-B14F-4D97-AF65-F5344CB8AC3E}">
        <p14:creationId xmlns:p14="http://schemas.microsoft.com/office/powerpoint/2010/main" val="39018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Portadores mayoritarios y minoritarios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6691"/>
            <a:ext cx="7467600" cy="3420642"/>
          </a:xfrm>
        </p:spPr>
      </p:pic>
    </p:spTree>
    <p:extLst>
      <p:ext uri="{BB962C8B-B14F-4D97-AF65-F5344CB8AC3E}">
        <p14:creationId xmlns:p14="http://schemas.microsoft.com/office/powerpoint/2010/main" val="34883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Diodo semiconductor sin polarización aplicada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42" y="1600200"/>
            <a:ext cx="6156916" cy="4873625"/>
          </a:xfrm>
        </p:spPr>
      </p:pic>
    </p:spTree>
    <p:extLst>
      <p:ext uri="{BB962C8B-B14F-4D97-AF65-F5344CB8AC3E}">
        <p14:creationId xmlns:p14="http://schemas.microsoft.com/office/powerpoint/2010/main" val="14529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1" y="1600200"/>
            <a:ext cx="7091918" cy="4873625"/>
          </a:xfr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Diodo semiconductor con polarización en inversa (</a:t>
            </a:r>
            <a:r>
              <a:rPr lang="es-ES" dirty="0" err="1" smtClean="0"/>
              <a:t>Vd</a:t>
            </a:r>
            <a:r>
              <a:rPr lang="es-ES" dirty="0" smtClean="0"/>
              <a:t>&lt;0v)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37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1172"/>
            <a:ext cx="7977684" cy="4136140"/>
          </a:xfr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Diodo semiconductor con polarización en directa  (</a:t>
            </a:r>
            <a:r>
              <a:rPr lang="es-ES" dirty="0" err="1" smtClean="0"/>
              <a:t>Vd</a:t>
            </a:r>
            <a:r>
              <a:rPr lang="es-ES" dirty="0" smtClean="0"/>
              <a:t>&gt;0v)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31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Ecuación de </a:t>
            </a:r>
            <a:r>
              <a:rPr lang="es-ES" dirty="0" err="1" smtClean="0"/>
              <a:t>Shockley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2392"/>
            <a:ext cx="7467600" cy="4049241"/>
          </a:xfrm>
        </p:spPr>
      </p:pic>
    </p:spTree>
    <p:extLst>
      <p:ext uri="{BB962C8B-B14F-4D97-AF65-F5344CB8AC3E}">
        <p14:creationId xmlns:p14="http://schemas.microsoft.com/office/powerpoint/2010/main" val="28178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</TotalTime>
  <Words>79</Words>
  <Application>Microsoft Office PowerPoint</Application>
  <PresentationFormat>Presentación en pantalla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Mirador</vt:lpstr>
      <vt:lpstr>Diodos</vt:lpstr>
      <vt:lpstr>Material tipo n</vt:lpstr>
      <vt:lpstr>Material tipo P</vt:lpstr>
      <vt:lpstr>Flujo de electrones contra huecos</vt:lpstr>
      <vt:lpstr>Portadores mayoritarios y minoritarios</vt:lpstr>
      <vt:lpstr>Diodo semiconductor sin polarización aplicada</vt:lpstr>
      <vt:lpstr>Diodo semiconductor con polarización en inversa (Vd&lt;0v)</vt:lpstr>
      <vt:lpstr>Diodo semiconductor con polarización en directa  (Vd&gt;0v)</vt:lpstr>
      <vt:lpstr>Ecuación de Shockley</vt:lpstr>
      <vt:lpstr>Características del diodo semiconductor de silicio. </vt:lpstr>
      <vt:lpstr>Grafica de ex</vt:lpstr>
      <vt:lpstr>Región Zener</vt:lpstr>
      <vt:lpstr>Comparación de diodos de Ge, Si y GaAs</vt:lpstr>
      <vt:lpstr>Efectos de la Temperatura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Diodos</dc:title>
  <dc:creator>Scancino</dc:creator>
  <cp:lastModifiedBy>Scancino</cp:lastModifiedBy>
  <cp:revision>4</cp:revision>
  <dcterms:created xsi:type="dcterms:W3CDTF">2013-08-08T20:59:33Z</dcterms:created>
  <dcterms:modified xsi:type="dcterms:W3CDTF">2013-08-08T21:49:10Z</dcterms:modified>
</cp:coreProperties>
</file>